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5" r:id="rId5"/>
    <p:sldId id="259" r:id="rId6"/>
    <p:sldId id="260" r:id="rId7"/>
    <p:sldId id="266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7.wmf"/><Relationship Id="rId7" Type="http://schemas.openxmlformats.org/officeDocument/2006/relationships/image" Target="../media/image15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0.wmf"/><Relationship Id="rId7" Type="http://schemas.openxmlformats.org/officeDocument/2006/relationships/image" Target="../media/image3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10" Type="http://schemas.openxmlformats.org/officeDocument/2006/relationships/image" Target="../media/image33.wmf"/><Relationship Id="rId4" Type="http://schemas.openxmlformats.org/officeDocument/2006/relationships/image" Target="../media/image21.wmf"/><Relationship Id="rId9" Type="http://schemas.openxmlformats.org/officeDocument/2006/relationships/image" Target="../media/image3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6A3161-3411-4AB0-88A9-2F82BCA7795C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AC616E-B131-4D00-8033-969270E0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459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AC616E-B131-4D00-8033-969270E048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512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7DDF193-936B-4DF3-984C-D847906BBAAA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9DBEF9B-EBBB-4BF9-AB38-26E2FED90C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2.wmf"/><Relationship Id="rId4" Type="http://schemas.openxmlformats.org/officeDocument/2006/relationships/oleObject" Target="../embeddings/oleObject2.bin"/><Relationship Id="rId9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6.bin"/><Relationship Id="rId10" Type="http://schemas.openxmlformats.org/officeDocument/2006/relationships/image" Target="../media/image8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8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2.wmf"/><Relationship Id="rId4" Type="http://schemas.openxmlformats.org/officeDocument/2006/relationships/image" Target="../media/image9.wmf"/><Relationship Id="rId9" Type="http://schemas.openxmlformats.org/officeDocument/2006/relationships/oleObject" Target="../embeddings/oleObject1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18.bin"/><Relationship Id="rId18" Type="http://schemas.openxmlformats.org/officeDocument/2006/relationships/image" Target="../media/image16.wmf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13.wmf"/><Relationship Id="rId1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5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5" Type="http://schemas.openxmlformats.org/officeDocument/2006/relationships/oleObject" Target="../embeddings/oleObject19.bin"/><Relationship Id="rId10" Type="http://schemas.openxmlformats.org/officeDocument/2006/relationships/image" Target="../media/image8.wmf"/><Relationship Id="rId19" Type="http://schemas.openxmlformats.org/officeDocument/2006/relationships/image" Target="../media/image17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16.bin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26.bin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3.bin"/><Relationship Id="rId12" Type="http://schemas.openxmlformats.org/officeDocument/2006/relationships/image" Target="../media/image2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25.bin"/><Relationship Id="rId5" Type="http://schemas.openxmlformats.org/officeDocument/2006/relationships/oleObject" Target="../embeddings/oleObject22.bin"/><Relationship Id="rId10" Type="http://schemas.openxmlformats.org/officeDocument/2006/relationships/image" Target="../media/image21.wmf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4.bin"/><Relationship Id="rId1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oleObject" Target="../embeddings/oleObject32.bin"/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29.bin"/><Relationship Id="rId12" Type="http://schemas.openxmlformats.org/officeDocument/2006/relationships/image" Target="../media/image2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5.wmf"/><Relationship Id="rId11" Type="http://schemas.openxmlformats.org/officeDocument/2006/relationships/oleObject" Target="../embeddings/oleObject31.bin"/><Relationship Id="rId5" Type="http://schemas.openxmlformats.org/officeDocument/2006/relationships/oleObject" Target="../embeddings/oleObject28.bin"/><Relationship Id="rId10" Type="http://schemas.openxmlformats.org/officeDocument/2006/relationships/image" Target="../media/image27.wmf"/><Relationship Id="rId4" Type="http://schemas.openxmlformats.org/officeDocument/2006/relationships/image" Target="../media/image24.wmf"/><Relationship Id="rId9" Type="http://schemas.openxmlformats.org/officeDocument/2006/relationships/oleObject" Target="../embeddings/oleObject30.bin"/><Relationship Id="rId1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38.bin"/><Relationship Id="rId18" Type="http://schemas.openxmlformats.org/officeDocument/2006/relationships/image" Target="../media/image31.wmf"/><Relationship Id="rId3" Type="http://schemas.openxmlformats.org/officeDocument/2006/relationships/oleObject" Target="../embeddings/oleObject33.bin"/><Relationship Id="rId21" Type="http://schemas.openxmlformats.org/officeDocument/2006/relationships/oleObject" Target="../embeddings/oleObject42.bin"/><Relationship Id="rId7" Type="http://schemas.openxmlformats.org/officeDocument/2006/relationships/oleObject" Target="../embeddings/oleObject35.bin"/><Relationship Id="rId12" Type="http://schemas.openxmlformats.org/officeDocument/2006/relationships/image" Target="../media/image22.wmf"/><Relationship Id="rId17" Type="http://schemas.openxmlformats.org/officeDocument/2006/relationships/oleObject" Target="../embeddings/oleObject4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0.wmf"/><Relationship Id="rId20" Type="http://schemas.openxmlformats.org/officeDocument/2006/relationships/image" Target="../media/image32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37.bin"/><Relationship Id="rId5" Type="http://schemas.openxmlformats.org/officeDocument/2006/relationships/oleObject" Target="../embeddings/oleObject34.bin"/><Relationship Id="rId15" Type="http://schemas.openxmlformats.org/officeDocument/2006/relationships/oleObject" Target="../embeddings/oleObject39.bin"/><Relationship Id="rId23" Type="http://schemas.openxmlformats.org/officeDocument/2006/relationships/image" Target="../media/image17.wmf"/><Relationship Id="rId10" Type="http://schemas.openxmlformats.org/officeDocument/2006/relationships/image" Target="../media/image21.wmf"/><Relationship Id="rId19" Type="http://schemas.openxmlformats.org/officeDocument/2006/relationships/oleObject" Target="../embeddings/oleObject41.bin"/><Relationship Id="rId4" Type="http://schemas.openxmlformats.org/officeDocument/2006/relationships/image" Target="../media/image18.wmf"/><Relationship Id="rId9" Type="http://schemas.openxmlformats.org/officeDocument/2006/relationships/oleObject" Target="../embeddings/oleObject36.bin"/><Relationship Id="rId14" Type="http://schemas.openxmlformats.org/officeDocument/2006/relationships/image" Target="../media/image23.wmf"/><Relationship Id="rId22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6603789"/>
              </p:ext>
            </p:extLst>
          </p:nvPr>
        </p:nvGraphicFramePr>
        <p:xfrm>
          <a:off x="1622425" y="128588"/>
          <a:ext cx="5743575" cy="6259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4" imgW="5902889" imgH="6463653" progId="Word.Document.12">
                  <p:embed/>
                </p:oleObj>
              </mc:Choice>
              <mc:Fallback>
                <p:oleObj name="Dokument" r:id="rId4" imgW="5902889" imgH="6463653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22425" y="128588"/>
                        <a:ext cx="5743575" cy="6259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5742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10903"/>
            <a:ext cx="818467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Sčítání smíšených</a:t>
            </a:r>
          </a:p>
          <a:p>
            <a:pPr algn="ctr"/>
            <a:r>
              <a:rPr lang="cs-CZ" sz="66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čísel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861048"/>
            <a:ext cx="7956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1884180"/>
              </p:ext>
            </p:extLst>
          </p:nvPr>
        </p:nvGraphicFramePr>
        <p:xfrm>
          <a:off x="251520" y="2681562"/>
          <a:ext cx="1584176" cy="27283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3" name="Rovnice" r:id="rId4" imgW="228600" imgH="393480" progId="Equation.3">
                  <p:embed/>
                </p:oleObj>
              </mc:Choice>
              <mc:Fallback>
                <p:oleObj name="Rovnice" r:id="rId4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1520" y="2681562"/>
                        <a:ext cx="1584176" cy="27283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123594"/>
              </p:ext>
            </p:extLst>
          </p:nvPr>
        </p:nvGraphicFramePr>
        <p:xfrm>
          <a:off x="6588224" y="2713678"/>
          <a:ext cx="1632818" cy="26640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4" name="Rovnice" r:id="rId6" imgW="241200" imgH="393480" progId="Equation.3">
                  <p:embed/>
                </p:oleObj>
              </mc:Choice>
              <mc:Fallback>
                <p:oleObj name="Rovnice" r:id="rId6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588224" y="2713678"/>
                        <a:ext cx="1632818" cy="26640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4689894"/>
              </p:ext>
            </p:extLst>
          </p:nvPr>
        </p:nvGraphicFramePr>
        <p:xfrm>
          <a:off x="3275856" y="3834561"/>
          <a:ext cx="2704430" cy="28909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5" name="Rovnice" r:id="rId8" imgW="368280" imgH="393480" progId="Equation.3">
                  <p:embed/>
                </p:oleObj>
              </mc:Choice>
              <mc:Fallback>
                <p:oleObj name="Rovnice" r:id="rId8" imgW="368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275856" y="3834561"/>
                        <a:ext cx="2704430" cy="28909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79680" y="14025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Racionální čísla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574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5551"/>
            <a:ext cx="5652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Převeď smíšená čísla na nepravé zlomky:</a:t>
            </a:r>
            <a:endParaRPr lang="cs-CZ" sz="40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1697832"/>
              </p:ext>
            </p:extLst>
          </p:nvPr>
        </p:nvGraphicFramePr>
        <p:xfrm>
          <a:off x="179511" y="2348880"/>
          <a:ext cx="8496945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3431"/>
                <a:gridCol w="1557773"/>
                <a:gridCol w="1628581"/>
                <a:gridCol w="1699389"/>
                <a:gridCol w="1557771"/>
              </a:tblGrid>
              <a:tr h="219624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Smíšené</a:t>
                      </a:r>
                    </a:p>
                    <a:p>
                      <a:r>
                        <a:rPr lang="cs-CZ" sz="3600" dirty="0" smtClean="0"/>
                        <a:t>číslo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9624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Nepravý zlomek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09914632"/>
              </p:ext>
            </p:extLst>
          </p:nvPr>
        </p:nvGraphicFramePr>
        <p:xfrm>
          <a:off x="3995936" y="2420888"/>
          <a:ext cx="1344786" cy="2194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2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95936" y="2420888"/>
                        <a:ext cx="1344786" cy="2194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5699776"/>
              </p:ext>
            </p:extLst>
          </p:nvPr>
        </p:nvGraphicFramePr>
        <p:xfrm>
          <a:off x="2195736" y="2348880"/>
          <a:ext cx="1379766" cy="22511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3" name="Rovnice" r:id="rId5" imgW="241200" imgH="393480" progId="Equation.3">
                  <p:embed/>
                </p:oleObj>
              </mc:Choice>
              <mc:Fallback>
                <p:oleObj name="Rovnice" r:id="rId5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95736" y="2348880"/>
                        <a:ext cx="1379766" cy="22511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2257109"/>
              </p:ext>
            </p:extLst>
          </p:nvPr>
        </p:nvGraphicFramePr>
        <p:xfrm>
          <a:off x="5580112" y="2420888"/>
          <a:ext cx="1368152" cy="21602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4" name="Rovnice" r:id="rId7" imgW="203040" imgH="393480" progId="Equation.3">
                  <p:embed/>
                </p:oleObj>
              </mc:Choice>
              <mc:Fallback>
                <p:oleObj name="Rovnice" r:id="rId7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580112" y="2420888"/>
                        <a:ext cx="1368152" cy="21602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0829261"/>
              </p:ext>
            </p:extLst>
          </p:nvPr>
        </p:nvGraphicFramePr>
        <p:xfrm>
          <a:off x="7272300" y="2420888"/>
          <a:ext cx="1368152" cy="2232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5" name="Rovnice" r:id="rId9" imgW="241200" imgH="393480" progId="Equation.3">
                  <p:embed/>
                </p:oleObj>
              </mc:Choice>
              <mc:Fallback>
                <p:oleObj name="Rovnice" r:id="rId9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7272300" y="2420888"/>
                        <a:ext cx="1368152" cy="22322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vál 13"/>
          <p:cNvSpPr/>
          <p:nvPr/>
        </p:nvSpPr>
        <p:spPr>
          <a:xfrm>
            <a:off x="4535488" y="548680"/>
            <a:ext cx="4608512" cy="165618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810381"/>
            <a:ext cx="3780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Žák perem zapisuje nepravé zlomky.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3304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9511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Řešení: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3923928" y="50225"/>
            <a:ext cx="5112568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Žák perem řeší jednotlivé úlohy.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9040195"/>
              </p:ext>
            </p:extLst>
          </p:nvPr>
        </p:nvGraphicFramePr>
        <p:xfrm>
          <a:off x="172132" y="2060848"/>
          <a:ext cx="1166813" cy="129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0" name="Rovnice" r:id="rId3" imgW="355320" imgH="393480" progId="Equation.3">
                  <p:embed/>
                </p:oleObj>
              </mc:Choice>
              <mc:Fallback>
                <p:oleObj name="Rovnice" r:id="rId3" imgW="355320" imgH="3934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2132" y="2060848"/>
                        <a:ext cx="1166813" cy="129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7659910"/>
              </p:ext>
            </p:extLst>
          </p:nvPr>
        </p:nvGraphicFramePr>
        <p:xfrm>
          <a:off x="112713" y="841375"/>
          <a:ext cx="1228725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1" name="Rovnice" r:id="rId5" imgW="368280" imgH="393480" progId="Equation.3">
                  <p:embed/>
                </p:oleObj>
              </mc:Choice>
              <mc:Fallback>
                <p:oleObj name="Rovnice" r:id="rId5" imgW="368280" imgH="393480" progId="Equation.3">
                  <p:embed/>
                  <p:pic>
                    <p:nvPicPr>
                      <p:cNvPr id="0" name="Objek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2713" y="841375"/>
                        <a:ext cx="1228725" cy="1314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8428815"/>
              </p:ext>
            </p:extLst>
          </p:nvPr>
        </p:nvGraphicFramePr>
        <p:xfrm>
          <a:off x="189856" y="3501008"/>
          <a:ext cx="1354138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2" name="Rovnice" r:id="rId7" imgW="330120" imgH="393480" progId="Equation.3">
                  <p:embed/>
                </p:oleObj>
              </mc:Choice>
              <mc:Fallback>
                <p:oleObj name="Rovnice" r:id="rId7" imgW="330120" imgH="393480" progId="Equation.3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9856" y="3501008"/>
                        <a:ext cx="1354138" cy="1314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04727208"/>
              </p:ext>
            </p:extLst>
          </p:nvPr>
        </p:nvGraphicFramePr>
        <p:xfrm>
          <a:off x="-33338" y="5084763"/>
          <a:ext cx="1236663" cy="132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3" name="Rovnice" r:id="rId9" imgW="368280" imgH="393480" progId="Equation.3">
                  <p:embed/>
                </p:oleObj>
              </mc:Choice>
              <mc:Fallback>
                <p:oleObj name="Rovnice" r:id="rId9" imgW="368280" imgH="393480" progId="Equation.3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3338" y="5084763"/>
                        <a:ext cx="1236663" cy="1320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36202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5691976"/>
              </p:ext>
            </p:extLst>
          </p:nvPr>
        </p:nvGraphicFramePr>
        <p:xfrm>
          <a:off x="179511" y="2348880"/>
          <a:ext cx="8496945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3431"/>
                <a:gridCol w="1557773"/>
                <a:gridCol w="1628581"/>
                <a:gridCol w="1699389"/>
                <a:gridCol w="1557771"/>
              </a:tblGrid>
              <a:tr h="219624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Smíšené</a:t>
                      </a:r>
                    </a:p>
                    <a:p>
                      <a:r>
                        <a:rPr lang="cs-CZ" sz="3600" dirty="0" smtClean="0"/>
                        <a:t>číslo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96244">
                <a:tc>
                  <a:txBody>
                    <a:bodyPr/>
                    <a:lstStyle/>
                    <a:p>
                      <a:r>
                        <a:rPr lang="cs-CZ" sz="3600" smtClean="0"/>
                        <a:t>Nepravý zlomek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3643972"/>
              </p:ext>
            </p:extLst>
          </p:nvPr>
        </p:nvGraphicFramePr>
        <p:xfrm>
          <a:off x="3995936" y="2420888"/>
          <a:ext cx="1344786" cy="2194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2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95936" y="2420888"/>
                        <a:ext cx="1344786" cy="2194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00253612"/>
              </p:ext>
            </p:extLst>
          </p:nvPr>
        </p:nvGraphicFramePr>
        <p:xfrm>
          <a:off x="2195736" y="2348880"/>
          <a:ext cx="1379766" cy="22511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3" name="Rovnice" r:id="rId5" imgW="241200" imgH="393480" progId="Equation.3">
                  <p:embed/>
                </p:oleObj>
              </mc:Choice>
              <mc:Fallback>
                <p:oleObj name="Rovnice" r:id="rId5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95736" y="2348880"/>
                        <a:ext cx="1379766" cy="22511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9937133"/>
              </p:ext>
            </p:extLst>
          </p:nvPr>
        </p:nvGraphicFramePr>
        <p:xfrm>
          <a:off x="5580112" y="2420888"/>
          <a:ext cx="1368152" cy="21602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4" name="Rovnice" r:id="rId7" imgW="203040" imgH="393480" progId="Equation.3">
                  <p:embed/>
                </p:oleObj>
              </mc:Choice>
              <mc:Fallback>
                <p:oleObj name="Rovnice" r:id="rId7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580112" y="2420888"/>
                        <a:ext cx="1368152" cy="21602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0800225"/>
              </p:ext>
            </p:extLst>
          </p:nvPr>
        </p:nvGraphicFramePr>
        <p:xfrm>
          <a:off x="7272300" y="2420888"/>
          <a:ext cx="1368152" cy="2232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5" name="Rovnice" r:id="rId9" imgW="241200" imgH="393480" progId="Equation.3">
                  <p:embed/>
                </p:oleObj>
              </mc:Choice>
              <mc:Fallback>
                <p:oleObj name="Rovnice" r:id="rId9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7272300" y="2420888"/>
                        <a:ext cx="1368152" cy="22322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31909" y="620687"/>
            <a:ext cx="21451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Výsledky:</a:t>
            </a:r>
            <a:endParaRPr lang="cs-CZ" sz="3600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2830430"/>
              </p:ext>
            </p:extLst>
          </p:nvPr>
        </p:nvGraphicFramePr>
        <p:xfrm>
          <a:off x="2483768" y="4653136"/>
          <a:ext cx="1080120" cy="19696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6" name="Rovnice" r:id="rId11" imgW="215640" imgH="393480" progId="Equation.3">
                  <p:embed/>
                </p:oleObj>
              </mc:Choice>
              <mc:Fallback>
                <p:oleObj name="Rovnice" r:id="rId11" imgW="2156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483768" y="4653136"/>
                        <a:ext cx="1080120" cy="19696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01648215"/>
              </p:ext>
            </p:extLst>
          </p:nvPr>
        </p:nvGraphicFramePr>
        <p:xfrm>
          <a:off x="4211960" y="4581128"/>
          <a:ext cx="1080120" cy="19696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7" name="Rovnice" r:id="rId13" imgW="215640" imgH="393480" progId="Equation.3">
                  <p:embed/>
                </p:oleObj>
              </mc:Choice>
              <mc:Fallback>
                <p:oleObj name="Rovnice" r:id="rId13" imgW="2156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4211960" y="4581128"/>
                        <a:ext cx="1080120" cy="19696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8256140"/>
              </p:ext>
            </p:extLst>
          </p:nvPr>
        </p:nvGraphicFramePr>
        <p:xfrm>
          <a:off x="5868144" y="4581129"/>
          <a:ext cx="1040631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8" name="Rovnice" r:id="rId15" imgW="203040" imgH="393480" progId="Equation.3">
                  <p:embed/>
                </p:oleObj>
              </mc:Choice>
              <mc:Fallback>
                <p:oleObj name="Rovnice" r:id="rId15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5868144" y="4581129"/>
                        <a:ext cx="1040631" cy="20162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3054167"/>
              </p:ext>
            </p:extLst>
          </p:nvPr>
        </p:nvGraphicFramePr>
        <p:xfrm>
          <a:off x="7452320" y="4581129"/>
          <a:ext cx="1040631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79" name="Rovnice" r:id="rId17" imgW="203040" imgH="393480" progId="Equation.3">
                  <p:embed/>
                </p:oleObj>
              </mc:Choice>
              <mc:Fallback>
                <p:oleObj name="Rovnice" r:id="rId17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7452320" y="4581129"/>
                        <a:ext cx="1040631" cy="20162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31" name="Picture 35" descr="C:\Users\jana.volechova\AppData\Local\Microsoft\Windows\Temporary Internet Files\Content.IE5\PU95ODJN\MC900440428[1].wmf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88124"/>
            <a:ext cx="2448272" cy="160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73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358033"/>
              </p:ext>
            </p:extLst>
          </p:nvPr>
        </p:nvGraphicFramePr>
        <p:xfrm>
          <a:off x="179510" y="1484782"/>
          <a:ext cx="8784979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6622"/>
                <a:gridCol w="1537369"/>
                <a:gridCol w="1756996"/>
                <a:gridCol w="1756996"/>
                <a:gridCol w="1756996"/>
              </a:tblGrid>
              <a:tr h="1728192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Sčítanec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7200" dirty="0" smtClean="0"/>
                        <a:t> </a:t>
                      </a:r>
                      <a:r>
                        <a:rPr lang="cs-CZ" sz="72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7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728192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Sčítanec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7200" dirty="0" smtClean="0"/>
                        <a:t> 11</a:t>
                      </a:r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728192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Součet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96490840"/>
              </p:ext>
            </p:extLst>
          </p:nvPr>
        </p:nvGraphicFramePr>
        <p:xfrm>
          <a:off x="3851920" y="1366190"/>
          <a:ext cx="1154799" cy="18841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2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51920" y="1366190"/>
                        <a:ext cx="1154799" cy="18841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7601214"/>
              </p:ext>
            </p:extLst>
          </p:nvPr>
        </p:nvGraphicFramePr>
        <p:xfrm>
          <a:off x="2195736" y="3070380"/>
          <a:ext cx="1098122" cy="17916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3" name="Rovnice" r:id="rId5" imgW="241200" imgH="393480" progId="Equation.3">
                  <p:embed/>
                </p:oleObj>
              </mc:Choice>
              <mc:Fallback>
                <p:oleObj name="Rovnice" r:id="rId5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95736" y="3070380"/>
                        <a:ext cx="1098122" cy="17916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16631135"/>
              </p:ext>
            </p:extLst>
          </p:nvPr>
        </p:nvGraphicFramePr>
        <p:xfrm>
          <a:off x="5796136" y="3002452"/>
          <a:ext cx="1098122" cy="18912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4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796136" y="3002452"/>
                        <a:ext cx="1098122" cy="18912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1566092"/>
              </p:ext>
            </p:extLst>
          </p:nvPr>
        </p:nvGraphicFramePr>
        <p:xfrm>
          <a:off x="5831886" y="1393953"/>
          <a:ext cx="1098122" cy="17916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5" name="Rovnice" r:id="rId9" imgW="241200" imgH="393480" progId="Equation.3">
                  <p:embed/>
                </p:oleObj>
              </mc:Choice>
              <mc:Fallback>
                <p:oleObj name="Rovnice" r:id="rId9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831886" y="1393953"/>
                        <a:ext cx="1098122" cy="17916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8052072"/>
              </p:ext>
            </p:extLst>
          </p:nvPr>
        </p:nvGraphicFramePr>
        <p:xfrm>
          <a:off x="7668344" y="1412775"/>
          <a:ext cx="951706" cy="16390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6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668344" y="1412775"/>
                        <a:ext cx="951706" cy="16390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6174101"/>
              </p:ext>
            </p:extLst>
          </p:nvPr>
        </p:nvGraphicFramePr>
        <p:xfrm>
          <a:off x="7452320" y="3005680"/>
          <a:ext cx="1207418" cy="1969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87" name="Rovnice" r:id="rId13" imgW="241200" imgH="393480" progId="Equation.3">
                  <p:embed/>
                </p:oleObj>
              </mc:Choice>
              <mc:Fallback>
                <p:oleObj name="Rovnice" r:id="rId1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452320" y="3005680"/>
                        <a:ext cx="1207418" cy="19699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0" y="66410"/>
            <a:ext cx="4211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Vypočítej součet: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3995936" y="-11986"/>
            <a:ext cx="5148064" cy="142476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174132"/>
            <a:ext cx="4427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Žák zapisuje perem výsledky.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288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3491880" y="123966"/>
            <a:ext cx="5112568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Žák perem řeší jednotlivé úlohy.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66405824"/>
              </p:ext>
            </p:extLst>
          </p:nvPr>
        </p:nvGraphicFramePr>
        <p:xfrm>
          <a:off x="1360458" y="1340768"/>
          <a:ext cx="1177925" cy="1257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5" name="Rovnice" r:id="rId3" imgW="368280" imgH="393480" progId="Equation.3">
                  <p:embed/>
                </p:oleObj>
              </mc:Choice>
              <mc:Fallback>
                <p:oleObj name="Rovnice" r:id="rId3" imgW="368280" imgH="39348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60458" y="1340768"/>
                        <a:ext cx="1177925" cy="1257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17360" y="1628800"/>
            <a:ext cx="8831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 +</a:t>
            </a:r>
            <a:endParaRPr lang="cs-CZ" sz="40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5078186"/>
              </p:ext>
            </p:extLst>
          </p:nvPr>
        </p:nvGraphicFramePr>
        <p:xfrm>
          <a:off x="229250" y="2492895"/>
          <a:ext cx="762140" cy="12432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6" name="Rovnice" r:id="rId5" imgW="241200" imgH="393480" progId="Equation.3">
                  <p:embed/>
                </p:oleObj>
              </mc:Choice>
              <mc:Fallback>
                <p:oleObj name="Rovnice" r:id="rId5" imgW="241200" imgH="39348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9250" y="2492895"/>
                        <a:ext cx="762140" cy="124326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111152" y="2773516"/>
            <a:ext cx="15696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+ 11 =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199007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Řešení:</a:t>
            </a:r>
            <a:endParaRPr lang="cs-CZ" sz="3600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8975646"/>
              </p:ext>
            </p:extLst>
          </p:nvPr>
        </p:nvGraphicFramePr>
        <p:xfrm>
          <a:off x="185868" y="3789040"/>
          <a:ext cx="1079311" cy="11975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7" name="Rovnice" r:id="rId7" imgW="355320" imgH="393480" progId="Equation.3">
                  <p:embed/>
                </p:oleObj>
              </mc:Choice>
              <mc:Fallback>
                <p:oleObj name="Rovnice" r:id="rId7" imgW="355320" imgH="39348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868" y="3789040"/>
                        <a:ext cx="1079311" cy="119754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313993"/>
              </p:ext>
            </p:extLst>
          </p:nvPr>
        </p:nvGraphicFramePr>
        <p:xfrm>
          <a:off x="1331640" y="3789040"/>
          <a:ext cx="1086532" cy="12499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8" name="Rovnice" r:id="rId9" imgW="342720" imgH="393480" progId="Equation.3">
                  <p:embed/>
                </p:oleObj>
              </mc:Choice>
              <mc:Fallback>
                <p:oleObj name="Rovnice" r:id="rId9" imgW="342720" imgH="393480" progId="Equation.3">
                  <p:embed/>
                  <p:pic>
                    <p:nvPicPr>
                      <p:cNvPr id="0" name="Objek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3789040"/>
                        <a:ext cx="1086532" cy="124993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6516223"/>
              </p:ext>
            </p:extLst>
          </p:nvPr>
        </p:nvGraphicFramePr>
        <p:xfrm>
          <a:off x="245382" y="5229200"/>
          <a:ext cx="1019175" cy="116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9" name="Rovnice" r:id="rId11" imgW="342720" imgH="393480" progId="Equation.3">
                  <p:embed/>
                </p:oleObj>
              </mc:Choice>
              <mc:Fallback>
                <p:oleObj name="Rovnice" r:id="rId11" imgW="342720" imgH="393480" progId="Equation.3">
                  <p:embed/>
                  <p:pic>
                    <p:nvPicPr>
                      <p:cNvPr id="0" name="Objek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5382" y="5229200"/>
                        <a:ext cx="1019175" cy="1168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0540781"/>
              </p:ext>
            </p:extLst>
          </p:nvPr>
        </p:nvGraphicFramePr>
        <p:xfrm>
          <a:off x="1383748" y="5229200"/>
          <a:ext cx="1100944" cy="11773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0" name="Rovnice" r:id="rId13" imgW="368280" imgH="393480" progId="Equation.3">
                  <p:embed/>
                </p:oleObj>
              </mc:Choice>
              <mc:Fallback>
                <p:oleObj name="Rovnice" r:id="rId13" imgW="368280" imgH="393480" progId="Equation.3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3748" y="5229200"/>
                        <a:ext cx="1100944" cy="11773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5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8568076"/>
              </p:ext>
            </p:extLst>
          </p:nvPr>
        </p:nvGraphicFramePr>
        <p:xfrm>
          <a:off x="179510" y="1124744"/>
          <a:ext cx="8640960" cy="55446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8"/>
                <a:gridCol w="1512166"/>
                <a:gridCol w="1728192"/>
                <a:gridCol w="1728192"/>
                <a:gridCol w="1728192"/>
              </a:tblGrid>
              <a:tr h="1848205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Sčítanec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7200" dirty="0" smtClean="0"/>
                        <a:t> 6</a:t>
                      </a:r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4820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Sčítanec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7200" dirty="0" smtClean="0"/>
                        <a:t> 11</a:t>
                      </a:r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4820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Součet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999279"/>
              </p:ext>
            </p:extLst>
          </p:nvPr>
        </p:nvGraphicFramePr>
        <p:xfrm>
          <a:off x="3851920" y="1113330"/>
          <a:ext cx="1135868" cy="18532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51920" y="1113330"/>
                        <a:ext cx="1135868" cy="18532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9820847"/>
              </p:ext>
            </p:extLst>
          </p:nvPr>
        </p:nvGraphicFramePr>
        <p:xfrm>
          <a:off x="2195736" y="2996952"/>
          <a:ext cx="1080120" cy="17623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9" name="Rovnice" r:id="rId5" imgW="241200" imgH="393480" progId="Equation.3">
                  <p:embed/>
                </p:oleObj>
              </mc:Choice>
              <mc:Fallback>
                <p:oleObj name="Rovnice" r:id="rId5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95736" y="2996952"/>
                        <a:ext cx="1080120" cy="176230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92962360"/>
              </p:ext>
            </p:extLst>
          </p:nvPr>
        </p:nvGraphicFramePr>
        <p:xfrm>
          <a:off x="5796136" y="2924944"/>
          <a:ext cx="1080120" cy="1860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0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796136" y="2924944"/>
                        <a:ext cx="1080120" cy="18602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2372072"/>
              </p:ext>
            </p:extLst>
          </p:nvPr>
        </p:nvGraphicFramePr>
        <p:xfrm>
          <a:off x="5724128" y="1223281"/>
          <a:ext cx="1080120" cy="17623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1" name="Rovnice" r:id="rId9" imgW="241200" imgH="393480" progId="Equation.3">
                  <p:embed/>
                </p:oleObj>
              </mc:Choice>
              <mc:Fallback>
                <p:oleObj name="Rovnice" r:id="rId9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724128" y="1223281"/>
                        <a:ext cx="1080120" cy="176230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0734074"/>
              </p:ext>
            </p:extLst>
          </p:nvPr>
        </p:nvGraphicFramePr>
        <p:xfrm>
          <a:off x="7524328" y="1268760"/>
          <a:ext cx="936104" cy="16121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2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524328" y="1268760"/>
                        <a:ext cx="936104" cy="16121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2063651"/>
              </p:ext>
            </p:extLst>
          </p:nvPr>
        </p:nvGraphicFramePr>
        <p:xfrm>
          <a:off x="7452320" y="2924944"/>
          <a:ext cx="1187624" cy="19377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3" name="Rovnice" r:id="rId13" imgW="241200" imgH="393480" progId="Equation.3">
                  <p:embed/>
                </p:oleObj>
              </mc:Choice>
              <mc:Fallback>
                <p:oleObj name="Rovnice" r:id="rId1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452320" y="2924944"/>
                        <a:ext cx="1187624" cy="19377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39552" y="260648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Řešení:</a:t>
            </a:r>
            <a:endParaRPr lang="cs-CZ" sz="4000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2982632"/>
              </p:ext>
            </p:extLst>
          </p:nvPr>
        </p:nvGraphicFramePr>
        <p:xfrm>
          <a:off x="2195736" y="4797152"/>
          <a:ext cx="1368152" cy="17671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4" name="Rovnice" r:id="rId15" imgW="304560" imgH="393480" progId="Equation.3">
                  <p:embed/>
                </p:oleObj>
              </mc:Choice>
              <mc:Fallback>
                <p:oleObj name="Rovnice" r:id="rId15" imgW="304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2195736" y="4797152"/>
                        <a:ext cx="1368152" cy="17671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41022124"/>
              </p:ext>
            </p:extLst>
          </p:nvPr>
        </p:nvGraphicFramePr>
        <p:xfrm>
          <a:off x="3951548" y="4812482"/>
          <a:ext cx="1340532" cy="1731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5" name="Rovnice" r:id="rId17" imgW="304560" imgH="393480" progId="Equation.3">
                  <p:embed/>
                </p:oleObj>
              </mc:Choice>
              <mc:Fallback>
                <p:oleObj name="Rovnice" r:id="rId17" imgW="304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3951548" y="4812482"/>
                        <a:ext cx="1340532" cy="1731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602274"/>
              </p:ext>
            </p:extLst>
          </p:nvPr>
        </p:nvGraphicFramePr>
        <p:xfrm>
          <a:off x="5940152" y="4869160"/>
          <a:ext cx="1008112" cy="17361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6" name="Rovnice" r:id="rId19" imgW="228600" imgH="393480" progId="Equation.3">
                  <p:embed/>
                </p:oleObj>
              </mc:Choice>
              <mc:Fallback>
                <p:oleObj name="Rovnice" r:id="rId19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5940152" y="4869160"/>
                        <a:ext cx="1008112" cy="17361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9797895"/>
              </p:ext>
            </p:extLst>
          </p:nvPr>
        </p:nvGraphicFramePr>
        <p:xfrm>
          <a:off x="7596336" y="4869160"/>
          <a:ext cx="1008112" cy="16448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57" name="Rovnice" r:id="rId21" imgW="241200" imgH="393480" progId="Equation.3">
                  <p:embed/>
                </p:oleObj>
              </mc:Choice>
              <mc:Fallback>
                <p:oleObj name="Rovnice" r:id="rId21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7596336" y="4869160"/>
                        <a:ext cx="1008112" cy="16448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85" name="Picture 41" descr="C:\Users\jana.volechova\AppData\Local\Microsoft\Windows\Temporary Internet Files\Content.IE5\PU95ODJN\MC900440428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970" y="137955"/>
            <a:ext cx="905278" cy="95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43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  <a:endParaRPr lang="cs-CZ" b="1" u="sng" dirty="0" smtClean="0"/>
          </a:p>
          <a:p>
            <a:endParaRPr lang="cs-CZ" dirty="0"/>
          </a:p>
          <a:p>
            <a:r>
              <a:rPr lang="cs-CZ" dirty="0" smtClean="0"/>
              <a:t>Zdroj všech obrázků je</a:t>
            </a:r>
            <a:r>
              <a:rPr lang="cs-CZ" dirty="0" smtClean="0"/>
              <a:t> </a:t>
            </a:r>
            <a:r>
              <a:rPr lang="cs-CZ" dirty="0" smtClean="0"/>
              <a:t>galerie Microsoft </a:t>
            </a:r>
            <a:r>
              <a:rPr lang="cs-CZ" dirty="0" smtClean="0"/>
              <a:t>Office  2010</a:t>
            </a:r>
            <a:r>
              <a:rPr lang="cs-CZ" dirty="0" smtClean="0"/>
              <a:t>, </a:t>
            </a:r>
            <a:r>
              <a:rPr lang="cs-CZ" dirty="0" smtClean="0"/>
              <a:t>vlastník </a:t>
            </a:r>
            <a:r>
              <a:rPr lang="cs-CZ" dirty="0" smtClean="0"/>
              <a:t>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</a:t>
            </a:r>
            <a:r>
              <a:rPr lang="cs-CZ" dirty="0" smtClean="0"/>
              <a:t>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11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210</TotalTime>
  <Words>102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Aerodynamika</vt:lpstr>
      <vt:lpstr>Dokument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20</cp:revision>
  <dcterms:created xsi:type="dcterms:W3CDTF">2013-09-30T09:19:55Z</dcterms:created>
  <dcterms:modified xsi:type="dcterms:W3CDTF">2013-10-08T14:21:40Z</dcterms:modified>
</cp:coreProperties>
</file>