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72" r:id="rId3"/>
    <p:sldId id="267" r:id="rId4"/>
    <p:sldId id="268" r:id="rId5"/>
    <p:sldId id="269" r:id="rId6"/>
    <p:sldId id="282" r:id="rId7"/>
    <p:sldId id="284" r:id="rId8"/>
    <p:sldId id="285" r:id="rId9"/>
    <p:sldId id="286" r:id="rId10"/>
    <p:sldId id="28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90" autoAdjust="0"/>
  </p:normalViewPr>
  <p:slideViewPr>
    <p:cSldViewPr>
      <p:cViewPr varScale="1">
        <p:scale>
          <a:sx n="66" d="100"/>
          <a:sy n="66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27259C-7A7F-46E1-84BF-EAEF6537D9A4}" type="datetimeFigureOut">
              <a:rPr lang="cs-CZ" smtClean="0"/>
              <a:pPr/>
              <a:t>8. 10. 2013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68A3EAE-CDC2-49F9-98BE-E69C342A187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image" Target="../media/image9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wmf"/><Relationship Id="rId11" Type="http://schemas.openxmlformats.org/officeDocument/2006/relationships/image" Target="../media/image7.png"/><Relationship Id="rId5" Type="http://schemas.openxmlformats.org/officeDocument/2006/relationships/oleObject" Target="../embeddings/oleObject7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7.png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12.wmf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0.png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19.png"/><Relationship Id="rId10" Type="http://schemas.openxmlformats.org/officeDocument/2006/relationships/image" Target="../media/image11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7819096"/>
              </p:ext>
            </p:extLst>
          </p:nvPr>
        </p:nvGraphicFramePr>
        <p:xfrm>
          <a:off x="1625600" y="127000"/>
          <a:ext cx="5740400" cy="647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4" imgW="5902889" imgH="6697305" progId="Word.Document.12">
                  <p:embed/>
                </p:oleObj>
              </mc:Choice>
              <mc:Fallback>
                <p:oleObj name="Dokument" r:id="rId4" imgW="5902889" imgH="6697305" progId="Word.Documen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127000"/>
                        <a:ext cx="5740400" cy="647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977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251520" y="692696"/>
            <a:ext cx="7416824" cy="3854174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6600" dirty="0" smtClean="0"/>
              <a:t>  Porovnávání čísel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356980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692696"/>
            <a:ext cx="4382199" cy="568863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000" dirty="0" smtClean="0"/>
              <a:t>Přečti čísla a urči nejmenší z nich: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 13,261</a:t>
            </a:r>
            <a:endParaRPr lang="cs-CZ" sz="4000" dirty="0"/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   3,03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/>
              <a:t> </a:t>
            </a:r>
            <a:r>
              <a:rPr lang="cs-CZ" sz="4000" dirty="0" smtClean="0"/>
              <a:t>  3,103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/>
              <a:t> 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chemeClr val="tx1"/>
                </a:solidFill>
              </a:rPr>
              <a:t>0,96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/>
              <a:t> </a:t>
            </a:r>
            <a:r>
              <a:rPr lang="cs-CZ" sz="4000" dirty="0" smtClean="0"/>
              <a:t>  0,990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716016" y="764704"/>
            <a:ext cx="334670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000" dirty="0" smtClean="0"/>
              <a:t>Správný výsledek:</a:t>
            </a:r>
          </a:p>
          <a:p>
            <a:pPr marL="4572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chemeClr val="accent6"/>
                </a:solidFill>
              </a:rPr>
              <a:t>0,96</a:t>
            </a:r>
            <a:endParaRPr lang="cs-CZ" sz="4000" dirty="0"/>
          </a:p>
        </p:txBody>
      </p:sp>
      <p:pic>
        <p:nvPicPr>
          <p:cNvPr id="5" name="Picture 2" descr="C:\Users\jana.volechova\AppData\Local\Microsoft\Windows\Temporary Internet Files\Content.IE5\PU95ODJN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33056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07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3636085" cy="1258493"/>
          </a:xfrm>
        </p:spPr>
        <p:txBody>
          <a:bodyPr/>
          <a:lstStyle/>
          <a:p>
            <a:pPr marL="0" indent="0">
              <a:buNone/>
            </a:pPr>
            <a:r>
              <a:rPr lang="cs-CZ" sz="3600" dirty="0" smtClean="0"/>
              <a:t>Přečti desetinná čísla:</a:t>
            </a:r>
            <a:endParaRPr lang="cs-CZ" sz="36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07504" y="1484784"/>
            <a:ext cx="4356921" cy="5256584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600" dirty="0" smtClean="0"/>
              <a:t>  0,506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12,56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12,03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40,023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55,02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13,336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18,33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 smtClean="0"/>
              <a:t> 0,002</a:t>
            </a:r>
            <a:endParaRPr lang="cs-CZ" sz="3600" dirty="0"/>
          </a:p>
        </p:txBody>
      </p:sp>
      <p:pic>
        <p:nvPicPr>
          <p:cNvPr id="3" name="Picture 2" descr="C:\Users\jana.volechova\AppData\Local\Microsoft\Windows\Temporary Internet Files\Content.IE5\PU95ODJN\MC90042446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7" y="2329656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88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6000" dirty="0" smtClean="0">
                <a:solidFill>
                  <a:schemeClr val="accent6"/>
                </a:solidFill>
              </a:rPr>
              <a:t>30,105</a:t>
            </a:r>
            <a:endParaRPr lang="cs-CZ" sz="6000" dirty="0">
              <a:solidFill>
                <a:schemeClr val="accent6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179512" y="620688"/>
            <a:ext cx="8640960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400" dirty="0" smtClean="0"/>
              <a:t>Zapiš číslo, které má tři desítky, jednu desetinu a pět tisícin.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3584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468313" y="1628775"/>
            <a:ext cx="8353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800" dirty="0">
                <a:latin typeface="Times New Roman" pitchFamily="18" charset="0"/>
              </a:rPr>
              <a:t>Porovnej zlomky:</a:t>
            </a:r>
          </a:p>
        </p:txBody>
      </p:sp>
      <p:graphicFrame>
        <p:nvGraphicFramePr>
          <p:cNvPr id="6" name="Object 16"/>
          <p:cNvGraphicFramePr>
            <a:graphicFrameLocks noChangeAspect="1"/>
          </p:cNvGraphicFramePr>
          <p:nvPr/>
        </p:nvGraphicFramePr>
        <p:xfrm>
          <a:off x="520700" y="2349500"/>
          <a:ext cx="1331913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Rovnice" r:id="rId3" imgW="469800" imgH="393480" progId="Equation.3">
                  <p:embed/>
                </p:oleObj>
              </mc:Choice>
              <mc:Fallback>
                <p:oleObj name="Rovnice" r:id="rId3" imgW="4698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" y="2349500"/>
                        <a:ext cx="1331913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30"/>
          <p:cNvGraphicFramePr>
            <a:graphicFrameLocks noChangeAspect="1"/>
          </p:cNvGraphicFramePr>
          <p:nvPr/>
        </p:nvGraphicFramePr>
        <p:xfrm>
          <a:off x="396875" y="4005263"/>
          <a:ext cx="161925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Rovnice" r:id="rId5" imgW="571320" imgH="393480" progId="Equation.3">
                  <p:embed/>
                </p:oleObj>
              </mc:Choice>
              <mc:Fallback>
                <p:oleObj name="Rovnice" r:id="rId5" imgW="5713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" y="4005263"/>
                        <a:ext cx="161925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1"/>
          <p:cNvGraphicFramePr>
            <a:graphicFrameLocks noChangeAspect="1"/>
          </p:cNvGraphicFramePr>
          <p:nvPr/>
        </p:nvGraphicFramePr>
        <p:xfrm>
          <a:off x="3959225" y="2276475"/>
          <a:ext cx="212407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Rovnice" r:id="rId7" imgW="749160" imgH="393480" progId="Equation.3">
                  <p:embed/>
                </p:oleObj>
              </mc:Choice>
              <mc:Fallback>
                <p:oleObj name="Rovnice" r:id="rId7" imgW="7491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225" y="2276475"/>
                        <a:ext cx="2124075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2"/>
          <p:cNvGraphicFramePr>
            <a:graphicFrameLocks noChangeAspect="1"/>
          </p:cNvGraphicFramePr>
          <p:nvPr/>
        </p:nvGraphicFramePr>
        <p:xfrm>
          <a:off x="4175125" y="4005263"/>
          <a:ext cx="17653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Rovnice" r:id="rId9" imgW="622080" imgH="393480" progId="Equation.3">
                  <p:embed/>
                </p:oleObj>
              </mc:Choice>
              <mc:Fallback>
                <p:oleObj name="Rovnice" r:id="rId9" imgW="6220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25" y="4005263"/>
                        <a:ext cx="176530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Ovál 14"/>
          <p:cNvSpPr/>
          <p:nvPr/>
        </p:nvSpPr>
        <p:spPr>
          <a:xfrm>
            <a:off x="4788024" y="142579"/>
            <a:ext cx="4033714" cy="162768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317133" y="506554"/>
            <a:ext cx="2975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Žák perem zapisuje </a:t>
            </a:r>
          </a:p>
          <a:p>
            <a:r>
              <a:rPr lang="cs-CZ" sz="2400" dirty="0" smtClean="0"/>
              <a:t>znaky nerovnosti.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4209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9992166"/>
              </p:ext>
            </p:extLst>
          </p:nvPr>
        </p:nvGraphicFramePr>
        <p:xfrm>
          <a:off x="485663" y="2233549"/>
          <a:ext cx="1331913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Rovnice" r:id="rId3" imgW="469696" imgH="393529" progId="Equation.3">
                  <p:embed/>
                </p:oleObj>
              </mc:Choice>
              <mc:Fallback>
                <p:oleObj name="Rovnice" r:id="rId3" imgW="469696" imgH="393529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663" y="2233549"/>
                        <a:ext cx="1331913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96875" y="4005263"/>
          <a:ext cx="161925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Rovnice" r:id="rId5" imgW="571252" imgH="393529" progId="Equation.3">
                  <p:embed/>
                </p:oleObj>
              </mc:Choice>
              <mc:Fallback>
                <p:oleObj name="Rovnice" r:id="rId5" imgW="571252" imgH="393529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" y="4005263"/>
                        <a:ext cx="161925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2558977"/>
              </p:ext>
            </p:extLst>
          </p:nvPr>
        </p:nvGraphicFramePr>
        <p:xfrm>
          <a:off x="3959225" y="2276475"/>
          <a:ext cx="212407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Rovnice" r:id="rId7" imgW="748975" imgH="393529" progId="Equation.3">
                  <p:embed/>
                </p:oleObj>
              </mc:Choice>
              <mc:Fallback>
                <p:oleObj name="Rovnice" r:id="rId7" imgW="748975" imgH="393529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225" y="2276475"/>
                        <a:ext cx="2124075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87109"/>
              </p:ext>
            </p:extLst>
          </p:nvPr>
        </p:nvGraphicFramePr>
        <p:xfrm>
          <a:off x="4175125" y="4005263"/>
          <a:ext cx="17653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Rovnice" r:id="rId9" imgW="622030" imgH="393529" progId="Equation.3">
                  <p:embed/>
                </p:oleObj>
              </mc:Choice>
              <mc:Fallback>
                <p:oleObj name="Rovnice" r:id="rId9" imgW="622030" imgH="393529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25" y="4005263"/>
                        <a:ext cx="176530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899592" y="2606096"/>
                <a:ext cx="50405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606096"/>
                <a:ext cx="504056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 flipH="1" flipV="1">
                <a:off x="4860032" y="441367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 flipV="1">
                <a:off x="4860032" y="4413679"/>
                <a:ext cx="432048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976928" y="4413679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6928" y="4413679"/>
                <a:ext cx="42672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846902" y="2606096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902" y="2606096"/>
                <a:ext cx="426720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539552" y="47667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Výsledky: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1933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611188" y="2349500"/>
          <a:ext cx="136842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9" name="Rovnice" r:id="rId3" imgW="482391" imgH="393529" progId="Equation.3">
                  <p:embed/>
                </p:oleObj>
              </mc:Choice>
              <mc:Fallback>
                <p:oleObj name="Rovnice" r:id="rId3" imgW="482391" imgH="393529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1368425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68313" y="3860800"/>
          <a:ext cx="1655762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0" name="Rovnice" r:id="rId5" imgW="583947" imgH="393529" progId="Equation.3">
                  <p:embed/>
                </p:oleObj>
              </mc:Choice>
              <mc:Fallback>
                <p:oleObj name="Rovnice" r:id="rId5" imgW="583947" imgH="393529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860800"/>
                        <a:ext cx="1655762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14338" y="5229225"/>
          <a:ext cx="1655762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1" name="Rovnice" r:id="rId7" imgW="583947" imgH="393529" progId="Equation.3">
                  <p:embed/>
                </p:oleObj>
              </mc:Choice>
              <mc:Fallback>
                <p:oleObj name="Rovnice" r:id="rId7" imgW="583947" imgH="393529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8" y="5229225"/>
                        <a:ext cx="1655762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364163" y="2133600"/>
          <a:ext cx="1690687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2" name="Rovnice" r:id="rId9" imgW="596641" imgH="393529" progId="Equation.3">
                  <p:embed/>
                </p:oleObj>
              </mc:Choice>
              <mc:Fallback>
                <p:oleObj name="Rovnice" r:id="rId9" imgW="596641" imgH="393529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2133600"/>
                        <a:ext cx="1690687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5454650" y="3789363"/>
          <a:ext cx="1509713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name="Rovnice" r:id="rId11" imgW="533169" imgH="393529" progId="Equation.3">
                  <p:embed/>
                </p:oleObj>
              </mc:Choice>
              <mc:Fallback>
                <p:oleObj name="Rovnice" r:id="rId11" imgW="533169" imgH="393529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3789363"/>
                        <a:ext cx="1509713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5453063" y="5229225"/>
          <a:ext cx="14732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4" name="Rovnice" r:id="rId13" imgW="520474" imgH="393529" progId="Equation.3">
                  <p:embed/>
                </p:oleObj>
              </mc:Choice>
              <mc:Fallback>
                <p:oleObj name="Rovnice" r:id="rId13" imgW="520474" imgH="393529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3063" y="5229225"/>
                        <a:ext cx="147320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07504" y="1556792"/>
            <a:ext cx="2953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Porovnej zlomky:</a:t>
            </a:r>
            <a:endParaRPr lang="cs-CZ" sz="2800" dirty="0"/>
          </a:p>
        </p:txBody>
      </p:sp>
      <p:sp>
        <p:nvSpPr>
          <p:cNvPr id="17" name="Ovál 16"/>
          <p:cNvSpPr/>
          <p:nvPr/>
        </p:nvSpPr>
        <p:spPr>
          <a:xfrm>
            <a:off x="4788024" y="142579"/>
            <a:ext cx="4033714" cy="162768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317133" y="506554"/>
            <a:ext cx="2975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Žák perem zapisuje </a:t>
            </a:r>
          </a:p>
          <a:p>
            <a:r>
              <a:rPr lang="cs-CZ" sz="2400" dirty="0" smtClean="0"/>
              <a:t>znaky nerovnosti.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6034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611188" y="2349500"/>
          <a:ext cx="136842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Rovnice" r:id="rId3" imgW="482391" imgH="393529" progId="Equation.3">
                  <p:embed/>
                </p:oleObj>
              </mc:Choice>
              <mc:Fallback>
                <p:oleObj name="Rovnice" r:id="rId3" imgW="482391" imgH="393529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1368425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68313" y="3860800"/>
          <a:ext cx="1655762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3" name="Rovnice" r:id="rId5" imgW="583947" imgH="393529" progId="Equation.3">
                  <p:embed/>
                </p:oleObj>
              </mc:Choice>
              <mc:Fallback>
                <p:oleObj name="Rovnice" r:id="rId5" imgW="583947" imgH="393529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860800"/>
                        <a:ext cx="1655762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14338" y="5229225"/>
          <a:ext cx="1655762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4" name="Rovnice" r:id="rId7" imgW="583947" imgH="393529" progId="Equation.3">
                  <p:embed/>
                </p:oleObj>
              </mc:Choice>
              <mc:Fallback>
                <p:oleObj name="Rovnice" r:id="rId7" imgW="583947" imgH="393529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8" y="5229225"/>
                        <a:ext cx="1655762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454650" y="3789363"/>
          <a:ext cx="1509713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5" name="Rovnice" r:id="rId9" imgW="533169" imgH="393529" progId="Equation.3">
                  <p:embed/>
                </p:oleObj>
              </mc:Choice>
              <mc:Fallback>
                <p:oleObj name="Rovnice" r:id="rId9" imgW="533169" imgH="393529" progId="Equation.3">
                  <p:embed/>
                  <p:pic>
                    <p:nvPicPr>
                      <p:cNvPr id="0" name="Objek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3789363"/>
                        <a:ext cx="1509713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5453063" y="5229225"/>
          <a:ext cx="14732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6" name="Rovnice" r:id="rId11" imgW="520474" imgH="393529" progId="Equation.3">
                  <p:embed/>
                </p:oleObj>
              </mc:Choice>
              <mc:Fallback>
                <p:oleObj name="Rovnice" r:id="rId11" imgW="520474" imgH="393529" progId="Equation.3">
                  <p:embed/>
                  <p:pic>
                    <p:nvPicPr>
                      <p:cNvPr id="0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3063" y="5229225"/>
                        <a:ext cx="1473200" cy="111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3608" y="2790762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2790762"/>
                <a:ext cx="42672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43608" y="4221088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4221088"/>
                <a:ext cx="426720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084168" y="4221088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221088"/>
                <a:ext cx="426720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043608" y="5661248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661248"/>
                <a:ext cx="426720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870808" y="5661248"/>
                <a:ext cx="4267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0808" y="5661248"/>
                <a:ext cx="426720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755576" y="1052736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Výsledky: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3565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1007604" y="260648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26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306</TotalTime>
  <Words>116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Aerodynamika</vt:lpstr>
      <vt:lpstr>Dokument</vt:lpstr>
      <vt:lpstr>Rovnice</vt:lpstr>
      <vt:lpstr>Prezentace aplikace PowerPoint</vt:lpstr>
      <vt:lpstr>    Porovnávání čísel</vt:lpstr>
      <vt:lpstr>Prezentace aplikace PowerPoint</vt:lpstr>
      <vt:lpstr>Přečti desetinná čísla:</vt:lpstr>
      <vt:lpstr>30,105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Racionální čísla</dc:title>
  <dc:creator>Jana Volechová</dc:creator>
  <cp:lastModifiedBy>Jana Volechová</cp:lastModifiedBy>
  <cp:revision>32</cp:revision>
  <dcterms:created xsi:type="dcterms:W3CDTF">2013-04-03T15:56:28Z</dcterms:created>
  <dcterms:modified xsi:type="dcterms:W3CDTF">2013-10-08T14:23:52Z</dcterms:modified>
</cp:coreProperties>
</file>