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1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E4B19-532C-4F7C-9C3F-DE2A1825124E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4AE4B19-532C-4F7C-9C3F-DE2A1825124E}" type="datetimeFigureOut">
              <a:rPr lang="cs-CZ" smtClean="0"/>
              <a:t>12. 11. 2013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3D0A66-9446-40A9-85F0-B4405A38516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2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3.wmf"/><Relationship Id="rId9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5158895"/>
              </p:ext>
            </p:extLst>
          </p:nvPr>
        </p:nvGraphicFramePr>
        <p:xfrm>
          <a:off x="1911350" y="341313"/>
          <a:ext cx="5745163" cy="6523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kument" r:id="rId4" imgW="5902889" imgH="6706679" progId="Word.Document.12">
                  <p:embed/>
                </p:oleObj>
              </mc:Choice>
              <mc:Fallback>
                <p:oleObj name="Dokument" r:id="rId4" imgW="5902889" imgH="6706679" progId="Word.Document.12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11350" y="341313"/>
                        <a:ext cx="5745163" cy="65230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1002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908720"/>
            <a:ext cx="65838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dirty="0" smtClean="0"/>
              <a:t>Racionální čísla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6745" y="2413903"/>
            <a:ext cx="709841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Zlomky </a:t>
            </a:r>
          </a:p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a desetinná čísla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9558502">
            <a:off x="439598" y="4942890"/>
            <a:ext cx="17988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123, 5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9938857">
            <a:off x="5006071" y="5306725"/>
            <a:ext cx="10358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0, 5</a:t>
            </a:r>
            <a:endParaRPr lang="cs-CZ" sz="3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2364542">
            <a:off x="6660232" y="5301208"/>
            <a:ext cx="138211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0,58</a:t>
            </a:r>
            <a:endParaRPr lang="cs-CZ" sz="4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723467" y="4796716"/>
                <a:ext cx="936104" cy="10175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3200" b="0" i="1" smtClean="0">
                              <a:solidFill>
                                <a:schemeClr val="bg2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3467" y="4796716"/>
                <a:ext cx="936104" cy="101752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 rot="833502">
                <a:off x="2293364" y="5591961"/>
                <a:ext cx="1116123" cy="11294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3600" b="0" i="1" smtClean="0">
                              <a:latin typeface="Cambria Math"/>
                            </a:rPr>
                            <m:t>11</m:t>
                          </m:r>
                        </m:den>
                      </m:f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833502">
                <a:off x="2293364" y="5591961"/>
                <a:ext cx="1116123" cy="11294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27151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1"/>
      <p:bldP spid="7" grpId="0"/>
      <p:bldP spid="9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5554" y="252150"/>
            <a:ext cx="73803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Desetinné zlomky zapiš ve </a:t>
            </a:r>
          </a:p>
          <a:p>
            <a:r>
              <a:rPr lang="cs-CZ" sz="4000" b="1" dirty="0" smtClean="0"/>
              <a:t>tvaru desetinného čísla:</a:t>
            </a:r>
            <a:endParaRPr lang="cs-CZ" sz="4000" b="1" dirty="0"/>
          </a:p>
        </p:txBody>
      </p:sp>
      <p:grpSp>
        <p:nvGrpSpPr>
          <p:cNvPr id="10" name="Skupina 9"/>
          <p:cNvGrpSpPr/>
          <p:nvPr/>
        </p:nvGrpSpPr>
        <p:grpSpPr>
          <a:xfrm>
            <a:off x="162906" y="1575589"/>
            <a:ext cx="1326579" cy="5071131"/>
            <a:chOff x="254024" y="1628800"/>
            <a:chExt cx="1326579" cy="507113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" name="TextovéPole 4"/>
                <p:cNvSpPr txBox="1"/>
                <p:nvPr/>
              </p:nvSpPr>
              <p:spPr>
                <a:xfrm>
                  <a:off x="323528" y="1628800"/>
                  <a:ext cx="1257075" cy="9666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36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a14:m>
                  <a:r>
                    <a:rPr lang="cs-CZ" sz="4000" dirty="0" smtClean="0"/>
                    <a:t> =</a:t>
                  </a:r>
                  <a:endParaRPr lang="cs-CZ" sz="4000" dirty="0"/>
                </a:p>
              </p:txBody>
            </p:sp>
          </mc:Choice>
          <mc:Fallback xmlns="">
            <p:sp>
              <p:nvSpPr>
                <p:cNvPr id="5" name="TextovéPole 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3528" y="1628800"/>
                  <a:ext cx="1257075" cy="966675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 r="-16505" b="-1132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" name="TextovéPole 5"/>
                <p:cNvSpPr txBox="1"/>
                <p:nvPr/>
              </p:nvSpPr>
              <p:spPr>
                <a:xfrm>
                  <a:off x="470430" y="2624275"/>
                  <a:ext cx="1040670" cy="9666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12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a14:m>
                  <a:r>
                    <a:rPr lang="cs-CZ" sz="4000" dirty="0" smtClean="0"/>
                    <a:t> =</a:t>
                  </a:r>
                  <a:endParaRPr lang="cs-CZ" sz="4000" dirty="0"/>
                </a:p>
              </p:txBody>
            </p:sp>
          </mc:Choice>
          <mc:Fallback xmlns="">
            <p:sp>
              <p:nvSpPr>
                <p:cNvPr id="6" name="TextovéPole 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0430" y="2624275"/>
                  <a:ext cx="1040670" cy="966675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r="-19883" b="-12025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" name="TextovéPole 6"/>
                <p:cNvSpPr txBox="1"/>
                <p:nvPr/>
              </p:nvSpPr>
              <p:spPr>
                <a:xfrm>
                  <a:off x="304836" y="3639120"/>
                  <a:ext cx="1257075" cy="97546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65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a14:m>
                  <a:r>
                    <a:rPr lang="cs-CZ" sz="4000" dirty="0" smtClean="0"/>
                    <a:t> =</a:t>
                  </a:r>
                  <a:endParaRPr lang="cs-CZ" sz="4000" dirty="0"/>
                </a:p>
              </p:txBody>
            </p:sp>
          </mc:Choice>
          <mc:Fallback xmlns="">
            <p:sp>
              <p:nvSpPr>
                <p:cNvPr id="7" name="TextovéPole 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04836" y="3639120"/>
                  <a:ext cx="1257075" cy="975460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r="-16505" b="-11250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ovéPole 7"/>
                <p:cNvSpPr txBox="1"/>
                <p:nvPr/>
              </p:nvSpPr>
              <p:spPr>
                <a:xfrm>
                  <a:off x="431730" y="4626066"/>
                  <a:ext cx="1040670" cy="9666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a14:m>
                  <a:r>
                    <a:rPr lang="cs-CZ" sz="4000" dirty="0" smtClean="0"/>
                    <a:t> =</a:t>
                  </a:r>
                  <a:endParaRPr lang="cs-CZ" sz="4000" dirty="0"/>
                </a:p>
              </p:txBody>
            </p:sp>
          </mc:Choice>
          <mc:Fallback xmlns="">
            <p:sp>
              <p:nvSpPr>
                <p:cNvPr id="8" name="TextovéPole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31730" y="4626066"/>
                  <a:ext cx="1040670" cy="966675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r="-19298" b="-1132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254024" y="5733256"/>
                  <a:ext cx="1257075" cy="9666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169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a14:m>
                  <a:r>
                    <a:rPr lang="cs-CZ" sz="4000" dirty="0" smtClean="0"/>
                    <a:t> =</a:t>
                  </a:r>
                  <a:endParaRPr lang="cs-CZ" sz="4000" dirty="0"/>
                </a:p>
              </p:txBody>
            </p:sp>
          </mc:Choice>
          <mc:Fallback xmlns=""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54024" y="5733256"/>
                  <a:ext cx="1257075" cy="966675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 r="-16019" b="-12025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3" name="Zaoblený obdélník 12"/>
          <p:cNvSpPr/>
          <p:nvPr/>
        </p:nvSpPr>
        <p:spPr>
          <a:xfrm>
            <a:off x="5292080" y="1537749"/>
            <a:ext cx="3672408" cy="165618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Perem zapiš desetinné číslo: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35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63697" y="991434"/>
            <a:ext cx="1326579" cy="5071131"/>
            <a:chOff x="254024" y="1628800"/>
            <a:chExt cx="1326579" cy="507113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" name="TextovéPole 6"/>
                <p:cNvSpPr txBox="1"/>
                <p:nvPr/>
              </p:nvSpPr>
              <p:spPr>
                <a:xfrm>
                  <a:off x="323528" y="1628800"/>
                  <a:ext cx="1257075" cy="9666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36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a14:m>
                  <a:r>
                    <a:rPr lang="cs-CZ" sz="4000" dirty="0" smtClean="0"/>
                    <a:t> =</a:t>
                  </a:r>
                  <a:endParaRPr lang="cs-CZ" sz="4000" dirty="0"/>
                </a:p>
              </p:txBody>
            </p:sp>
          </mc:Choice>
          <mc:Fallback xmlns="">
            <p:sp>
              <p:nvSpPr>
                <p:cNvPr id="7" name="TextovéPole 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3528" y="1628800"/>
                  <a:ext cx="1257075" cy="966675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 r="-16019" b="-12025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ovéPole 7"/>
                <p:cNvSpPr txBox="1"/>
                <p:nvPr/>
              </p:nvSpPr>
              <p:spPr>
                <a:xfrm>
                  <a:off x="470430" y="2624275"/>
                  <a:ext cx="1040670" cy="9666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12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a14:m>
                  <a:r>
                    <a:rPr lang="cs-CZ" sz="4000" dirty="0" smtClean="0"/>
                    <a:t> =</a:t>
                  </a:r>
                  <a:endParaRPr lang="cs-CZ" sz="4000" dirty="0"/>
                </a:p>
              </p:txBody>
            </p:sp>
          </mc:Choice>
          <mc:Fallback xmlns="">
            <p:sp>
              <p:nvSpPr>
                <p:cNvPr id="8" name="TextovéPole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0430" y="2624275"/>
                  <a:ext cx="1040670" cy="966675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r="-19298" b="-1132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304836" y="3639120"/>
                  <a:ext cx="1257075" cy="97546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65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a14:m>
                  <a:r>
                    <a:rPr lang="cs-CZ" sz="4000" dirty="0" smtClean="0"/>
                    <a:t> =</a:t>
                  </a:r>
                  <a:endParaRPr lang="cs-CZ" sz="4000" dirty="0"/>
                </a:p>
              </p:txBody>
            </p:sp>
          </mc:Choice>
          <mc:Fallback xmlns=""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04836" y="3639120"/>
                  <a:ext cx="1257075" cy="975460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r="-16019" b="-11250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0" name="TextovéPole 9"/>
                <p:cNvSpPr txBox="1"/>
                <p:nvPr/>
              </p:nvSpPr>
              <p:spPr>
                <a:xfrm>
                  <a:off x="431730" y="4626066"/>
                  <a:ext cx="1040670" cy="9666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a14:m>
                  <a:r>
                    <a:rPr lang="cs-CZ" sz="4000" dirty="0" smtClean="0"/>
                    <a:t> =</a:t>
                  </a:r>
                  <a:endParaRPr lang="cs-CZ" sz="4000" dirty="0"/>
                </a:p>
              </p:txBody>
            </p:sp>
          </mc:Choice>
          <mc:Fallback xmlns="">
            <p:sp>
              <p:nvSpPr>
                <p:cNvPr id="10" name="TextovéPole 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31730" y="4626066"/>
                  <a:ext cx="1040670" cy="966675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r="-20000" b="-1132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" name="TextovéPole 10"/>
                <p:cNvSpPr txBox="1"/>
                <p:nvPr/>
              </p:nvSpPr>
              <p:spPr>
                <a:xfrm>
                  <a:off x="254024" y="5733256"/>
                  <a:ext cx="1257075" cy="96667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169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a14:m>
                  <a:r>
                    <a:rPr lang="cs-CZ" sz="4000" dirty="0" smtClean="0"/>
                    <a:t> =</a:t>
                  </a:r>
                  <a:endParaRPr lang="cs-CZ" sz="4000" dirty="0"/>
                </a:p>
              </p:txBody>
            </p:sp>
          </mc:Choice>
          <mc:Fallback xmlns=""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54024" y="5733256"/>
                  <a:ext cx="1257075" cy="966675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 r="-15942" b="-1132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2" name="TextovéPole 11"/>
          <p:cNvSpPr txBox="1"/>
          <p:nvPr/>
        </p:nvSpPr>
        <p:spPr>
          <a:xfrm>
            <a:off x="241403" y="83426"/>
            <a:ext cx="32580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Výsledky:</a:t>
            </a:r>
            <a:endParaRPr lang="cs-CZ" sz="4000" dirty="0">
              <a:solidFill>
                <a:srgbClr val="FF0000"/>
              </a:solidFill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1166884" y="1097745"/>
            <a:ext cx="1695188" cy="4830350"/>
            <a:chOff x="1166884" y="1097745"/>
            <a:chExt cx="1695188" cy="4830350"/>
          </a:xfrm>
        </p:grpSpPr>
        <p:sp>
          <p:nvSpPr>
            <p:cNvPr id="13" name="TextovéPole 12"/>
            <p:cNvSpPr txBox="1"/>
            <p:nvPr/>
          </p:nvSpPr>
          <p:spPr>
            <a:xfrm>
              <a:off x="1361512" y="1097745"/>
              <a:ext cx="150056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0,36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236388" y="2116303"/>
              <a:ext cx="91242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1,2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261243" y="3135541"/>
              <a:ext cx="118173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0,65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203020" y="4118094"/>
              <a:ext cx="91242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0,8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166884" y="5220209"/>
              <a:ext cx="118173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1,69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3074" name="Picture 2" descr="C:\Users\jana.volechova\AppData\Local\Microsoft\Windows\Temporary Internet Files\Content.IE5\6V2O51KX\MC9004343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889643"/>
            <a:ext cx="2232248" cy="2259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1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16632"/>
            <a:ext cx="90446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Vyjádři desetinným číslem v hodinách: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091352"/>
            <a:ext cx="4466287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45 minut =</a:t>
            </a:r>
          </a:p>
          <a:p>
            <a:endParaRPr lang="cs-CZ" sz="4000" dirty="0"/>
          </a:p>
          <a:p>
            <a:endParaRPr lang="cs-CZ" sz="4000" dirty="0" smtClean="0"/>
          </a:p>
          <a:p>
            <a:r>
              <a:rPr lang="cs-CZ" sz="4000" dirty="0" smtClean="0"/>
              <a:t>33 minut =</a:t>
            </a:r>
          </a:p>
          <a:p>
            <a:endParaRPr lang="cs-CZ" sz="4000" dirty="0"/>
          </a:p>
          <a:p>
            <a:endParaRPr lang="cs-CZ" sz="4000" dirty="0" smtClean="0"/>
          </a:p>
          <a:p>
            <a:r>
              <a:rPr lang="cs-CZ" sz="4000" dirty="0" smtClean="0"/>
              <a:t>2 hodiny 9 minut =</a:t>
            </a:r>
          </a:p>
          <a:p>
            <a:endParaRPr lang="cs-CZ" sz="4000" dirty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25106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41702"/>
            <a:ext cx="23647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Výsledky: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02204" y="1556792"/>
            <a:ext cx="4466287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45 minut =</a:t>
            </a:r>
          </a:p>
          <a:p>
            <a:endParaRPr lang="cs-CZ" sz="4000" dirty="0"/>
          </a:p>
          <a:p>
            <a:endParaRPr lang="cs-CZ" sz="4000" dirty="0" smtClean="0"/>
          </a:p>
          <a:p>
            <a:r>
              <a:rPr lang="cs-CZ" sz="4000" dirty="0" smtClean="0"/>
              <a:t>33 minut =</a:t>
            </a:r>
          </a:p>
          <a:p>
            <a:endParaRPr lang="cs-CZ" sz="4000" dirty="0"/>
          </a:p>
          <a:p>
            <a:endParaRPr lang="cs-CZ" sz="4000" dirty="0" smtClean="0"/>
          </a:p>
          <a:p>
            <a:r>
              <a:rPr lang="cs-CZ" sz="4000" dirty="0" smtClean="0"/>
              <a:t>2 hodiny 9 minut =</a:t>
            </a:r>
            <a:endParaRPr lang="cs-CZ" sz="4000" dirty="0"/>
          </a:p>
        </p:txBody>
      </p:sp>
      <p:graphicFrame>
        <p:nvGraphicFramePr>
          <p:cNvPr id="31" name="Objekt 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1392831"/>
              </p:ext>
            </p:extLst>
          </p:nvPr>
        </p:nvGraphicFramePr>
        <p:xfrm>
          <a:off x="3070225" y="1341438"/>
          <a:ext cx="4589463" cy="1185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name="Rovnice" r:id="rId3" imgW="1523880" imgH="393480" progId="Equation.3">
                  <p:embed/>
                </p:oleObj>
              </mc:Choice>
              <mc:Fallback>
                <p:oleObj name="Rovnice" r:id="rId3" imgW="15238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070225" y="1341438"/>
                        <a:ext cx="4589463" cy="11858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" name="Objek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88024663"/>
              </p:ext>
            </p:extLst>
          </p:nvPr>
        </p:nvGraphicFramePr>
        <p:xfrm>
          <a:off x="2925763" y="3098800"/>
          <a:ext cx="4510087" cy="1173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5" name="Rovnice" r:id="rId5" imgW="1511280" imgH="393480" progId="Equation.3">
                  <p:embed/>
                </p:oleObj>
              </mc:Choice>
              <mc:Fallback>
                <p:oleObj name="Rovnice" r:id="rId5" imgW="15112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925763" y="3098800"/>
                        <a:ext cx="4510087" cy="11731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" name="Objekt 3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77147302"/>
              </p:ext>
            </p:extLst>
          </p:nvPr>
        </p:nvGraphicFramePr>
        <p:xfrm>
          <a:off x="4754563" y="4989513"/>
          <a:ext cx="3954462" cy="935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6" name="Rovnice" r:id="rId7" imgW="1663560" imgH="393480" progId="Equation.3">
                  <p:embed/>
                </p:oleObj>
              </mc:Choice>
              <mc:Fallback>
                <p:oleObj name="Rovnice" r:id="rId7" imgW="166356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754563" y="4989513"/>
                        <a:ext cx="3954462" cy="9350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63" name="Picture 15" descr="C:\Users\jana.volechova\AppData\Local\Microsoft\Windows\Temporary Internet Files\Content.IE5\HPIZCHO0\MC9004382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1063"/>
            <a:ext cx="17208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012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079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117</TotalTime>
  <Words>160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Aerodynamika</vt:lpstr>
      <vt:lpstr>Dokument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12</cp:revision>
  <dcterms:created xsi:type="dcterms:W3CDTF">2013-11-10T16:13:16Z</dcterms:created>
  <dcterms:modified xsi:type="dcterms:W3CDTF">2013-11-12T08:11:52Z</dcterms:modified>
</cp:coreProperties>
</file>