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4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5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0" Type="http://schemas.openxmlformats.org/officeDocument/2006/relationships/image" Target="../media/image16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47D4D36-EB94-48DA-B1C0-6F27720161F6}" type="datetimeFigureOut">
              <a:rPr lang="cs-CZ" smtClean="0"/>
              <a:t>12. 11. 2013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EE21FF5-5AB3-4FA8-9480-8AEA74060B0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wmf"/><Relationship Id="rId11" Type="http://schemas.openxmlformats.org/officeDocument/2006/relationships/image" Target="../media/image6.wmf"/><Relationship Id="rId5" Type="http://schemas.openxmlformats.org/officeDocument/2006/relationships/oleObject" Target="../embeddings/oleObject4.bin"/><Relationship Id="rId10" Type="http://schemas.openxmlformats.org/officeDocument/2006/relationships/image" Target="../media/image5.wmf"/><Relationship Id="rId4" Type="http://schemas.openxmlformats.org/officeDocument/2006/relationships/image" Target="../media/image2.wmf"/><Relationship Id="rId9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18.bin"/><Relationship Id="rId18" Type="http://schemas.openxmlformats.org/officeDocument/2006/relationships/image" Target="../media/image14.wmf"/><Relationship Id="rId3" Type="http://schemas.openxmlformats.org/officeDocument/2006/relationships/oleObject" Target="../embeddings/oleObject13.bin"/><Relationship Id="rId21" Type="http://schemas.openxmlformats.org/officeDocument/2006/relationships/oleObject" Target="../embeddings/oleObject22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11.wmf"/><Relationship Id="rId1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3.wmf"/><Relationship Id="rId20" Type="http://schemas.openxmlformats.org/officeDocument/2006/relationships/image" Target="../media/image15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17.bin"/><Relationship Id="rId24" Type="http://schemas.openxmlformats.org/officeDocument/2006/relationships/image" Target="../media/image17.wmf"/><Relationship Id="rId5" Type="http://schemas.openxmlformats.org/officeDocument/2006/relationships/oleObject" Target="../embeddings/oleObject14.bin"/><Relationship Id="rId15" Type="http://schemas.openxmlformats.org/officeDocument/2006/relationships/oleObject" Target="../embeddings/oleObject19.bin"/><Relationship Id="rId23" Type="http://schemas.openxmlformats.org/officeDocument/2006/relationships/oleObject" Target="../embeddings/oleObject23.bin"/><Relationship Id="rId10" Type="http://schemas.openxmlformats.org/officeDocument/2006/relationships/image" Target="../media/image10.wmf"/><Relationship Id="rId19" Type="http://schemas.openxmlformats.org/officeDocument/2006/relationships/oleObject" Target="../embeddings/oleObject21.bin"/><Relationship Id="rId4" Type="http://schemas.openxmlformats.org/officeDocument/2006/relationships/image" Target="../media/image7.w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12.wmf"/><Relationship Id="rId22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21.wmf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24.bin"/><Relationship Id="rId10" Type="http://schemas.openxmlformats.org/officeDocument/2006/relationships/image" Target="../media/image20.wmf"/><Relationship Id="rId4" Type="http://schemas.openxmlformats.org/officeDocument/2006/relationships/image" Target="../media/image22.wmf"/><Relationship Id="rId9" Type="http://schemas.openxmlformats.org/officeDocument/2006/relationships/oleObject" Target="../embeddings/oleObject2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27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166944"/>
              </p:ext>
            </p:extLst>
          </p:nvPr>
        </p:nvGraphicFramePr>
        <p:xfrm>
          <a:off x="1624013" y="122238"/>
          <a:ext cx="5745162" cy="6456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Dokument" r:id="rId3" imgW="5902889" imgH="6641416" progId="Word.Document.12">
                  <p:embed/>
                </p:oleObj>
              </mc:Choice>
              <mc:Fallback>
                <p:oleObj name="Dokument" r:id="rId3" imgW="5902889" imgH="6641416" progId="Word.Document.12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4013" y="122238"/>
                        <a:ext cx="5745162" cy="6456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99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908720"/>
            <a:ext cx="65838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dirty="0" smtClean="0"/>
              <a:t>Racionální čísla</a:t>
            </a:r>
            <a:endParaRPr lang="cs-CZ" sz="7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6871" y="2413903"/>
            <a:ext cx="78181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dirty="0" smtClean="0">
                <a:solidFill>
                  <a:srgbClr val="FF0000"/>
                </a:solidFill>
              </a:rPr>
              <a:t>Počítání se zlomky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72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439738" y="2852738"/>
          <a:ext cx="1103312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Rovnice" r:id="rId3" imgW="418918" imgH="393529" progId="Equation.3">
                  <p:embed/>
                </p:oleObj>
              </mc:Choice>
              <mc:Fallback>
                <p:oleObj name="Rovnice" r:id="rId3" imgW="418918" imgH="393529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38" y="2852738"/>
                        <a:ext cx="1103312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461963" y="4437063"/>
          <a:ext cx="1136650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Rovnice" r:id="rId5" imgW="431613" imgH="393529" progId="Equation.3">
                  <p:embed/>
                </p:oleObj>
              </mc:Choice>
              <mc:Fallback>
                <p:oleObj name="Rovnice" r:id="rId5" imgW="431613" imgH="393529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963" y="4437063"/>
                        <a:ext cx="1136650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23528" y="404664"/>
            <a:ext cx="23059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Vypočítej:</a:t>
            </a:r>
            <a:endParaRPr lang="cs-CZ" sz="3600" dirty="0"/>
          </a:p>
        </p:txBody>
      </p:sp>
      <p:sp>
        <p:nvSpPr>
          <p:cNvPr id="6" name="Zaoblený obdélník 5"/>
          <p:cNvSpPr/>
          <p:nvPr/>
        </p:nvSpPr>
        <p:spPr>
          <a:xfrm>
            <a:off x="5148064" y="346882"/>
            <a:ext cx="3384376" cy="123756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bg2">
                    <a:lumMod val="50000"/>
                  </a:schemeClr>
                </a:solidFill>
              </a:rPr>
              <a:t>Perem žák zapisuje řešení</a:t>
            </a:r>
            <a:endParaRPr lang="cs-CZ" sz="3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42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21409"/>
              </p:ext>
            </p:extLst>
          </p:nvPr>
        </p:nvGraphicFramePr>
        <p:xfrm>
          <a:off x="439738" y="2852738"/>
          <a:ext cx="1103312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Rovnice" r:id="rId3" imgW="418918" imgH="393529" progId="Equation.3">
                  <p:embed/>
                </p:oleObj>
              </mc:Choice>
              <mc:Fallback>
                <p:oleObj name="Rovnice" r:id="rId3" imgW="418918" imgH="393529" progId="Equation.3">
                  <p:embed/>
                  <p:pic>
                    <p:nvPicPr>
                      <p:cNvPr id="0" name="Obj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38" y="2852738"/>
                        <a:ext cx="1103312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0621725"/>
              </p:ext>
            </p:extLst>
          </p:nvPr>
        </p:nvGraphicFramePr>
        <p:xfrm>
          <a:off x="461963" y="4437063"/>
          <a:ext cx="1136650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name="Rovnice" r:id="rId5" imgW="431613" imgH="393529" progId="Equation.3">
                  <p:embed/>
                </p:oleObj>
              </mc:Choice>
              <mc:Fallback>
                <p:oleObj name="Rovnice" r:id="rId5" imgW="431613" imgH="393529" progId="Equation.3">
                  <p:embed/>
                  <p:pic>
                    <p:nvPicPr>
                      <p:cNvPr id="0" name="Objek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963" y="4437063"/>
                        <a:ext cx="1136650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11560" y="476672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Řešení:</a:t>
            </a:r>
            <a:endParaRPr lang="cs-CZ" sz="3600" dirty="0">
              <a:solidFill>
                <a:srgbClr val="FF0000"/>
              </a:solidFill>
            </a:endParaRPr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5331842"/>
              </p:ext>
            </p:extLst>
          </p:nvPr>
        </p:nvGraphicFramePr>
        <p:xfrm>
          <a:off x="1763688" y="2852936"/>
          <a:ext cx="2360690" cy="98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Rovnice" r:id="rId7" imgW="939600" imgH="393480" progId="Equation.3">
                  <p:embed/>
                </p:oleObj>
              </mc:Choice>
              <mc:Fallback>
                <p:oleObj name="Rovnice" r:id="rId7" imgW="9396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63688" y="2852936"/>
                        <a:ext cx="2360690" cy="988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64600"/>
              </p:ext>
            </p:extLst>
          </p:nvPr>
        </p:nvGraphicFramePr>
        <p:xfrm>
          <a:off x="1691680" y="4458884"/>
          <a:ext cx="1656184" cy="100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Rovnice" r:id="rId9" imgW="647640" imgH="393480" progId="Equation.3">
                  <p:embed/>
                </p:oleObj>
              </mc:Choice>
              <mc:Fallback>
                <p:oleObj name="Rovnice" r:id="rId9" imgW="6476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691680" y="4458884"/>
                        <a:ext cx="1656184" cy="100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9" name="Picture 13" descr="C:\Users\jana.volechova\AppData\Local\Microsoft\Windows\Temporary Internet Files\Content.IE5\QBP409W2\MC900438000[3].wm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90894"/>
            <a:ext cx="2979310" cy="203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898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95536" y="548680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Vypočítej</a:t>
            </a:r>
            <a:r>
              <a:rPr lang="cs-CZ" dirty="0" smtClean="0"/>
              <a:t>:</a:t>
            </a:r>
            <a:endParaRPr lang="cs-CZ" dirty="0"/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755650" y="2260600"/>
          <a:ext cx="1368425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2" name="Rovnice" r:id="rId3" imgW="495085" imgH="393529" progId="Equation.3">
                  <p:embed/>
                </p:oleObj>
              </mc:Choice>
              <mc:Fallback>
                <p:oleObj name="Rovnice" r:id="rId3" imgW="495085" imgH="393529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260600"/>
                        <a:ext cx="1368425" cy="1085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795338" y="3573463"/>
          <a:ext cx="1346200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3" name="Rovnice" r:id="rId5" imgW="507780" imgH="393529" progId="Equation.3">
                  <p:embed/>
                </p:oleObj>
              </mc:Choice>
              <mc:Fallback>
                <p:oleObj name="Rovnice" r:id="rId5" imgW="507780" imgH="393529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338" y="3573463"/>
                        <a:ext cx="1346200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838200" y="4981575"/>
          <a:ext cx="1141413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4" name="Rovnice" r:id="rId7" imgW="431613" imgH="393529" progId="Equation.3">
                  <p:embed/>
                </p:oleObj>
              </mc:Choice>
              <mc:Fallback>
                <p:oleObj name="Rovnice" r:id="rId7" imgW="431613" imgH="393529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4981575"/>
                        <a:ext cx="1141413" cy="103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5608638" y="2173288"/>
          <a:ext cx="1104900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5" name="Rovnice" r:id="rId9" imgW="418918" imgH="393529" progId="Equation.3">
                  <p:embed/>
                </p:oleObj>
              </mc:Choice>
              <mc:Fallback>
                <p:oleObj name="Rovnice" r:id="rId9" imgW="418918" imgH="393529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8638" y="2173288"/>
                        <a:ext cx="1104900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/>
        </p:nvGraphicFramePr>
        <p:xfrm>
          <a:off x="5408613" y="3397250"/>
          <a:ext cx="1508125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6" name="Rovnice" r:id="rId11" imgW="571252" imgH="393529" progId="Equation.3">
                  <p:embed/>
                </p:oleObj>
              </mc:Choice>
              <mc:Fallback>
                <p:oleObj name="Rovnice" r:id="rId11" imgW="571252" imgH="393529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8613" y="3397250"/>
                        <a:ext cx="1508125" cy="103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kt 13"/>
          <p:cNvGraphicFramePr>
            <a:graphicFrameLocks noChangeAspect="1"/>
          </p:cNvGraphicFramePr>
          <p:nvPr/>
        </p:nvGraphicFramePr>
        <p:xfrm>
          <a:off x="5286375" y="4765675"/>
          <a:ext cx="1576388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7" name="Rovnice" r:id="rId13" imgW="596641" imgH="393529" progId="Equation.3">
                  <p:embed/>
                </p:oleObj>
              </mc:Choice>
              <mc:Fallback>
                <p:oleObj name="Rovnice" r:id="rId13" imgW="596641" imgH="393529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6375" y="4765675"/>
                        <a:ext cx="1576388" cy="103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219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764704"/>
            <a:ext cx="1697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Řešení:</a:t>
            </a:r>
            <a:endParaRPr lang="cs-CZ" sz="3600" dirty="0">
              <a:solidFill>
                <a:srgbClr val="FF0000"/>
              </a:solidFill>
            </a:endParaRPr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755650" y="2260600"/>
          <a:ext cx="1368425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2" name="Rovnice" r:id="rId3" imgW="495085" imgH="393529" progId="Equation.3">
                  <p:embed/>
                </p:oleObj>
              </mc:Choice>
              <mc:Fallback>
                <p:oleObj name="Rovnice" r:id="rId3" imgW="495085" imgH="393529" progId="Equation.3">
                  <p:embed/>
                  <p:pic>
                    <p:nvPicPr>
                      <p:cNvPr id="0" name="Objek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260600"/>
                        <a:ext cx="1368425" cy="1085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795338" y="3573463"/>
          <a:ext cx="1346200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3" name="Rovnice" r:id="rId5" imgW="507780" imgH="393529" progId="Equation.3">
                  <p:embed/>
                </p:oleObj>
              </mc:Choice>
              <mc:Fallback>
                <p:oleObj name="Rovnice" r:id="rId5" imgW="507780" imgH="393529" progId="Equation.3">
                  <p:embed/>
                  <p:pic>
                    <p:nvPicPr>
                      <p:cNvPr id="0" name="Objek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338" y="3573463"/>
                        <a:ext cx="1346200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838200" y="4981575"/>
          <a:ext cx="1141413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4" name="Rovnice" r:id="rId7" imgW="431613" imgH="393529" progId="Equation.3">
                  <p:embed/>
                </p:oleObj>
              </mc:Choice>
              <mc:Fallback>
                <p:oleObj name="Rovnice" r:id="rId7" imgW="431613" imgH="393529" progId="Equation.3">
                  <p:embed/>
                  <p:pic>
                    <p:nvPicPr>
                      <p:cNvPr id="0" name="Objek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4981575"/>
                        <a:ext cx="1141413" cy="103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5608638" y="2173288"/>
          <a:ext cx="1104900" cy="103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5" name="Rovnice" r:id="rId9" imgW="418918" imgH="393529" progId="Equation.3">
                  <p:embed/>
                </p:oleObj>
              </mc:Choice>
              <mc:Fallback>
                <p:oleObj name="Rovnice" r:id="rId9" imgW="418918" imgH="393529" progId="Equation.3">
                  <p:embed/>
                  <p:pic>
                    <p:nvPicPr>
                      <p:cNvPr id="0" name="Objek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8638" y="2173288"/>
                        <a:ext cx="1104900" cy="103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5408613" y="3397250"/>
          <a:ext cx="1508125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6" name="Rovnice" r:id="rId11" imgW="571252" imgH="393529" progId="Equation.3">
                  <p:embed/>
                </p:oleObj>
              </mc:Choice>
              <mc:Fallback>
                <p:oleObj name="Rovnice" r:id="rId11" imgW="571252" imgH="393529" progId="Equation.3">
                  <p:embed/>
                  <p:pic>
                    <p:nvPicPr>
                      <p:cNvPr id="0" name="Objek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8613" y="3397250"/>
                        <a:ext cx="1508125" cy="103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5286375" y="4765675"/>
          <a:ext cx="1576388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7" name="Rovnice" r:id="rId13" imgW="596641" imgH="393529" progId="Equation.3">
                  <p:embed/>
                </p:oleObj>
              </mc:Choice>
              <mc:Fallback>
                <p:oleObj name="Rovnice" r:id="rId13" imgW="596641" imgH="393529" progId="Equation.3">
                  <p:embed/>
                  <p:pic>
                    <p:nvPicPr>
                      <p:cNvPr id="0" name="Objek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6375" y="4765675"/>
                        <a:ext cx="1576388" cy="1039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2760052"/>
              </p:ext>
            </p:extLst>
          </p:nvPr>
        </p:nvGraphicFramePr>
        <p:xfrm>
          <a:off x="2267744" y="2276872"/>
          <a:ext cx="576064" cy="992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8" name="Rovnice" r:id="rId15" imgW="228600" imgH="393480" progId="Equation.3">
                  <p:embed/>
                </p:oleObj>
              </mc:Choice>
              <mc:Fallback>
                <p:oleObj name="Rovnice" r:id="rId15" imgW="2286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267744" y="2276872"/>
                        <a:ext cx="576064" cy="9921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2048251"/>
              </p:ext>
            </p:extLst>
          </p:nvPr>
        </p:nvGraphicFramePr>
        <p:xfrm>
          <a:off x="2267744" y="3573016"/>
          <a:ext cx="761006" cy="10723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9" name="Rovnice" r:id="rId17" imgW="279360" imgH="393480" progId="Equation.3">
                  <p:embed/>
                </p:oleObj>
              </mc:Choice>
              <mc:Fallback>
                <p:oleObj name="Rovnice" r:id="rId17" imgW="2793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267744" y="3573016"/>
                        <a:ext cx="761006" cy="10723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7066319"/>
              </p:ext>
            </p:extLst>
          </p:nvPr>
        </p:nvGraphicFramePr>
        <p:xfrm>
          <a:off x="2089245" y="5085184"/>
          <a:ext cx="728464" cy="940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0" name="Rovnice" r:id="rId19" imgW="304560" imgH="393480" progId="Equation.3">
                  <p:embed/>
                </p:oleObj>
              </mc:Choice>
              <mc:Fallback>
                <p:oleObj name="Rovnice" r:id="rId19" imgW="3045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089245" y="5085184"/>
                        <a:ext cx="728464" cy="940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k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6156628"/>
              </p:ext>
            </p:extLst>
          </p:nvPr>
        </p:nvGraphicFramePr>
        <p:xfrm>
          <a:off x="6804248" y="2132856"/>
          <a:ext cx="690364" cy="1052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1" name="Rovnice" r:id="rId21" imgW="228600" imgH="393480" progId="Equation.3">
                  <p:embed/>
                </p:oleObj>
              </mc:Choice>
              <mc:Fallback>
                <p:oleObj name="Rovnice" r:id="rId21" imgW="2286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804248" y="2132856"/>
                        <a:ext cx="690364" cy="10521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ovéPole 14"/>
          <p:cNvSpPr txBox="1"/>
          <p:nvPr/>
        </p:nvSpPr>
        <p:spPr>
          <a:xfrm flipH="1">
            <a:off x="7012313" y="357301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</a:t>
            </a:r>
            <a:endParaRPr lang="cs-CZ" sz="3600" b="1" dirty="0"/>
          </a:p>
        </p:txBody>
      </p:sp>
      <p:graphicFrame>
        <p:nvGraphicFramePr>
          <p:cNvPr id="16" name="Objek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4011087"/>
              </p:ext>
            </p:extLst>
          </p:nvPr>
        </p:nvGraphicFramePr>
        <p:xfrm>
          <a:off x="7012313" y="4797152"/>
          <a:ext cx="576064" cy="1050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2" name="Rovnice" r:id="rId23" imgW="215640" imgH="393480" progId="Equation.3">
                  <p:embed/>
                </p:oleObj>
              </mc:Choice>
              <mc:Fallback>
                <p:oleObj name="Rovnice" r:id="rId23" imgW="2156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7012313" y="4797152"/>
                        <a:ext cx="576064" cy="10504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678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273330" y="908720"/>
            <a:ext cx="84969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Čerpadlo plní vodní nádrž rychlostí</a:t>
            </a:r>
          </a:p>
          <a:p>
            <a:r>
              <a:rPr lang="cs-CZ" sz="3600" dirty="0"/>
              <a:t>z</a:t>
            </a:r>
            <a:r>
              <a:rPr lang="cs-CZ" sz="3600" dirty="0" smtClean="0"/>
              <a:t>a jednu minutu. Za kolik minut se naplní nádrž o objemu              ?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4288" y="188639"/>
            <a:ext cx="13837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Úloha:</a:t>
            </a:r>
            <a:endParaRPr lang="cs-CZ" sz="3200" dirty="0"/>
          </a:p>
        </p:txBody>
      </p:sp>
      <p:pic>
        <p:nvPicPr>
          <p:cNvPr id="1040" name="Picture 16" descr="C:\Users\jana.volechova\AppData\Local\Microsoft\Windows\Temporary Internet Files\Content.IE5\QBP409W2\MC9004376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81451">
            <a:off x="6858579" y="4385198"/>
            <a:ext cx="1320872" cy="213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jana.volechova\AppData\Local\Microsoft\Windows\Temporary Internet Files\Content.IE5\PU95ODJN\MC90035154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44" y="2825292"/>
            <a:ext cx="4409448" cy="3825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Objek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700620"/>
              </p:ext>
            </p:extLst>
          </p:nvPr>
        </p:nvGraphicFramePr>
        <p:xfrm>
          <a:off x="7676495" y="804172"/>
          <a:ext cx="672169" cy="9059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Rovnice" r:id="rId5" imgW="291960" imgH="393480" progId="Equation.3">
                  <p:embed/>
                </p:oleObj>
              </mc:Choice>
              <mc:Fallback>
                <p:oleObj name="Rovnice" r:id="rId5" imgW="2919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676495" y="804172"/>
                        <a:ext cx="672169" cy="9059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k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2146105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Rovnice" r:id="rId7" imgW="114120" imgH="215640" progId="Equation.3">
                  <p:embed/>
                </p:oleObj>
              </mc:Choice>
              <mc:Fallback>
                <p:oleObj name="Rovnice" r:id="rId7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k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9254582"/>
              </p:ext>
            </p:extLst>
          </p:nvPr>
        </p:nvGraphicFramePr>
        <p:xfrm>
          <a:off x="5220072" y="1926878"/>
          <a:ext cx="1014338" cy="8984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Rovnice" r:id="rId9" imgW="444240" imgH="393480" progId="Equation.3">
                  <p:embed/>
                </p:oleObj>
              </mc:Choice>
              <mc:Fallback>
                <p:oleObj name="Rovnice" r:id="rId9" imgW="4442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220072" y="1926878"/>
                        <a:ext cx="1014338" cy="8984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392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ana.volechova\AppData\Local\Microsoft\Windows\Temporary Internet Files\Content.IE5\QBP409W2\MC900438000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76672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764704"/>
            <a:ext cx="1697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FF0000"/>
                </a:solidFill>
              </a:rPr>
              <a:t>Řešení:</a:t>
            </a:r>
            <a:endParaRPr lang="cs-CZ" sz="3600" dirty="0">
              <a:solidFill>
                <a:srgbClr val="FF0000"/>
              </a:solidFill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8936645"/>
              </p:ext>
            </p:extLst>
          </p:nvPr>
        </p:nvGraphicFramePr>
        <p:xfrm>
          <a:off x="649192" y="2780057"/>
          <a:ext cx="6002215" cy="136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Rovnice" r:id="rId4" imgW="1726920" imgH="393480" progId="Equation.3">
                  <p:embed/>
                </p:oleObj>
              </mc:Choice>
              <mc:Fallback>
                <p:oleObj name="Rovnice" r:id="rId4" imgW="17269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49192" y="2780057"/>
                        <a:ext cx="6002215" cy="13681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755576" y="5877272"/>
            <a:ext cx="82349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Nádrž se naplní za 31 minut a 30 s.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6010" y="314096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minut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76298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411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112</TotalTime>
  <Words>78</Words>
  <Application>Microsoft Office PowerPoint</Application>
  <PresentationFormat>Předvádění na obrazovce (4:3)</PresentationFormat>
  <Paragraphs>17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Aerodynamika</vt:lpstr>
      <vt:lpstr>Microsoft Word Document</vt:lpstr>
      <vt:lpstr>Rovnice</vt:lpstr>
      <vt:lpstr>Editor rovnic 3.0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15</cp:revision>
  <dcterms:created xsi:type="dcterms:W3CDTF">2013-11-12T08:14:15Z</dcterms:created>
  <dcterms:modified xsi:type="dcterms:W3CDTF">2013-11-12T16:47:51Z</dcterms:modified>
</cp:coreProperties>
</file>