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47561BA-9A47-4508-9BDB-0D4C75E77737}" type="datetimeFigureOut">
              <a:rPr lang="cs-CZ" smtClean="0"/>
              <a:t>14. 11. 2013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6C9E88D-D87D-499E-A326-4E80C9D2534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3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2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9.bin"/><Relationship Id="rId4" Type="http://schemas.openxmlformats.org/officeDocument/2006/relationships/image" Target="../media/image8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7" Type="http://schemas.openxmlformats.org/officeDocument/2006/relationships/image" Target="../media/image1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3.wmf"/><Relationship Id="rId5" Type="http://schemas.openxmlformats.org/officeDocument/2006/relationships/oleObject" Target="../embeddings/oleObject12.bin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6.wmf"/><Relationship Id="rId5" Type="http://schemas.openxmlformats.org/officeDocument/2006/relationships/oleObject" Target="../embeddings/oleObject14.bin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1471539"/>
              </p:ext>
            </p:extLst>
          </p:nvPr>
        </p:nvGraphicFramePr>
        <p:xfrm>
          <a:off x="1624013" y="122238"/>
          <a:ext cx="5745162" cy="6469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4" imgW="5902889" imgH="6652593" progId="Word.Document.12">
                  <p:embed/>
                </p:oleObj>
              </mc:Choice>
              <mc:Fallback>
                <p:oleObj name="Dokument" r:id="rId4" imgW="5902889" imgH="6652593" progId="Word.Documen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24013" y="122238"/>
                        <a:ext cx="5745162" cy="64690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42555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476672"/>
            <a:ext cx="65838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/>
              <a:t>Racionální čísla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04922" y="1691320"/>
            <a:ext cx="65181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Složené zlomky</a:t>
            </a:r>
            <a:endParaRPr lang="cs-CZ" sz="7200" dirty="0">
              <a:solidFill>
                <a:srgbClr val="FF0000"/>
              </a:solidFill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8232884"/>
              </p:ext>
            </p:extLst>
          </p:nvPr>
        </p:nvGraphicFramePr>
        <p:xfrm>
          <a:off x="1064236" y="3154718"/>
          <a:ext cx="719138" cy="308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Rovnice" r:id="rId3" imgW="177480" imgH="761760" progId="Equation.3">
                  <p:embed/>
                </p:oleObj>
              </mc:Choice>
              <mc:Fallback>
                <p:oleObj name="Rovnice" r:id="rId3" imgW="177480" imgH="7617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64236" y="3154718"/>
                        <a:ext cx="719138" cy="3084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5243982"/>
              </p:ext>
            </p:extLst>
          </p:nvPr>
        </p:nvGraphicFramePr>
        <p:xfrm>
          <a:off x="7020421" y="3039505"/>
          <a:ext cx="1602961" cy="36868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Rovnice" r:id="rId5" imgW="253800" imgH="583920" progId="Equation.3">
                  <p:embed/>
                </p:oleObj>
              </mc:Choice>
              <mc:Fallback>
                <p:oleObj name="Rovnice" r:id="rId5" imgW="253800" imgH="5839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020421" y="3039505"/>
                        <a:ext cx="1602961" cy="36868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47615312"/>
              </p:ext>
            </p:extLst>
          </p:nvPr>
        </p:nvGraphicFramePr>
        <p:xfrm>
          <a:off x="3923928" y="3356992"/>
          <a:ext cx="980720" cy="31523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Rovnice" r:id="rId7" imgW="177480" imgH="571320" progId="Equation.3">
                  <p:embed/>
                </p:oleObj>
              </mc:Choice>
              <mc:Fallback>
                <p:oleObj name="Rovnice" r:id="rId7" imgW="177480" imgH="5713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923928" y="3356992"/>
                        <a:ext cx="980720" cy="31523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755576" y="3154718"/>
            <a:ext cx="1368152" cy="308259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851920" y="3356992"/>
            <a:ext cx="1224136" cy="316835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948264" y="3154718"/>
            <a:ext cx="1728192" cy="345638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162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 animBg="1"/>
      <p:bldP spid="11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6632"/>
            <a:ext cx="73340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Převeď na jednoduché zlomky:</a:t>
            </a:r>
            <a:endParaRPr lang="cs-CZ" sz="4000" dirty="0"/>
          </a:p>
        </p:txBody>
      </p:sp>
      <p:sp>
        <p:nvSpPr>
          <p:cNvPr id="5" name="Ovál 4"/>
          <p:cNvSpPr/>
          <p:nvPr/>
        </p:nvSpPr>
        <p:spPr>
          <a:xfrm>
            <a:off x="4981282" y="922382"/>
            <a:ext cx="3960440" cy="1224136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Žák perem zapisuje. 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97035587"/>
              </p:ext>
            </p:extLst>
          </p:nvPr>
        </p:nvGraphicFramePr>
        <p:xfrm>
          <a:off x="179513" y="1268760"/>
          <a:ext cx="684537" cy="17882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7" name="Rovnice" r:id="rId3" imgW="291960" imgH="761760" progId="Equation.3">
                  <p:embed/>
                </p:oleObj>
              </mc:Choice>
              <mc:Fallback>
                <p:oleObj name="Rovnice" r:id="rId3" imgW="291960" imgH="7617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9513" y="1268760"/>
                        <a:ext cx="684537" cy="178824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80040888"/>
              </p:ext>
            </p:extLst>
          </p:nvPr>
        </p:nvGraphicFramePr>
        <p:xfrm>
          <a:off x="189474" y="3212976"/>
          <a:ext cx="722114" cy="14442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8" name="Rovnice" r:id="rId5" imgW="291960" imgH="583920" progId="Equation.3">
                  <p:embed/>
                </p:oleObj>
              </mc:Choice>
              <mc:Fallback>
                <p:oleObj name="Rovnice" r:id="rId5" imgW="291960" imgH="5839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89474" y="3212976"/>
                        <a:ext cx="722114" cy="14442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83549"/>
              </p:ext>
            </p:extLst>
          </p:nvPr>
        </p:nvGraphicFramePr>
        <p:xfrm>
          <a:off x="179512" y="4797152"/>
          <a:ext cx="808524" cy="15818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Rovnice" r:id="rId7" imgW="291960" imgH="571320" progId="Equation.3">
                  <p:embed/>
                </p:oleObj>
              </mc:Choice>
              <mc:Fallback>
                <p:oleObj name="Rovnice" r:id="rId7" imgW="291960" imgH="5713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79512" y="4797152"/>
                        <a:ext cx="808524" cy="15818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76551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07504" y="116632"/>
            <a:ext cx="1697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5059870"/>
              </p:ext>
            </p:extLst>
          </p:nvPr>
        </p:nvGraphicFramePr>
        <p:xfrm>
          <a:off x="361935" y="1268760"/>
          <a:ext cx="1189038" cy="1789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7" name="Rovnice" r:id="rId3" imgW="507960" imgH="761760" progId="Equation.3">
                  <p:embed/>
                </p:oleObj>
              </mc:Choice>
              <mc:Fallback>
                <p:oleObj name="Rovnice" r:id="rId3" imgW="507960" imgH="761760" progId="Equation.3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1935" y="1268760"/>
                        <a:ext cx="1189038" cy="1789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39520346"/>
              </p:ext>
            </p:extLst>
          </p:nvPr>
        </p:nvGraphicFramePr>
        <p:xfrm>
          <a:off x="392530" y="3140968"/>
          <a:ext cx="1412875" cy="1444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8" name="Rovnice" r:id="rId5" imgW="571320" imgH="583920" progId="Equation.3">
                  <p:embed/>
                </p:oleObj>
              </mc:Choice>
              <mc:Fallback>
                <p:oleObj name="Rovnice" r:id="rId5" imgW="571320" imgH="583920" progId="Equation.3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530" y="3140968"/>
                        <a:ext cx="1412875" cy="1444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1896262"/>
              </p:ext>
            </p:extLst>
          </p:nvPr>
        </p:nvGraphicFramePr>
        <p:xfrm>
          <a:off x="422932" y="4581128"/>
          <a:ext cx="1370013" cy="15814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9" name="Rovnice" r:id="rId7" imgW="495000" imgH="571320" progId="Equation.3">
                  <p:embed/>
                </p:oleObj>
              </mc:Choice>
              <mc:Fallback>
                <p:oleObj name="Rovnice" r:id="rId7" imgW="495000" imgH="571320" progId="Equation.3">
                  <p:embed/>
                  <p:pic>
                    <p:nvPicPr>
                      <p:cNvPr id="0" name="Objek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2932" y="4581128"/>
                        <a:ext cx="1370013" cy="158142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116" name="Picture 20" descr="C:\Users\jana.volechova\AppData\Local\Microsoft\Windows\Temporary Internet Files\Content.IE5\6V2O51KX\MC900438000[1].wm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00322">
            <a:off x="4716016" y="1052736"/>
            <a:ext cx="338149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7656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76672"/>
            <a:ext cx="875752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Důlní pumpa vyčerpala za       minuty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   vody. Kolik krychlových metrů</a:t>
            </a:r>
          </a:p>
          <a:p>
            <a:r>
              <a:rPr lang="cs-CZ" sz="4000" dirty="0" smtClean="0"/>
              <a:t> vyčerpala za jednu minutu?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    </a:t>
            </a:r>
            <a:endParaRPr lang="cs-CZ" sz="40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91529760"/>
              </p:ext>
            </p:extLst>
          </p:nvPr>
        </p:nvGraphicFramePr>
        <p:xfrm>
          <a:off x="6516216" y="332656"/>
          <a:ext cx="576064" cy="9398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3" name="Rovnice" r:id="rId3" imgW="241200" imgH="393480" progId="Equation.3">
                  <p:embed/>
                </p:oleObj>
              </mc:Choice>
              <mc:Fallback>
                <p:oleObj name="Rovnice" r:id="rId3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516216" y="332656"/>
                        <a:ext cx="576064" cy="9398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7558357"/>
              </p:ext>
            </p:extLst>
          </p:nvPr>
        </p:nvGraphicFramePr>
        <p:xfrm>
          <a:off x="467544" y="1016068"/>
          <a:ext cx="1152128" cy="9398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name="Rovnice" r:id="rId5" imgW="482400" imgH="393480" progId="Equation.3">
                  <p:embed/>
                </p:oleObj>
              </mc:Choice>
              <mc:Fallback>
                <p:oleObj name="Rovnice" r:id="rId5" imgW="4824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67544" y="1016068"/>
                        <a:ext cx="1152128" cy="9398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132" name="Picture 12" descr="C:\Users\jana.volechova\AppData\Local\Microsoft\Windows\Temporary Internet Files\Content.IE5\QBP409W2\MC9002528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031216"/>
            <a:ext cx="3960440" cy="339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8090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90381"/>
            <a:ext cx="1697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  <a:endParaRPr lang="cs-CZ" sz="3600" dirty="0">
              <a:solidFill>
                <a:srgbClr val="FF0000"/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82454423"/>
              </p:ext>
            </p:extLst>
          </p:nvPr>
        </p:nvGraphicFramePr>
        <p:xfrm>
          <a:off x="362505" y="1628800"/>
          <a:ext cx="1331913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7" name="Rovnice" r:id="rId3" imgW="558720" imgH="393480" progId="Equation.3">
                  <p:embed/>
                </p:oleObj>
              </mc:Choice>
              <mc:Fallback>
                <p:oleObj name="Rovnice" r:id="rId3" imgW="558720" imgH="393480" progId="Equation.3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2505" y="1628800"/>
                        <a:ext cx="1331913" cy="93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66225912"/>
              </p:ext>
            </p:extLst>
          </p:nvPr>
        </p:nvGraphicFramePr>
        <p:xfrm>
          <a:off x="1830610" y="1628800"/>
          <a:ext cx="5338763" cy="93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8" name="Rovnice" r:id="rId5" imgW="2234880" imgH="393480" progId="Equation.3">
                  <p:embed/>
                </p:oleObj>
              </mc:Choice>
              <mc:Fallback>
                <p:oleObj name="Rovnice" r:id="rId5" imgW="2234880" imgH="393480" progId="Equation.3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0610" y="1628800"/>
                        <a:ext cx="5338763" cy="93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83568" y="3356992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Za minutu pumpa vyčerpala 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ody.</a:t>
            </a:r>
            <a:endParaRPr lang="cs-CZ" sz="40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87044830"/>
              </p:ext>
            </p:extLst>
          </p:nvPr>
        </p:nvGraphicFramePr>
        <p:xfrm>
          <a:off x="7164288" y="3346764"/>
          <a:ext cx="1008112" cy="9470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9" name="Rovnice" r:id="rId7" imgW="419040" imgH="393480" progId="Equation.3">
                  <p:embed/>
                </p:oleObj>
              </mc:Choice>
              <mc:Fallback>
                <p:oleObj name="Rovnice" r:id="rId7" imgW="4190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7164288" y="3346764"/>
                        <a:ext cx="1008112" cy="9470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90776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830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80</TotalTime>
  <Words>68</Words>
  <Application>Microsoft Office PowerPoint</Application>
  <PresentationFormat>Předvádění na obrazovce (4:3)</PresentationFormat>
  <Paragraphs>15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Aerodynamika</vt:lpstr>
      <vt:lpstr>Dokument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10</cp:revision>
  <dcterms:created xsi:type="dcterms:W3CDTF">2013-11-13T15:12:35Z</dcterms:created>
  <dcterms:modified xsi:type="dcterms:W3CDTF">2013-11-14T08:13:41Z</dcterms:modified>
</cp:coreProperties>
</file>