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9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335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834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499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151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184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400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399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620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730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926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466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8A77E-1A91-425F-B5C1-CCC193022F2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E90B6-BC38-4FCE-8A32-53B7A969E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989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52135733"/>
              </p:ext>
            </p:extLst>
          </p:nvPr>
        </p:nvGraphicFramePr>
        <p:xfrm>
          <a:off x="397693" y="134076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8. Ostatní chemické výpočty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1.11.2012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580526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Uvedení autoři, není-li uvedeno jinak, jsou autory tohoto výukového materiálu a všech jeho částí. Tento projekt je spolufinancován ESF a státním rozpočtem ČR</a:t>
            </a:r>
            <a:endParaRPr lang="cs-CZ" dirty="0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464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72608"/>
          </a:xfrm>
        </p:spPr>
        <p:txBody>
          <a:bodyPr>
            <a:noAutofit/>
          </a:bodyPr>
          <a:lstStyle/>
          <a:p>
            <a:pPr marL="0" lvl="0" indent="0" fontAlgn="base">
              <a:lnSpc>
                <a:spcPct val="120000"/>
              </a:lnSpc>
              <a:spcAft>
                <a:spcPct val="0"/>
              </a:spcAft>
              <a:buClr>
                <a:schemeClr val="folHlink"/>
              </a:buClr>
              <a:buSzPct val="9000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Obecná a anorganická chemie (pro 3.ročník oboru Mechanik seřizovač a Technik - puškař) </a:t>
            </a:r>
            <a:r>
              <a:rPr lang="cs-CZ" sz="2800" dirty="0" smtClean="0">
                <a:latin typeface="Arial" charset="0"/>
                <a:cs typeface="Arial" charset="0"/>
              </a:rPr>
              <a:t>je představit žákům, kteří se v této oblasti vzdělávají, obecnou a anorganickou chemii.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ostatní </a:t>
            </a:r>
            <a:r>
              <a:rPr lang="cs-CZ" sz="2800" smtClean="0">
                <a:latin typeface="Arial" charset="0"/>
                <a:cs typeface="Arial" charset="0"/>
              </a:rPr>
              <a:t>chemické výpočty.</a:t>
            </a:r>
            <a:endParaRPr lang="cs-CZ" sz="28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ANOTACE: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00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lvl="0"/>
            <a:r>
              <a:rPr lang="cs-CZ" sz="2800" b="1" dirty="0">
                <a:latin typeface="Arial" pitchFamily="34" charset="0"/>
                <a:cs typeface="Arial" pitchFamily="34" charset="0"/>
              </a:rPr>
              <a:t>Ostatní chemické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výpočty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36912"/>
            <a:ext cx="8229600" cy="32689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Složení sloučenin vyjadřujeme nejčastěji hmotnostním zlomkem nebo v procentech. 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Hmotnostní zlomek je poměr  hmotností části sloučeniny v celkové sloučenině.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584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w...hmotnostní zlomek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mč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...hmotnost části sloučeniny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m...hmotnost sloučeniny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W   =   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mč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/m  . 100    ( % )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269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Určete hmotnostní zlomek uhlíku v oxidu uhličitém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M(C )  =  12g/mol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M(CO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= 44g/mol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W  =  12/44  =  0,27  .  100 = 27 %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Oxid uhličitý obsahuje 27 % C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17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Určete hmotnostní zlomky sodíku a chloru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v kuchyňské soli.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Určete procentové složení kuchyňské soli (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)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a)      hmotnostní zlomek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w   =   M (Na) / M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)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w  =   23 / 58  =  0.39  =  39% Na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Celkové množství obou látek je 1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Druhou složku vypočteme jako rozdíl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1  -   0,39   =  0,61  =   61% Cl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51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l-PL" sz="2800" dirty="0" smtClean="0">
                <a:latin typeface="Arial" pitchFamily="34" charset="0"/>
                <a:cs typeface="Arial" pitchFamily="34" charset="0"/>
              </a:rPr>
              <a:t>b)      trojčlenkou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M (NaCl) ....100 %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M (Na)  ....  x %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----------------------------------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58..........100 %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23.......... x %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x  =   2300/58   =   39%  Na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>100%  -   39%   =   61%   Cl </a:t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r>
              <a:rPr lang="pl-PL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pl-PL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89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Urči, kolik % železa obsahuje železná ruda krevel - oxid železitý. ( 70% )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64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Urči hmotnostní zlomek vody ve skalici modré -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pentahydrát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síranu měďnatého.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      Výsledek urči v % (  0,36 neboli 36 % 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9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Výpočty na přípravu roztoků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míchání dvou roztoků na požadovanou koncentraci používáme křížové pravidlo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850" y="2996952"/>
            <a:ext cx="7226300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7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Příklad použití křížového pravidla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650" y="2326481"/>
            <a:ext cx="4584700" cy="3073400"/>
          </a:xfrm>
        </p:spPr>
      </p:pic>
    </p:spTree>
    <p:extLst>
      <p:ext uri="{BB962C8B-B14F-4D97-AF65-F5344CB8AC3E}">
        <p14:creationId xmlns:p14="http://schemas.microsoft.com/office/powerpoint/2010/main" val="2220068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Vypočítejte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jakém poměru je potřeba zředit 96%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s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abychom připravili 78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% roztok.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(čistá voda představuje 0% roztok)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434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r>
              <a:rPr lang="cs-CZ" sz="2800" dirty="0" err="1">
                <a:latin typeface="Arial" pitchFamily="34" charset="0"/>
                <a:cs typeface="Arial" pitchFamily="34" charset="0"/>
              </a:rPr>
              <a:t>Fabini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J.,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Šteplová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D., Sokolík, R., Anorganická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chémia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4227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10, 11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na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 WWW:</a:t>
            </a:r>
          </a:p>
          <a:p>
            <a:pPr marL="0" indent="0">
              <a:buNone/>
            </a:pP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almanachchemie.webpark.cz/krizprav.htm</a:t>
            </a:r>
            <a:r>
              <a:rPr lang="en-US" sz="1800" dirty="0" smtClean="0"/>
              <a:t>&gt;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332689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341</Words>
  <Application>Microsoft Office PowerPoint</Application>
  <PresentationFormat>Předvádění na obrazovce (4:3)</PresentationFormat>
  <Paragraphs>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ANOTACE:</vt:lpstr>
      <vt:lpstr>Ostatní chemické výpočty</vt:lpstr>
      <vt:lpstr>Prezentace aplikace PowerPoint</vt:lpstr>
      <vt:lpstr> Určete hmotnostní zlomek uhlíku v oxidu uhličitém </vt:lpstr>
      <vt:lpstr>Určete hmotnostní zlomky sodíku a chloru  v kuchyňské soli.  Určete procentové složení kuchyňské soli ( NaCl )  </vt:lpstr>
      <vt:lpstr>Prezentace aplikace PowerPoint</vt:lpstr>
      <vt:lpstr>Urči, kolik % železa obsahuje železná ruda krevel - oxid železitý. ( 70% )  </vt:lpstr>
      <vt:lpstr>Urči hmotnostní zlomek vody ve skalici modré - pentahydrát síranu měďnatého.        Výsledek urči v % (  0,36 neboli 36 % ) </vt:lpstr>
      <vt:lpstr>Výpočty na přípravu roztoků</vt:lpstr>
      <vt:lpstr>Příklad použití křížového pravidla</vt:lpstr>
      <vt:lpstr>Vypočítejte</vt:lpstr>
      <vt:lpstr>Zdroje pro textovou část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18</cp:revision>
  <dcterms:created xsi:type="dcterms:W3CDTF">2012-10-30T20:55:15Z</dcterms:created>
  <dcterms:modified xsi:type="dcterms:W3CDTF">2013-11-18T07:10:11Z</dcterms:modified>
</cp:coreProperties>
</file>