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59" r:id="rId6"/>
    <p:sldId id="262" r:id="rId7"/>
    <p:sldId id="260" r:id="rId8"/>
    <p:sldId id="263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9" d="100"/>
          <a:sy n="49" d="100"/>
        </p:scale>
        <p:origin x="-102" y="-2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74FD9-227F-413B-B8C8-63D0C65A7F10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008317-54EB-4526-A8B8-A449813856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2763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74FD9-227F-413B-B8C8-63D0C65A7F10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008317-54EB-4526-A8B8-A449813856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203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74FD9-227F-413B-B8C8-63D0C65A7F10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008317-54EB-4526-A8B8-A449813856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9351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74FD9-227F-413B-B8C8-63D0C65A7F10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008317-54EB-4526-A8B8-A449813856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246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74FD9-227F-413B-B8C8-63D0C65A7F10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008317-54EB-4526-A8B8-A449813856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9654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74FD9-227F-413B-B8C8-63D0C65A7F10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008317-54EB-4526-A8B8-A449813856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3047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74FD9-227F-413B-B8C8-63D0C65A7F10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008317-54EB-4526-A8B8-A449813856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4440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74FD9-227F-413B-B8C8-63D0C65A7F10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008317-54EB-4526-A8B8-A449813856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5900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74FD9-227F-413B-B8C8-63D0C65A7F10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008317-54EB-4526-A8B8-A449813856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2873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74FD9-227F-413B-B8C8-63D0C65A7F10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008317-54EB-4526-A8B8-A449813856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8586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74FD9-227F-413B-B8C8-63D0C65A7F10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008317-54EB-4526-A8B8-A449813856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16439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374FD9-227F-413B-B8C8-63D0C65A7F10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008317-54EB-4526-A8B8-A449813856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75017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ln w="762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26545"/>
            <a:ext cx="5600700" cy="104775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4611" y="1496863"/>
            <a:ext cx="3754777" cy="345638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220918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Hrátky s angličtinou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VY_32_INOVACE_09_What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="1" baseline="0" dirty="0" err="1" smtClean="0">
                          <a:latin typeface="Times New Roman"/>
                          <a:ea typeface="Calibri"/>
                          <a:cs typeface="Times New Roman"/>
                        </a:rPr>
                        <a:t>we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="1" baseline="0" dirty="0" err="1" smtClean="0">
                          <a:latin typeface="Times New Roman"/>
                          <a:ea typeface="Calibri"/>
                          <a:cs typeface="Times New Roman"/>
                        </a:rPr>
                        <a:t>can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do?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Hornová </a:t>
                      </a: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Kajgrová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Andrea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45850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4" name="Picture 4" descr="D:\z Hartamy\pics\ramses2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ový popisek 3"/>
          <p:cNvSpPr/>
          <p:nvPr/>
        </p:nvSpPr>
        <p:spPr>
          <a:xfrm>
            <a:off x="251520" y="116632"/>
            <a:ext cx="8352928" cy="1080120"/>
          </a:xfrm>
          <a:prstGeom prst="wedgeRoundRectCallout">
            <a:avLst>
              <a:gd name="adj1" fmla="val -13796"/>
              <a:gd name="adj2" fmla="val 150181"/>
              <a:gd name="adj3" fmla="val 16667"/>
            </a:avLst>
          </a:prstGeom>
          <a:ln w="762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6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</a:t>
            </a:r>
            <a:r>
              <a:rPr lang="cs-CZ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66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</a:t>
            </a:r>
            <a:r>
              <a:rPr lang="cs-CZ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66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can</a:t>
            </a:r>
            <a:r>
              <a:rPr lang="cs-CZ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do?</a:t>
            </a:r>
            <a:endParaRPr lang="cs-CZ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Zaoblený obdélníkový popisek 7"/>
          <p:cNvSpPr/>
          <p:nvPr/>
        </p:nvSpPr>
        <p:spPr>
          <a:xfrm>
            <a:off x="2483768" y="5373216"/>
            <a:ext cx="6264696" cy="1080120"/>
          </a:xfrm>
          <a:prstGeom prst="wedgeRoundRectCallout">
            <a:avLst>
              <a:gd name="adj1" fmla="val 14701"/>
              <a:gd name="adj2" fmla="val -273105"/>
              <a:gd name="adj3" fmla="val 16667"/>
            </a:avLst>
          </a:prstGeom>
          <a:ln w="762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Andrea Hornová </a:t>
            </a:r>
            <a:r>
              <a:rPr lang="cs-CZ" sz="4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Kajgrová</a:t>
            </a:r>
            <a:endParaRPr lang="cs-CZ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73488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z Hartamy\pics\kv_rybniky_10_1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399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4948673" y="4050230"/>
            <a:ext cx="3816424" cy="1080120"/>
          </a:xfrm>
          <a:prstGeom prst="wedgeRoundRectCallout">
            <a:avLst>
              <a:gd name="adj1" fmla="val 23543"/>
              <a:gd name="adj2" fmla="val -204573"/>
              <a:gd name="adj3" fmla="val 16667"/>
            </a:avLst>
          </a:prstGeom>
          <a:ln w="762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5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You</a:t>
            </a:r>
            <a:r>
              <a:rPr lang="cs-CZ" sz="5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5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can</a:t>
            </a:r>
            <a:r>
              <a:rPr lang="cs-CZ" sz="5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5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fly</a:t>
            </a:r>
            <a:r>
              <a:rPr lang="cs-CZ" sz="5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5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aoblený obdélníkový popisek 3"/>
          <p:cNvSpPr/>
          <p:nvPr/>
        </p:nvSpPr>
        <p:spPr>
          <a:xfrm>
            <a:off x="4948673" y="5641168"/>
            <a:ext cx="3816424" cy="1080120"/>
          </a:xfrm>
          <a:prstGeom prst="wedgeRoundRectCallout">
            <a:avLst>
              <a:gd name="adj1" fmla="val 43794"/>
              <a:gd name="adj2" fmla="val -46344"/>
              <a:gd name="adj3" fmla="val 16667"/>
            </a:avLst>
          </a:prstGeom>
          <a:ln w="762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 umíš létat.</a:t>
            </a:r>
            <a:endParaRPr lang="cs-CZ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Šipka dolů 6"/>
          <p:cNvSpPr/>
          <p:nvPr/>
        </p:nvSpPr>
        <p:spPr>
          <a:xfrm>
            <a:off x="6676865" y="4985727"/>
            <a:ext cx="360040" cy="79208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ů 7"/>
          <p:cNvSpPr/>
          <p:nvPr/>
        </p:nvSpPr>
        <p:spPr>
          <a:xfrm>
            <a:off x="7507087" y="4985727"/>
            <a:ext cx="360040" cy="79208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ový popisek 8"/>
          <p:cNvSpPr/>
          <p:nvPr/>
        </p:nvSpPr>
        <p:spPr>
          <a:xfrm>
            <a:off x="395536" y="2564904"/>
            <a:ext cx="3816424" cy="1080120"/>
          </a:xfrm>
          <a:prstGeom prst="wedgeRoundRectCallout">
            <a:avLst>
              <a:gd name="adj1" fmla="val 82301"/>
              <a:gd name="adj2" fmla="val -93713"/>
              <a:gd name="adj3" fmla="val 16667"/>
            </a:avLst>
          </a:prstGeom>
          <a:ln w="762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5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Can</a:t>
            </a:r>
            <a:r>
              <a:rPr lang="cs-CZ" sz="5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5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you</a:t>
            </a:r>
            <a:r>
              <a:rPr lang="cs-CZ" sz="5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5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fly</a:t>
            </a:r>
            <a:r>
              <a:rPr lang="cs-CZ" sz="5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cs-CZ" sz="5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Zaoblený obdélníkový popisek 9"/>
          <p:cNvSpPr/>
          <p:nvPr/>
        </p:nvSpPr>
        <p:spPr>
          <a:xfrm>
            <a:off x="395536" y="4149080"/>
            <a:ext cx="3816424" cy="1080120"/>
          </a:xfrm>
          <a:prstGeom prst="wedgeRoundRectCallout">
            <a:avLst>
              <a:gd name="adj1" fmla="val 43794"/>
              <a:gd name="adj2" fmla="val -46344"/>
              <a:gd name="adj3" fmla="val 16667"/>
            </a:avLst>
          </a:prstGeom>
          <a:ln w="762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Umíš ty létat?</a:t>
            </a:r>
            <a:endParaRPr lang="cs-CZ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Šipka dolů 1"/>
          <p:cNvSpPr/>
          <p:nvPr/>
        </p:nvSpPr>
        <p:spPr>
          <a:xfrm>
            <a:off x="1115616" y="3459832"/>
            <a:ext cx="360040" cy="79208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lů 10"/>
          <p:cNvSpPr/>
          <p:nvPr/>
        </p:nvSpPr>
        <p:spPr>
          <a:xfrm>
            <a:off x="2123728" y="3483937"/>
            <a:ext cx="360040" cy="79208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lů 11"/>
          <p:cNvSpPr/>
          <p:nvPr/>
        </p:nvSpPr>
        <p:spPr>
          <a:xfrm>
            <a:off x="3059832" y="3486270"/>
            <a:ext cx="360040" cy="79208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lů 12"/>
          <p:cNvSpPr/>
          <p:nvPr/>
        </p:nvSpPr>
        <p:spPr>
          <a:xfrm>
            <a:off x="5538158" y="4985727"/>
            <a:ext cx="360040" cy="79208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683568" y="4278358"/>
            <a:ext cx="1296144" cy="806826"/>
          </a:xfrm>
          <a:prstGeom prst="roundRect">
            <a:avLst/>
          </a:prstGeom>
          <a:noFill/>
          <a:ln w="5715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1979712" y="4278358"/>
            <a:ext cx="540060" cy="806826"/>
          </a:xfrm>
          <a:prstGeom prst="roundRect">
            <a:avLst/>
          </a:prstGeom>
          <a:noFill/>
          <a:ln w="5715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2525044" y="4285727"/>
            <a:ext cx="1398883" cy="806826"/>
          </a:xfrm>
          <a:prstGeom prst="roundRect">
            <a:avLst/>
          </a:prstGeom>
          <a:noFill/>
          <a:ln w="5715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5220072" y="5777815"/>
            <a:ext cx="720080" cy="806826"/>
          </a:xfrm>
          <a:prstGeom prst="roundRect">
            <a:avLst/>
          </a:prstGeom>
          <a:noFill/>
          <a:ln w="5715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5940152" y="5781203"/>
            <a:ext cx="1233941" cy="806826"/>
          </a:xfrm>
          <a:prstGeom prst="roundRect">
            <a:avLst/>
          </a:prstGeom>
          <a:noFill/>
          <a:ln w="5715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7174093" y="5779509"/>
            <a:ext cx="1224136" cy="806826"/>
          </a:xfrm>
          <a:prstGeom prst="roundRect">
            <a:avLst/>
          </a:prstGeom>
          <a:noFill/>
          <a:ln w="5715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3494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7" grpId="0" animBg="1"/>
      <p:bldP spid="8" grpId="0" animBg="1"/>
      <p:bldP spid="9" grpId="0" animBg="1"/>
      <p:bldP spid="10" grpId="0" animBg="1"/>
      <p:bldP spid="2" grpId="0" animBg="1"/>
      <p:bldP spid="11" grpId="0" animBg="1"/>
      <p:bldP spid="12" grpId="0" animBg="1"/>
      <p:bldP spid="13" grpId="0" animBg="1"/>
      <p:bldP spid="5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D:\z Hartamy\pics\kv_rybniky_10_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3999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395536" y="692696"/>
            <a:ext cx="3816424" cy="1080120"/>
          </a:xfrm>
          <a:prstGeom prst="wedgeRoundRectCallout">
            <a:avLst>
              <a:gd name="adj1" fmla="val 78593"/>
              <a:gd name="adj2" fmla="val 143126"/>
              <a:gd name="adj3" fmla="val 16667"/>
            </a:avLst>
          </a:prstGeom>
          <a:ln w="762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Can</a:t>
            </a:r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you</a:t>
            </a:r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walk</a:t>
            </a:r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cs-CZ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aoblený obdélníkový popisek 3"/>
          <p:cNvSpPr/>
          <p:nvPr/>
        </p:nvSpPr>
        <p:spPr>
          <a:xfrm>
            <a:off x="2843808" y="5085184"/>
            <a:ext cx="3816424" cy="1080120"/>
          </a:xfrm>
          <a:prstGeom prst="wedgeRoundRectCallout">
            <a:avLst>
              <a:gd name="adj1" fmla="val 58912"/>
              <a:gd name="adj2" fmla="val -156197"/>
              <a:gd name="adj3" fmla="val 16667"/>
            </a:avLst>
          </a:prstGeom>
          <a:ln w="762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You</a:t>
            </a:r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can</a:t>
            </a:r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walk</a:t>
            </a:r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aoblený obdélníkový popisek 4"/>
          <p:cNvSpPr/>
          <p:nvPr/>
        </p:nvSpPr>
        <p:spPr>
          <a:xfrm>
            <a:off x="611560" y="2996952"/>
            <a:ext cx="4680521" cy="1656184"/>
          </a:xfrm>
          <a:prstGeom prst="wedgeRoundRectCallout">
            <a:avLst>
              <a:gd name="adj1" fmla="val 19550"/>
              <a:gd name="adj2" fmla="val 48391"/>
              <a:gd name="adj3" fmla="val 16667"/>
            </a:avLst>
          </a:prstGeom>
          <a:ln w="762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You</a:t>
            </a:r>
            <a:r>
              <a:rPr lang="cs-CZ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60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can</a:t>
            </a:r>
            <a:r>
              <a:rPr lang="cs-CZ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60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walk</a:t>
            </a:r>
            <a:endParaRPr lang="cs-CZ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827584" y="3284984"/>
            <a:ext cx="1296144" cy="1080120"/>
          </a:xfrm>
          <a:prstGeom prst="roundRect">
            <a:avLst/>
          </a:prstGeom>
          <a:noFill/>
          <a:ln w="5715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2149826" y="3284984"/>
            <a:ext cx="1296144" cy="1080120"/>
          </a:xfrm>
          <a:prstGeom prst="roundRect">
            <a:avLst/>
          </a:prstGeom>
          <a:noFill/>
          <a:ln w="5715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781674" y="3272882"/>
            <a:ext cx="1368152" cy="1080120"/>
          </a:xfrm>
          <a:prstGeom prst="roundRect">
            <a:avLst/>
          </a:prstGeom>
          <a:ln w="5715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5900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can</a:t>
            </a:r>
            <a:endParaRPr lang="cs-CZ" sz="59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123728" y="3289041"/>
            <a:ext cx="1368152" cy="1080120"/>
          </a:xfrm>
          <a:prstGeom prst="roundRect">
            <a:avLst/>
          </a:prstGeom>
          <a:ln w="5715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5600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You</a:t>
            </a:r>
            <a:endParaRPr lang="cs-CZ" sz="5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4173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2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D:\z Hartamy\pics\nadejkov_10_2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395536" y="692696"/>
            <a:ext cx="3816424" cy="1080120"/>
          </a:xfrm>
          <a:prstGeom prst="wedgeRoundRectCallout">
            <a:avLst>
              <a:gd name="adj1" fmla="val 78593"/>
              <a:gd name="adj2" fmla="val 71571"/>
              <a:gd name="adj3" fmla="val 16667"/>
            </a:avLst>
          </a:prstGeom>
          <a:ln w="762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Can</a:t>
            </a:r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you</a:t>
            </a:r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jump</a:t>
            </a:r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cs-CZ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aoblený obdélníkový popisek 3"/>
          <p:cNvSpPr/>
          <p:nvPr/>
        </p:nvSpPr>
        <p:spPr>
          <a:xfrm>
            <a:off x="179512" y="5589240"/>
            <a:ext cx="3816424" cy="1080120"/>
          </a:xfrm>
          <a:prstGeom prst="wedgeRoundRectCallout">
            <a:avLst>
              <a:gd name="adj1" fmla="val 20976"/>
              <a:gd name="adj2" fmla="val -153174"/>
              <a:gd name="adj3" fmla="val 16667"/>
            </a:avLst>
          </a:prstGeom>
          <a:ln w="762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You</a:t>
            </a:r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can</a:t>
            </a:r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jump</a:t>
            </a:r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27522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D:\z Hartamy\pics\dzesy2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395536" y="692696"/>
            <a:ext cx="3816424" cy="1080120"/>
          </a:xfrm>
          <a:prstGeom prst="wedgeRoundRectCallout">
            <a:avLst>
              <a:gd name="adj1" fmla="val 94851"/>
              <a:gd name="adj2" fmla="val 89712"/>
              <a:gd name="adj3" fmla="val 16667"/>
            </a:avLst>
          </a:prstGeom>
          <a:ln w="762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Can</a:t>
            </a:r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 </a:t>
            </a:r>
            <a:r>
              <a:rPr lang="cs-CZ" sz="4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fly</a:t>
            </a:r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cs-CZ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aoblený obdélníkový popisek 3"/>
          <p:cNvSpPr/>
          <p:nvPr/>
        </p:nvSpPr>
        <p:spPr>
          <a:xfrm>
            <a:off x="762539" y="5157192"/>
            <a:ext cx="3816424" cy="1080120"/>
          </a:xfrm>
          <a:prstGeom prst="wedgeRoundRectCallout">
            <a:avLst>
              <a:gd name="adj1" fmla="val 88005"/>
              <a:gd name="adj2" fmla="val -266050"/>
              <a:gd name="adj3" fmla="val 16667"/>
            </a:avLst>
          </a:prstGeom>
          <a:ln w="762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 </a:t>
            </a:r>
            <a:r>
              <a:rPr lang="cs-CZ" sz="4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can</a:t>
            </a:r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fly</a:t>
            </a:r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77264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D:\z Hartamy\pics\vlasenice_10_7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251520" y="332656"/>
            <a:ext cx="3816424" cy="1080120"/>
          </a:xfrm>
          <a:prstGeom prst="wedgeRoundRectCallout">
            <a:avLst>
              <a:gd name="adj1" fmla="val 80304"/>
              <a:gd name="adj2" fmla="val 207627"/>
              <a:gd name="adj3" fmla="val 16667"/>
            </a:avLst>
          </a:prstGeom>
          <a:ln w="762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Can</a:t>
            </a:r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you</a:t>
            </a:r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swim</a:t>
            </a:r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cs-CZ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aoblený obdélníkový popisek 3"/>
          <p:cNvSpPr/>
          <p:nvPr/>
        </p:nvSpPr>
        <p:spPr>
          <a:xfrm>
            <a:off x="4860032" y="5373216"/>
            <a:ext cx="3816424" cy="1080120"/>
          </a:xfrm>
          <a:prstGeom prst="wedgeRoundRectCallout">
            <a:avLst>
              <a:gd name="adj1" fmla="val -81139"/>
              <a:gd name="adj2" fmla="val -26188"/>
              <a:gd name="adj3" fmla="val 16667"/>
            </a:avLst>
          </a:prstGeom>
          <a:ln w="762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You</a:t>
            </a:r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can</a:t>
            </a:r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swim</a:t>
            </a:r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48774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D:\z Hartamy\pics\prochazka_10_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0188"/>
            <a:ext cx="9144000" cy="6878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4586469" y="5229200"/>
            <a:ext cx="3816424" cy="1080120"/>
          </a:xfrm>
          <a:prstGeom prst="wedgeRoundRectCallout">
            <a:avLst>
              <a:gd name="adj1" fmla="val -73722"/>
              <a:gd name="adj2" fmla="val -131002"/>
              <a:gd name="adj3" fmla="val 16667"/>
            </a:avLst>
          </a:prstGeom>
          <a:ln w="762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Can</a:t>
            </a:r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 run?</a:t>
            </a:r>
            <a:endParaRPr lang="cs-CZ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aoblený obdélníkový popisek 3"/>
          <p:cNvSpPr/>
          <p:nvPr/>
        </p:nvSpPr>
        <p:spPr>
          <a:xfrm>
            <a:off x="5004048" y="332656"/>
            <a:ext cx="3816424" cy="1080120"/>
          </a:xfrm>
          <a:prstGeom prst="wedgeRoundRectCallout">
            <a:avLst>
              <a:gd name="adj1" fmla="val -79427"/>
              <a:gd name="adj2" fmla="val 110876"/>
              <a:gd name="adj3" fmla="val 16667"/>
            </a:avLst>
          </a:prstGeom>
          <a:ln w="762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 </a:t>
            </a:r>
            <a:r>
              <a:rPr lang="cs-CZ" sz="4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can</a:t>
            </a:r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run.</a:t>
            </a:r>
            <a:endParaRPr lang="cs-CZ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02240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4" name="Picture 4" descr="D:\z Hartamy\pics\ramses2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ový popisek 3"/>
          <p:cNvSpPr/>
          <p:nvPr/>
        </p:nvSpPr>
        <p:spPr>
          <a:xfrm>
            <a:off x="251520" y="404664"/>
            <a:ext cx="4176464" cy="1080120"/>
          </a:xfrm>
          <a:prstGeom prst="wedgeRoundRectCallout">
            <a:avLst>
              <a:gd name="adj1" fmla="val -14057"/>
              <a:gd name="adj2" fmla="val 112892"/>
              <a:gd name="adj3" fmla="val 16667"/>
            </a:avLst>
          </a:prstGeom>
          <a:ln w="762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Zaoblený obdélníkový popisek 7"/>
          <p:cNvSpPr/>
          <p:nvPr/>
        </p:nvSpPr>
        <p:spPr>
          <a:xfrm>
            <a:off x="6156176" y="5157192"/>
            <a:ext cx="2592288" cy="1152128"/>
          </a:xfrm>
          <a:prstGeom prst="wedgeRoundRectCallout">
            <a:avLst>
              <a:gd name="adj1" fmla="val -33634"/>
              <a:gd name="adj2" fmla="val -223388"/>
              <a:gd name="adj3" fmla="val 16667"/>
            </a:avLst>
          </a:prstGeom>
          <a:ln w="762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t"/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 zdroje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zhartamy.wz.cz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14297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93</Words>
  <Application>Microsoft Office PowerPoint</Application>
  <PresentationFormat>Předvádění na obrazovce (4:3)</PresentationFormat>
  <Paragraphs>30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7</cp:revision>
  <dcterms:created xsi:type="dcterms:W3CDTF">2011-08-24T21:26:44Z</dcterms:created>
  <dcterms:modified xsi:type="dcterms:W3CDTF">2011-08-27T07:40:22Z</dcterms:modified>
</cp:coreProperties>
</file>