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56" r:id="rId2"/>
    <p:sldId id="262" r:id="rId3"/>
    <p:sldId id="261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Slovní zásoba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VY_32_INOVACE_Crossword </a:t>
          </a:r>
          <a:r>
            <a:rPr lang="cs-CZ" sz="2000" b="0" dirty="0" err="1" smtClean="0"/>
            <a:t>about</a:t>
          </a:r>
          <a:r>
            <a:rPr lang="cs-CZ" sz="2000" b="0" dirty="0" smtClean="0"/>
            <a:t> </a:t>
          </a:r>
          <a:r>
            <a:rPr lang="cs-CZ" sz="2000" b="0" dirty="0" err="1" smtClean="0"/>
            <a:t>cooking</a:t>
          </a:r>
          <a:r>
            <a:rPr lang="cs-CZ" sz="2000" b="0" dirty="0" smtClean="0"/>
            <a:t> and </a:t>
          </a:r>
          <a:r>
            <a:rPr lang="cs-CZ" sz="2000" b="0" dirty="0" err="1" smtClean="0"/>
            <a:t>eating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Slovní zásoba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VY_32_INOVACE_Crossword </a:t>
          </a:r>
          <a:r>
            <a:rPr lang="cs-CZ" sz="2000" b="0" kern="1200" dirty="0" err="1" smtClean="0"/>
            <a:t>about</a:t>
          </a:r>
          <a:r>
            <a:rPr lang="cs-CZ" sz="2000" b="0" kern="1200" dirty="0" smtClean="0"/>
            <a:t> </a:t>
          </a:r>
          <a:r>
            <a:rPr lang="cs-CZ" sz="2000" b="0" kern="1200" dirty="0" err="1" smtClean="0"/>
            <a:t>cooking</a:t>
          </a:r>
          <a:r>
            <a:rPr lang="cs-CZ" sz="2000" b="0" kern="1200" dirty="0" smtClean="0"/>
            <a:t> and </a:t>
          </a:r>
          <a:r>
            <a:rPr lang="cs-CZ" sz="2000" b="0" kern="1200" dirty="0" err="1" smtClean="0"/>
            <a:t>eating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0854792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7.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15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</a:t>
            </a:r>
            <a:r>
              <a:rPr lang="cs-CZ" dirty="0" smtClean="0"/>
              <a:t>materiál </a:t>
            </a:r>
            <a:r>
              <a:rPr lang="cs-CZ" dirty="0"/>
              <a:t>slouží k procvičení slovní zásoby z oblasti </a:t>
            </a:r>
            <a:r>
              <a:rPr lang="cs-CZ" dirty="0" err="1" smtClean="0"/>
              <a:t>cooking</a:t>
            </a:r>
            <a:r>
              <a:rPr lang="cs-CZ" dirty="0" smtClean="0"/>
              <a:t> and </a:t>
            </a:r>
            <a:r>
              <a:rPr lang="cs-CZ" dirty="0" err="1" smtClean="0"/>
              <a:t>eating</a:t>
            </a:r>
            <a:r>
              <a:rPr lang="cs-CZ" dirty="0" smtClean="0"/>
              <a:t>. Všem žákům dáme k dispozici i tištěnou verzi křížovky, aby si mohli i ručně zapisovat, </a:t>
            </a:r>
            <a:r>
              <a:rPr lang="cs-CZ" smtClean="0"/>
              <a:t>tím i opakovat </a:t>
            </a:r>
            <a:r>
              <a:rPr lang="cs-CZ" dirty="0" smtClean="0"/>
              <a:t>látku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snímcích č. 3 – 13 je křížovka. V pravém dolním roku se vždy zobrazí nápověda k zapsání slova do křížovky. Při kliknutí se zobrazí správná odpověď v křížovce a další nápověda. Takto to funguje až do konce.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Na posledním snímku vyjde tajenka – nová látka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 smtClean="0"/>
              <a:t>things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294598"/>
              </p:ext>
            </p:extLst>
          </p:nvPr>
        </p:nvGraphicFramePr>
        <p:xfrm>
          <a:off x="1475652" y="1628798"/>
          <a:ext cx="5801592" cy="404028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156176" y="5589240"/>
            <a:ext cx="154817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Hladový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7308304" y="5013176"/>
            <a:ext cx="1512168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Hungry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5810459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074" name="Picture 2" descr="C:\Users\Janča\AppData\Local\Microsoft\Windows\Temporary Internet Files\Content.IE5\JDBVPEFG\MC900252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43857"/>
            <a:ext cx="127741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07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/>
              <a:t>about</a:t>
            </a:r>
            <a:r>
              <a:rPr lang="cs-CZ" sz="3200" dirty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1870279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4098" name="Picture 2" descr="C:\Users\Janča\AppData\Local\Microsoft\Windows\Temporary Internet Files\Content.IE5\OHDFLDQD\MC900378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81128"/>
            <a:ext cx="1548079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54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7292434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5122" name="Picture 2" descr="C:\Users\Janča\AppData\Local\Microsoft\Windows\Temporary Internet Files\Content.IE5\JDBVPEFG\MC900441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201" y="36450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33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8328860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6146" name="Picture 2" descr="C:\Users\Janča\AppData\Local\Microsoft\Windows\Temporary Internet Files\Content.IE5\JDBVPEFG\MM90023471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05064"/>
            <a:ext cx="2299320" cy="229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25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1099648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7170" name="Picture 2" descr="C:\Users\Janča\AppData\Local\Microsoft\Windows\Temporary Internet Files\Content.IE5\RGEF979E\MC900320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607" y="4581128"/>
            <a:ext cx="1415491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25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4157920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012160" y="5589240"/>
            <a:ext cx="169218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Rozmačkat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7308304" y="5013176"/>
            <a:ext cx="1512168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To </a:t>
            </a:r>
            <a:r>
              <a:rPr lang="cs-CZ" sz="2400" dirty="0" err="1" smtClean="0"/>
              <a:t>mash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7939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1735414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H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8194" name="Picture 2" descr="C:\Users\Janča\AppData\Local\Microsoft\Windows\Temporary Internet Files\Content.IE5\OHDFLDQD\MC90042963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67688"/>
            <a:ext cx="2486397" cy="160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671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735519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H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218" name="Picture 2" descr="C:\Users\Janča\AppData\Local\Microsoft\Windows\Temporary Internet Files\Content.IE5\PYYG0UWK\MC900398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2254206" cy="226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7787335" y="3284984"/>
            <a:ext cx="385065" cy="18722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562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844491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H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42" name="Picture 2" descr="C:\Users\Janča\AppData\Local\Microsoft\Windows\Temporary Internet Files\Content.IE5\JDBVPEFG\MC9002900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2272674" cy="170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242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There</a:t>
            </a:r>
            <a:r>
              <a:rPr lang="cs-CZ" sz="3200" dirty="0" smtClean="0"/>
              <a:t> are </a:t>
            </a:r>
            <a:r>
              <a:rPr lang="cs-CZ" sz="3200" dirty="0" err="1"/>
              <a:t>things</a:t>
            </a:r>
            <a:r>
              <a:rPr lang="cs-CZ" sz="3200" dirty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cooking</a:t>
            </a:r>
            <a:r>
              <a:rPr lang="cs-CZ" sz="3200" dirty="0" smtClean="0"/>
              <a:t>, </a:t>
            </a:r>
            <a:r>
              <a:rPr lang="cs-CZ" sz="3200" dirty="0" err="1" smtClean="0"/>
              <a:t>eating</a:t>
            </a:r>
            <a:r>
              <a:rPr lang="cs-CZ" sz="3200" dirty="0" smtClean="0"/>
              <a:t>, food </a:t>
            </a:r>
            <a:r>
              <a:rPr lang="cs-CZ" sz="3200" dirty="0" err="1" smtClean="0"/>
              <a:t>etc</a:t>
            </a:r>
            <a:r>
              <a:rPr lang="cs-CZ" sz="3200" dirty="0" smtClean="0"/>
              <a:t>. </a:t>
            </a: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comes</a:t>
            </a:r>
            <a:r>
              <a:rPr lang="cs-CZ" sz="3200" dirty="0" smtClean="0"/>
              <a:t> </a:t>
            </a:r>
            <a:r>
              <a:rPr lang="cs-CZ" sz="3200" dirty="0" err="1" smtClean="0"/>
              <a:t>out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today´s</a:t>
            </a:r>
            <a:r>
              <a:rPr lang="cs-CZ" sz="3200" dirty="0" smtClean="0"/>
              <a:t>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grammer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2488021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H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 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1266" name="Picture 2" descr="C:\Users\Janča\AppData\Local\Microsoft\Windows\Temporary Internet Files\Content.IE5\OHDFLDQD\MC9003121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93096"/>
            <a:ext cx="1912130" cy="226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535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How</a:t>
            </a:r>
            <a:r>
              <a:rPr lang="cs-CZ" sz="32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much / many </a:t>
            </a:r>
            <a:r>
              <a:rPr lang="cs-CZ" sz="3200" dirty="0" smtClean="0"/>
              <a:t>– </a:t>
            </a:r>
            <a:r>
              <a:rPr lang="cs-CZ" sz="3200" dirty="0" err="1" smtClean="0"/>
              <a:t>write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exercise</a:t>
            </a:r>
            <a:r>
              <a:rPr lang="cs-CZ" sz="3200" dirty="0" smtClean="0"/>
              <a:t> </a:t>
            </a:r>
            <a:r>
              <a:rPr lang="cs-CZ" sz="3200" dirty="0" err="1" smtClean="0"/>
              <a:t>book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673724"/>
              </p:ext>
            </p:extLst>
          </p:nvPr>
        </p:nvGraphicFramePr>
        <p:xfrm>
          <a:off x="1475652" y="1628798"/>
          <a:ext cx="5801592" cy="4136769"/>
        </p:xfrm>
        <a:graphic>
          <a:graphicData uri="http://schemas.openxmlformats.org/drawingml/2006/table">
            <a:tbl>
              <a:tblPr/>
              <a:tblGrid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  <a:gridCol w="483466"/>
              </a:tblGrid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W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H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5637"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N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9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Y</a:t>
                      </a:r>
                      <a:r>
                        <a:rPr lang="cs-CZ" sz="24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3264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309</TotalTime>
  <Words>849</Words>
  <Application>Microsoft Office PowerPoint</Application>
  <PresentationFormat>Předvádění na obrazovce (4:3)</PresentationFormat>
  <Paragraphs>851</Paragraphs>
  <Slides>15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There are things about cooking, eating, food etc. What comes out is today´s new grammer.</vt:lpstr>
      <vt:lpstr>How much / many – write it your exercise book.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Janča</cp:lastModifiedBy>
  <cp:revision>30</cp:revision>
  <dcterms:created xsi:type="dcterms:W3CDTF">2013-05-10T12:01:16Z</dcterms:created>
  <dcterms:modified xsi:type="dcterms:W3CDTF">2013-11-22T21:21:57Z</dcterms:modified>
</cp:coreProperties>
</file>