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61" r:id="rId4"/>
    <p:sldId id="263" r:id="rId5"/>
    <p:sldId id="264" r:id="rId6"/>
    <p:sldId id="266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VY_32_INOVACE_Food</a:t>
          </a:r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VY_32_INOVACE_Food</a:t>
          </a:r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22.11.2013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22.11.2013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22.11.2013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wmf"/><Relationship Id="rId5" Type="http://schemas.openxmlformats.org/officeDocument/2006/relationships/image" Target="../media/image29.jpeg"/><Relationship Id="rId4" Type="http://schemas.openxmlformats.org/officeDocument/2006/relationships/image" Target="../media/image2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5.wmf"/><Relationship Id="rId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utterstock.com/pic.mhtml?language=en&amp;id=141680248" TargetMode="External"/><Relationship Id="rId2" Type="http://schemas.openxmlformats.org/officeDocument/2006/relationships/hyperlink" Target="http://www.shutterstock.com/pic.mhtml?language=en&amp;id=9071991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hutterstock.com/pic-143972707/stock-photo-fresh-beef-for-goulash-on-display-in-a-container-at-the-butchery-with-an-assistant-serving-a.html?src=same_artist-143972716-1" TargetMode="External"/><Relationship Id="rId4" Type="http://schemas.openxmlformats.org/officeDocument/2006/relationships/hyperlink" Target="http://pixabay.com/en/fruits-market-shop-supermarket-7794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3065758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268760"/>
            <a:ext cx="7408333" cy="4857403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7.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15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</a:t>
            </a:r>
            <a:r>
              <a:rPr lang="cs-CZ" dirty="0" smtClean="0"/>
              <a:t>materiál </a:t>
            </a:r>
            <a:r>
              <a:rPr lang="cs-CZ" dirty="0"/>
              <a:t>slouží k procvičení slovní zásoby z oblasti </a:t>
            </a:r>
            <a:r>
              <a:rPr lang="cs-CZ" dirty="0" smtClean="0"/>
              <a:t>Food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 snímcích č. 3, 4, 5 jsou obrázky potravin. Žáci si procvičují slovní zásobu a po kliknutí či šipkou dolů se zobrazí i psaná podoba. Podle červených písmen žáci poskládají místo, kde se dané potraviny dají koupit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 snímku č. 6 si pomocí obrázků shrnou a zopakují místa k zakoupení potravin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/>
              <a:t>?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/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1026" name="Picture 2" descr="Crispy strips of bacon&#10; - stock phot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26846"/>
            <a:ext cx="1791882" cy="1310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236856"/>
              </p:ext>
            </p:extLst>
          </p:nvPr>
        </p:nvGraphicFramePr>
        <p:xfrm>
          <a:off x="1899786" y="1813657"/>
          <a:ext cx="230425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851"/>
                <a:gridCol w="460851"/>
                <a:gridCol w="460851"/>
                <a:gridCol w="460851"/>
                <a:gridCol w="460851"/>
              </a:tblGrid>
              <a:tr h="14401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Janča\AppData\Local\Microsoft\Windows\Temporary Internet Files\Content.IE5\PYYG0UWK\MC9004130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51939"/>
            <a:ext cx="2112221" cy="102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354812"/>
              </p:ext>
            </p:extLst>
          </p:nvPr>
        </p:nvGraphicFramePr>
        <p:xfrm>
          <a:off x="4044280" y="5492565"/>
          <a:ext cx="30480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21640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C:\Users\Janča\AppData\Local\Microsoft\Windows\Temporary Internet Files\Content.IE5\OHDFLDQD\MC9001993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85301"/>
            <a:ext cx="1401778" cy="197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5311506"/>
              </p:ext>
            </p:extLst>
          </p:nvPr>
        </p:nvGraphicFramePr>
        <p:xfrm>
          <a:off x="3645156" y="4174900"/>
          <a:ext cx="3480888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111"/>
                <a:gridCol w="435111"/>
                <a:gridCol w="435111"/>
                <a:gridCol w="435111"/>
                <a:gridCol w="435111"/>
                <a:gridCol w="435111"/>
                <a:gridCol w="435111"/>
                <a:gridCol w="435111"/>
              </a:tblGrid>
              <a:tr h="37581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Users\Janča\AppData\Local\Microsoft\Windows\Temporary Internet Files\Content.IE5\JDBVPEFG\MC9002159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3" y="4509120"/>
            <a:ext cx="2471596" cy="203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144520"/>
              </p:ext>
            </p:extLst>
          </p:nvPr>
        </p:nvGraphicFramePr>
        <p:xfrm>
          <a:off x="2503544" y="4787876"/>
          <a:ext cx="1967880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1970"/>
                <a:gridCol w="491970"/>
                <a:gridCol w="491970"/>
                <a:gridCol w="491970"/>
              </a:tblGrid>
              <a:tr h="375816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0" name="Picture 6" descr="C:\Users\Janča\AppData\Local\Microsoft\Windows\Temporary Internet Files\Content.IE5\JDBVPEFG\MC9003379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26846"/>
            <a:ext cx="1827886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2603600"/>
              </p:ext>
            </p:extLst>
          </p:nvPr>
        </p:nvGraphicFramePr>
        <p:xfrm>
          <a:off x="5567860" y="2421385"/>
          <a:ext cx="3480888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0148"/>
                <a:gridCol w="580148"/>
                <a:gridCol w="580148"/>
                <a:gridCol w="580148"/>
                <a:gridCol w="580148"/>
                <a:gridCol w="580148"/>
              </a:tblGrid>
              <a:tr h="375816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Users\Janča\AppData\Local\Microsoft\Windows\Temporary Internet Files\Content.IE5\OHDFLDQD\MC9002804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56091"/>
            <a:ext cx="2477632" cy="130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2966889"/>
              </p:ext>
            </p:extLst>
          </p:nvPr>
        </p:nvGraphicFramePr>
        <p:xfrm>
          <a:off x="2509174" y="3212976"/>
          <a:ext cx="3240363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909"/>
                <a:gridCol w="462909"/>
                <a:gridCol w="462909"/>
                <a:gridCol w="462909"/>
                <a:gridCol w="462909"/>
                <a:gridCol w="462909"/>
                <a:gridCol w="462909"/>
              </a:tblGrid>
              <a:tr h="34541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051720" y="6093296"/>
            <a:ext cx="709228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butcher´s</a:t>
            </a:r>
            <a:r>
              <a:rPr lang="cs-CZ" sz="2400" b="1" dirty="0" smtClean="0"/>
              <a:t>/</a:t>
            </a:r>
            <a:r>
              <a:rPr lang="cs-CZ" sz="2400" b="1" dirty="0" err="1" smtClean="0"/>
              <a:t>butchery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9931" y="5939407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436450" y="4055031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4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4965" y="3401672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3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45010" y="1305972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66529" y="5279394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6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07704" y="126184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picture</a:t>
            </a:r>
            <a:r>
              <a:rPr lang="cs-CZ" dirty="0"/>
              <a:t>?</a:t>
            </a:r>
            <a:r>
              <a:rPr lang="cs-CZ" dirty="0" smtClean="0"/>
              <a:t> </a:t>
            </a:r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buy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2050" name="Picture 2" descr="C:\Users\Janča\AppData\Local\Microsoft\Windows\Temporary Internet Files\Content.IE5\JDBVPEFG\MC900391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080" y="2116117"/>
            <a:ext cx="1301191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ča\AppData\Local\Microsoft\Windows\Temporary Internet Files\Content.IE5\OHDFLDQD\MC900215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556" y="1655693"/>
            <a:ext cx="1692743" cy="119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ča\AppData\Local\Microsoft\Windows\Temporary Internet Files\Content.IE5\JDBVPEFG\MC9003312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67747"/>
            <a:ext cx="1803149" cy="148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ča\AppData\Local\Microsoft\Windows\Temporary Internet Files\Content.IE5\PYYG0UWK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297" y="3259617"/>
            <a:ext cx="1416259" cy="141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ča\AppData\Local\Microsoft\Windows\Temporary Internet Files\Content.IE5\RGEF979E\MC9003312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24" y="4871454"/>
            <a:ext cx="1795604" cy="14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ča\AppData\Local\Microsoft\Windows\Temporary Internet Files\Content.IE5\JDBVPEFG\MP90038790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075" y="4980998"/>
            <a:ext cx="1289967" cy="180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ča\AppData\Local\Microsoft\Windows\Temporary Internet Files\Content.IE5\JDBVPEFG\MC9003313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1047"/>
            <a:ext cx="1810693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ča\AppData\Local\Microsoft\Windows\Temporary Internet Files\Content.IE5\OHDFLDQD\MC9002987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43" y="1389719"/>
            <a:ext cx="1821485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9915176"/>
              </p:ext>
            </p:extLst>
          </p:nvPr>
        </p:nvGraphicFramePr>
        <p:xfrm>
          <a:off x="1916312" y="1889410"/>
          <a:ext cx="2489130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855"/>
                <a:gridCol w="414855"/>
                <a:gridCol w="414855"/>
                <a:gridCol w="414855"/>
                <a:gridCol w="414855"/>
                <a:gridCol w="414855"/>
              </a:tblGrid>
              <a:tr h="37581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8235384"/>
              </p:ext>
            </p:extLst>
          </p:nvPr>
        </p:nvGraphicFramePr>
        <p:xfrm>
          <a:off x="6294065" y="1886940"/>
          <a:ext cx="261595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3190"/>
                <a:gridCol w="523190"/>
                <a:gridCol w="523190"/>
                <a:gridCol w="523190"/>
                <a:gridCol w="523190"/>
              </a:tblGrid>
              <a:tr h="258693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5356641"/>
              </p:ext>
            </p:extLst>
          </p:nvPr>
        </p:nvGraphicFramePr>
        <p:xfrm>
          <a:off x="2834471" y="2851047"/>
          <a:ext cx="203988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972"/>
                <a:gridCol w="509972"/>
                <a:gridCol w="509972"/>
                <a:gridCol w="509972"/>
              </a:tblGrid>
              <a:tr h="326493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140189"/>
              </p:ext>
            </p:extLst>
          </p:nvPr>
        </p:nvGraphicFramePr>
        <p:xfrm>
          <a:off x="6425846" y="3461874"/>
          <a:ext cx="2709021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003"/>
                <a:gridCol w="387003"/>
                <a:gridCol w="387003"/>
                <a:gridCol w="387003"/>
                <a:gridCol w="387003"/>
                <a:gridCol w="387003"/>
                <a:gridCol w="387003"/>
              </a:tblGrid>
              <a:tr h="258693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1471279"/>
              </p:ext>
            </p:extLst>
          </p:nvPr>
        </p:nvGraphicFramePr>
        <p:xfrm>
          <a:off x="2792898" y="4677684"/>
          <a:ext cx="3048003" cy="4266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426643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7588479"/>
              </p:ext>
            </p:extLst>
          </p:nvPr>
        </p:nvGraphicFramePr>
        <p:xfrm>
          <a:off x="5879976" y="5118328"/>
          <a:ext cx="326402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003"/>
                <a:gridCol w="408003"/>
                <a:gridCol w="408003"/>
                <a:gridCol w="408003"/>
                <a:gridCol w="408003"/>
                <a:gridCol w="408003"/>
                <a:gridCol w="408003"/>
                <a:gridCol w="408003"/>
              </a:tblGrid>
              <a:tr h="25869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779313"/>
              </p:ext>
            </p:extLst>
          </p:nvPr>
        </p:nvGraphicFramePr>
        <p:xfrm>
          <a:off x="1679848" y="5217900"/>
          <a:ext cx="247193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992"/>
                <a:gridCol w="308992"/>
                <a:gridCol w="308992"/>
                <a:gridCol w="308992"/>
                <a:gridCol w="308992"/>
                <a:gridCol w="308992"/>
                <a:gridCol w="308992"/>
                <a:gridCol w="308992"/>
              </a:tblGrid>
              <a:tr h="258693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824471"/>
              </p:ext>
            </p:extLst>
          </p:nvPr>
        </p:nvGraphicFramePr>
        <p:xfrm>
          <a:off x="5517135" y="5597019"/>
          <a:ext cx="251674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457"/>
                <a:gridCol w="419457"/>
                <a:gridCol w="419457"/>
                <a:gridCol w="419457"/>
                <a:gridCol w="419457"/>
                <a:gridCol w="419457"/>
              </a:tblGrid>
              <a:tr h="25869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667893" y="6148778"/>
            <a:ext cx="813690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greengrocer´s</a:t>
            </a:r>
            <a:r>
              <a:rPr lang="cs-CZ" sz="2400" b="1" dirty="0" smtClean="0"/>
              <a:t> / </a:t>
            </a:r>
            <a:r>
              <a:rPr lang="cs-CZ" sz="2400" b="1" dirty="0" err="1" smtClean="0"/>
              <a:t>greengrocery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2059" name="Picture 11" descr="C:\Users\Janča\AppData\Local\Microsoft\Windows\Temporary Internet Files\Content.IE5\PYYG0UWK\MC9003312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62" y="3518474"/>
            <a:ext cx="1230896" cy="110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2164533"/>
              </p:ext>
            </p:extLst>
          </p:nvPr>
        </p:nvGraphicFramePr>
        <p:xfrm>
          <a:off x="128325" y="4253731"/>
          <a:ext cx="2787491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213"/>
                <a:gridCol w="398213"/>
                <a:gridCol w="398213"/>
                <a:gridCol w="398213"/>
                <a:gridCol w="398213"/>
                <a:gridCol w="398213"/>
                <a:gridCol w="398213"/>
              </a:tblGrid>
              <a:tr h="255389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4077772" y="5817059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71293" y="4553979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7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4108" y="5889666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8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11555" y="4084595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4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419872" y="4238484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6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380858" y="3909519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</a:t>
            </a:r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35696" y="3210697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3</a:t>
            </a:r>
            <a:endParaRPr lang="cs-CZ" sz="1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12160" y="225337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</a:t>
            </a:r>
            <a:endParaRPr lang="cs-CZ" sz="1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979712" y="1343502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316059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picture</a:t>
            </a:r>
            <a:r>
              <a:rPr lang="cs-CZ" dirty="0"/>
              <a:t>?</a:t>
            </a:r>
            <a:r>
              <a:rPr lang="cs-CZ" dirty="0" smtClean="0"/>
              <a:t> </a:t>
            </a:r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buy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3076" name="Picture 4" descr="C:\Users\Janča\AppData\Local\Microsoft\Windows\Temporary Internet Files\Content.IE5\RGEF979E\MP9004484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856" y="4437112"/>
            <a:ext cx="129614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ča\AppData\Local\Microsoft\Windows\Temporary Internet Files\Content.IE5\PYYG0UWK\MC900215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348" y="2958351"/>
            <a:ext cx="1600700" cy="1478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ča\AppData\Local\Microsoft\Windows\Temporary Internet Files\Content.IE5\OHDFLDQD\MC90043690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948" y="2672916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ča\AppData\Local\Microsoft\Windows\Temporary Internet Files\Content.IE5\JDBVPEFG\MC90043691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173" y="18204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ča\AppData\Local\Microsoft\Windows\Temporary Internet Files\Content.IE5\PYYG0UWK\MC90044171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49" y="3547138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ča\AppData\Local\Microsoft\Windows\Temporary Internet Files\Content.IE5\PYYG0UWK\MC9004238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41324"/>
            <a:ext cx="1442120" cy="1483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ča\AppData\Local\Microsoft\Windows\Temporary Internet Files\Content.IE5\RGEF979E\MC9004062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33" y="967941"/>
            <a:ext cx="181292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3310239"/>
              </p:ext>
            </p:extLst>
          </p:nvPr>
        </p:nvGraphicFramePr>
        <p:xfrm>
          <a:off x="1549517" y="1637548"/>
          <a:ext cx="176555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110"/>
                <a:gridCol w="353110"/>
                <a:gridCol w="353110"/>
                <a:gridCol w="353110"/>
                <a:gridCol w="353110"/>
              </a:tblGrid>
              <a:tr h="28792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9887562"/>
              </p:ext>
            </p:extLst>
          </p:nvPr>
        </p:nvGraphicFramePr>
        <p:xfrm>
          <a:off x="5006008" y="1817374"/>
          <a:ext cx="3048001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091"/>
                <a:gridCol w="277091"/>
                <a:gridCol w="277091"/>
                <a:gridCol w="277091"/>
                <a:gridCol w="277091"/>
                <a:gridCol w="277091"/>
                <a:gridCol w="277091"/>
                <a:gridCol w="277091"/>
                <a:gridCol w="277091"/>
                <a:gridCol w="277091"/>
                <a:gridCol w="277091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080102"/>
              </p:ext>
            </p:extLst>
          </p:nvPr>
        </p:nvGraphicFramePr>
        <p:xfrm>
          <a:off x="63438" y="2991232"/>
          <a:ext cx="208823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</a:tblGrid>
              <a:tr h="302299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1319207"/>
              </p:ext>
            </p:extLst>
          </p:nvPr>
        </p:nvGraphicFramePr>
        <p:xfrm>
          <a:off x="5225076" y="2660473"/>
          <a:ext cx="391209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645"/>
                <a:gridCol w="355645"/>
                <a:gridCol w="355645"/>
                <a:gridCol w="355645"/>
                <a:gridCol w="355645"/>
                <a:gridCol w="355645"/>
                <a:gridCol w="355645"/>
                <a:gridCol w="355645"/>
                <a:gridCol w="355645"/>
                <a:gridCol w="355645"/>
                <a:gridCol w="355645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1815380"/>
              </p:ext>
            </p:extLst>
          </p:nvPr>
        </p:nvGraphicFramePr>
        <p:xfrm>
          <a:off x="4269648" y="3897373"/>
          <a:ext cx="412298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3582"/>
                <a:gridCol w="343582"/>
                <a:gridCol w="343582"/>
                <a:gridCol w="343582"/>
                <a:gridCol w="343582"/>
                <a:gridCol w="343582"/>
                <a:gridCol w="343582"/>
                <a:gridCol w="343582"/>
                <a:gridCol w="343582"/>
                <a:gridCol w="343582"/>
                <a:gridCol w="343582"/>
                <a:gridCol w="343582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078645"/>
              </p:ext>
            </p:extLst>
          </p:nvPr>
        </p:nvGraphicFramePr>
        <p:xfrm>
          <a:off x="1475656" y="4437112"/>
          <a:ext cx="327184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981"/>
                <a:gridCol w="408981"/>
                <a:gridCol w="408981"/>
                <a:gridCol w="408981"/>
                <a:gridCol w="408981"/>
                <a:gridCol w="408981"/>
                <a:gridCol w="408981"/>
                <a:gridCol w="408981"/>
              </a:tblGrid>
              <a:tr h="353618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3044426"/>
              </p:ext>
            </p:extLst>
          </p:nvPr>
        </p:nvGraphicFramePr>
        <p:xfrm>
          <a:off x="4871862" y="5419850"/>
          <a:ext cx="297599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5999"/>
                <a:gridCol w="495999"/>
                <a:gridCol w="495999"/>
                <a:gridCol w="495999"/>
                <a:gridCol w="495999"/>
                <a:gridCol w="495999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85" name="Picture 13" descr="C:\Users\Janča\AppData\Local\Microsoft\Windows\Temporary Internet Files\Content.IE5\OHDFLDQD\MC90029045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702" y="4824132"/>
            <a:ext cx="1510420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013690"/>
              </p:ext>
            </p:extLst>
          </p:nvPr>
        </p:nvGraphicFramePr>
        <p:xfrm>
          <a:off x="2551122" y="4997409"/>
          <a:ext cx="2975990" cy="4234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599"/>
                <a:gridCol w="297599"/>
                <a:gridCol w="297599"/>
                <a:gridCol w="297599"/>
                <a:gridCol w="297599"/>
                <a:gridCol w="297599"/>
                <a:gridCol w="297599"/>
                <a:gridCol w="297599"/>
                <a:gridCol w="297599"/>
                <a:gridCol w="297599"/>
              </a:tblGrid>
              <a:tr h="423428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411760" y="5949280"/>
            <a:ext cx="532859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fruit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shop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90298" y="4710654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8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53361" y="560273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7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92913" y="4129335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6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60407" y="3851619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81610" y="2672916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3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09084" y="3543842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4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861992" y="2278279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</a:t>
            </a:r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559141" y="2124391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109870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picture</a:t>
            </a:r>
            <a:r>
              <a:rPr lang="cs-CZ" dirty="0"/>
              <a:t>?</a:t>
            </a:r>
            <a:r>
              <a:rPr lang="cs-CZ" dirty="0" smtClean="0"/>
              <a:t> </a:t>
            </a:r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buy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5949280"/>
            <a:ext cx="532859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bakery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1026" name="Picture 2" descr="C:\Users\Janča\AppData\Local\Microsoft\Windows\Temporary Internet Files\Content.IE5\0HTYP1IR\MC900340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61352"/>
            <a:ext cx="1773022" cy="164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981869"/>
              </p:ext>
            </p:extLst>
          </p:nvPr>
        </p:nvGraphicFramePr>
        <p:xfrm>
          <a:off x="4644008" y="1741484"/>
          <a:ext cx="18958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3968"/>
                <a:gridCol w="473968"/>
                <a:gridCol w="473968"/>
                <a:gridCol w="4739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Janča\AppData\Local\Microsoft\Windows\Temporary Internet Files\Content.IE5\J8OM2GKK\MC9002159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82" y="5007839"/>
            <a:ext cx="1584176" cy="117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7447680"/>
              </p:ext>
            </p:extLst>
          </p:nvPr>
        </p:nvGraphicFramePr>
        <p:xfrm>
          <a:off x="2168558" y="4869160"/>
          <a:ext cx="218390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1986"/>
                <a:gridCol w="311986"/>
                <a:gridCol w="311986"/>
                <a:gridCol w="311986"/>
                <a:gridCol w="311986"/>
                <a:gridCol w="311986"/>
                <a:gridCol w="3119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C:\Users\Janča\AppData\Local\Microsoft\Windows\Temporary Internet Files\Content.IE5\Z9M5PRHE\MC9002322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28" y="3161853"/>
            <a:ext cx="1825530" cy="1354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2396861"/>
              </p:ext>
            </p:extLst>
          </p:nvPr>
        </p:nvGraphicFramePr>
        <p:xfrm>
          <a:off x="2168558" y="3681822"/>
          <a:ext cx="218390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781"/>
                <a:gridCol w="436781"/>
                <a:gridCol w="436781"/>
                <a:gridCol w="436781"/>
                <a:gridCol w="43678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Users\Janča\AppData\Local\Microsoft\Windows\Temporary Internet Files\Content.IE5\XAT1RMCR\MP9004025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13" y="1426346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2455789"/>
              </p:ext>
            </p:extLst>
          </p:nvPr>
        </p:nvGraphicFramePr>
        <p:xfrm>
          <a:off x="2070964" y="2377804"/>
          <a:ext cx="232792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584"/>
                <a:gridCol w="465584"/>
                <a:gridCol w="465584"/>
                <a:gridCol w="465584"/>
                <a:gridCol w="4655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0" name="Picture 6" descr="C:\Users\Janča\AppData\Local\Microsoft\Windows\Temporary Internet Files\Content.IE5\Z9M5PRHE\MC900237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39226"/>
            <a:ext cx="1419136" cy="15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915766"/>
              </p:ext>
            </p:extLst>
          </p:nvPr>
        </p:nvGraphicFramePr>
        <p:xfrm>
          <a:off x="4378800" y="5394933"/>
          <a:ext cx="297599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142"/>
                <a:gridCol w="425142"/>
                <a:gridCol w="425142"/>
                <a:gridCol w="425142"/>
                <a:gridCol w="425142"/>
                <a:gridCol w="425142"/>
                <a:gridCol w="42514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Users\Janča\AppData\Local\Microsoft\Windows\Temporary Internet Files\Content.IE5\Z9M5PRHE\MC9002289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456" y="2840371"/>
            <a:ext cx="1838858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3603000"/>
              </p:ext>
            </p:extLst>
          </p:nvPr>
        </p:nvGraphicFramePr>
        <p:xfrm>
          <a:off x="6914314" y="3353806"/>
          <a:ext cx="187220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  <a:gridCol w="468052"/>
                <a:gridCol w="4680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7912582" y="5301587"/>
            <a:ext cx="885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+ 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10527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28184" y="5057876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6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91697" y="5701696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5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247681" y="4005064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4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787424" y="2884708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3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99012" y="24370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8633365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do shopping?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4100" name="Picture 4" descr="Fruit market with various colorful fresh fruits and vegetables - stock phot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2304256" cy="213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Fruits, Market, Shop, Supermarket, Shopping, Foo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561" y="2431424"/>
            <a:ext cx="2883801" cy="191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resh beef for goulash on display in a container at the butchery with an assistant serving a customer with a scoop - stock phot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1048"/>
            <a:ext cx="2993770" cy="212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1453919"/>
            <a:ext cx="302433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Greengrocery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872406"/>
            <a:ext cx="297950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Fruit</a:t>
            </a:r>
            <a:r>
              <a:rPr lang="cs-CZ" sz="2400" dirty="0" smtClean="0"/>
              <a:t> </a:t>
            </a:r>
            <a:r>
              <a:rPr lang="cs-CZ" sz="2400" dirty="0" err="1" smtClean="0"/>
              <a:t>shop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7118" y="5903135"/>
            <a:ext cx="309634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Butchery</a:t>
            </a:r>
            <a:endParaRPr lang="cs-CZ" sz="2400" dirty="0"/>
          </a:p>
        </p:txBody>
      </p:sp>
      <p:pic>
        <p:nvPicPr>
          <p:cNvPr id="2050" name="Picture 2" descr="C:\Users\Janča\AppData\Local\Microsoft\Windows\Temporary Internet Files\Content.IE5\J8OM2GKK\MC9001496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50" y="3861048"/>
            <a:ext cx="3123517" cy="226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194711" y="6133968"/>
            <a:ext cx="297950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Bakery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517119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/>
              <a:t>VIKTOR1. </a:t>
            </a:r>
            <a:r>
              <a:rPr lang="cs-CZ" i="1" dirty="0"/>
              <a:t>shutterstock.com</a:t>
            </a:r>
            <a:r>
              <a:rPr lang="cs-CZ" dirty="0"/>
              <a:t> [online]. [cit. 20.10.2013].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www.shutterstock.com/pic.mhtml?language=en&amp;id=90719914</a:t>
            </a:r>
            <a:endParaRPr lang="cs-CZ" dirty="0" smtClean="0"/>
          </a:p>
          <a:p>
            <a:r>
              <a:rPr lang="cs-CZ" dirty="0"/>
              <a:t>ALEKSANDAR MIJATOVIC. </a:t>
            </a:r>
            <a:r>
              <a:rPr lang="cs-CZ" i="1" dirty="0"/>
              <a:t>shutterstock.com</a:t>
            </a:r>
            <a:r>
              <a:rPr lang="cs-CZ" dirty="0"/>
              <a:t> [online]. [cit. 20.10.2013].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www.shutterstock.com/pic.mhtml?language=en&amp;id=141680248</a:t>
            </a:r>
            <a:endParaRPr lang="cs-CZ" dirty="0" smtClean="0"/>
          </a:p>
          <a:p>
            <a:r>
              <a:rPr lang="cs-CZ" dirty="0"/>
              <a:t>UNKNOWN. </a:t>
            </a:r>
            <a:r>
              <a:rPr lang="cs-CZ" i="1" dirty="0"/>
              <a:t>pixabay.com</a:t>
            </a:r>
            <a:r>
              <a:rPr lang="cs-CZ" dirty="0"/>
              <a:t> [online]. [cit. 20.10.2013]. Dostupný na WWW: </a:t>
            </a:r>
            <a:r>
              <a:rPr lang="cs-CZ" dirty="0">
                <a:hlinkClick r:id="rId4"/>
              </a:rPr>
              <a:t>http://pixabay.com/en/fruits-market-shop-supermarket-77946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/>
              <a:t>RACORN. </a:t>
            </a:r>
            <a:r>
              <a:rPr lang="cs-CZ" i="1" dirty="0"/>
              <a:t>shutterstock.com</a:t>
            </a:r>
            <a:r>
              <a:rPr lang="cs-CZ" dirty="0"/>
              <a:t> [online]. [cit. 20.10.2013].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www.shutterstock.com/pic-143972707/stock-photo-fresh-beef-for-goulash-on-display-in-a-container-at-the-butchery-with-an-assistant-serving-a.html?src=same_artist-143972716-1</a:t>
            </a:r>
            <a:endParaRPr lang="cs-CZ" dirty="0" smtClean="0"/>
          </a:p>
          <a:p>
            <a:endParaRPr lang="cs-CZ" i="1" u="sng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468</TotalTime>
  <Words>458</Words>
  <Application>Microsoft Office PowerPoint</Application>
  <PresentationFormat>Předvádění na obrazovce (4:3)</PresentationFormat>
  <Paragraphs>265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What is on the picture? Where can we buy it?</vt:lpstr>
      <vt:lpstr>What is on the picture? Where can we buy it?</vt:lpstr>
      <vt:lpstr>What is on the picture? Where can we buy it?</vt:lpstr>
      <vt:lpstr>What is on the picture? Where can we buy it?</vt:lpstr>
      <vt:lpstr>Where can I do shopping?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44</cp:revision>
  <dcterms:created xsi:type="dcterms:W3CDTF">2013-05-10T12:01:16Z</dcterms:created>
  <dcterms:modified xsi:type="dcterms:W3CDTF">2013-11-22T21:44:38Z</dcterms:modified>
</cp:coreProperties>
</file>