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62" r:id="rId3"/>
    <p:sldId id="263" r:id="rId4"/>
    <p:sldId id="282" r:id="rId5"/>
    <p:sldId id="267" r:id="rId6"/>
    <p:sldId id="271" r:id="rId7"/>
    <p:sldId id="270" r:id="rId8"/>
    <p:sldId id="269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VY_32_INOVACE_Crossword </a:t>
          </a:r>
          <a:r>
            <a:rPr lang="cs-CZ" sz="2000" b="0" dirty="0" err="1" smtClean="0"/>
            <a:t>about</a:t>
          </a:r>
          <a:r>
            <a:rPr lang="cs-CZ" sz="2000" b="0" dirty="0" smtClean="0"/>
            <a:t> </a:t>
          </a:r>
          <a:r>
            <a:rPr lang="cs-CZ" sz="2000" b="0" dirty="0" err="1" smtClean="0"/>
            <a:t>jobs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</a:t>
          </a:r>
          <a:r>
            <a:rPr lang="cs-CZ" sz="2000" b="1" dirty="0" err="1" smtClean="0"/>
            <a:t>Kňourková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dirty="0" smtClean="0"/>
            <a:t>: říjen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</a:t>
          </a:r>
          <a:r>
            <a:rPr lang="cs-CZ" sz="2000" b="1" kern="1200" dirty="0" err="1" smtClean="0"/>
            <a:t>Kňourková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dirty="0" smtClean="0"/>
            <a:t>: říjen 2013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VY_32_INOVACE_Crossword </a:t>
          </a:r>
          <a:r>
            <a:rPr lang="cs-CZ" sz="2000" b="0" kern="1200" dirty="0" err="1" smtClean="0"/>
            <a:t>about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jobs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574F1-E18E-4039-8B24-9448A5E863BF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14899-5BE9-4478-A725-E2D9DD11B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12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4118981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Předmět – Aj</a:t>
            </a:r>
          </a:p>
          <a:p>
            <a:r>
              <a:rPr lang="cs-CZ" dirty="0" smtClean="0"/>
              <a:t>Věková skupina – </a:t>
            </a:r>
            <a:r>
              <a:rPr lang="cs-CZ" dirty="0" smtClean="0"/>
              <a:t>9. ročník</a:t>
            </a:r>
            <a:endParaRPr lang="cs-CZ" dirty="0" smtClean="0"/>
          </a:p>
          <a:p>
            <a:r>
              <a:rPr lang="cs-CZ" dirty="0" smtClean="0"/>
              <a:t>Časový fond </a:t>
            </a:r>
            <a:r>
              <a:rPr lang="cs-CZ" dirty="0" smtClean="0"/>
              <a:t>– 15 min.</a:t>
            </a:r>
          </a:p>
          <a:p>
            <a:r>
              <a:rPr lang="cs-CZ" dirty="0" smtClean="0"/>
              <a:t>Popis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/>
              <a:t>j</a:t>
            </a:r>
            <a:r>
              <a:rPr lang="cs-CZ" dirty="0" smtClean="0"/>
              <a:t>edná </a:t>
            </a:r>
            <a:r>
              <a:rPr lang="cs-CZ" dirty="0" smtClean="0"/>
              <a:t>se o křížovku, prostřednictvím které si žáci zopakují některá zaměstnání a činnosti s nimi </a:t>
            </a:r>
            <a:r>
              <a:rPr lang="cs-CZ" dirty="0" smtClean="0"/>
              <a:t>spojené. Žáci dostanou křížovku i v tištěné podobě, aby si sami mohli doplňovat a poté zkontrolovat</a:t>
            </a:r>
          </a:p>
          <a:p>
            <a:r>
              <a:rPr lang="cs-CZ" dirty="0" smtClean="0"/>
              <a:t>V dolní části snímku je vždy popis jednoho zaměstnání. Správná odpověď se zobrazí na následujícím snímku, kde je i nápověda na další zaměstnání.</a:t>
            </a:r>
            <a:endParaRPr lang="cs-CZ" dirty="0"/>
          </a:p>
          <a:p>
            <a:r>
              <a:rPr lang="cs-CZ" dirty="0" smtClean="0"/>
              <a:t>V tajence </a:t>
            </a:r>
            <a:r>
              <a:rPr lang="cs-CZ" dirty="0" smtClean="0"/>
              <a:t>poté vyjde téma, kterým se budeme zabývat příští hodinu, proto je vhodné použít křížovku na konci hodiny v rámci opakování.</a:t>
            </a:r>
          </a:p>
          <a:p>
            <a:r>
              <a:rPr lang="cs-CZ" dirty="0"/>
              <a:t>Materiál je určen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598" y="332656"/>
          <a:ext cx="7128797" cy="5184570"/>
        </p:xfrm>
        <a:graphic>
          <a:graphicData uri="http://schemas.openxmlformats.org/drawingml/2006/table">
            <a:tbl>
              <a:tblPr/>
              <a:tblGrid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</a:tblGrid>
              <a:tr h="345638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598" y="332656"/>
          <a:ext cx="7128797" cy="5184570"/>
        </p:xfrm>
        <a:graphic>
          <a:graphicData uri="http://schemas.openxmlformats.org/drawingml/2006/table">
            <a:tbl>
              <a:tblPr/>
              <a:tblGrid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  <a:gridCol w="548369"/>
              </a:tblGrid>
              <a:tr h="345638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5638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flies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plane and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a big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sweeps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roads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He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usually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uses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broom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shovel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deals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science,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experiments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music,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performers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concert.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produces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movies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looks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actors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gets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up early,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ackages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teaches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newspapers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drives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car,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lorry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garbage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truck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ill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cares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measures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pressure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11.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kitchen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cooks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delicious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meal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works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constuction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site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uses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helmet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13.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cleanes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windows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floors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6021288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14. A man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designs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buildings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404664"/>
          <a:ext cx="6912776" cy="5629275"/>
        </p:xfrm>
        <a:graphic>
          <a:graphicData uri="http://schemas.openxmlformats.org/drawingml/2006/table">
            <a:tbl>
              <a:tblPr/>
              <a:tblGrid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  <a:gridCol w="531752"/>
              </a:tblGrid>
              <a:tr h="331237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</a:t>
                      </a:r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2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2400" b="0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6021288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</a:t>
            </a:r>
            <a:r>
              <a:rPr lang="cs-CZ" sz="2400" dirty="0" err="1" smtClean="0"/>
              <a:t>e</a:t>
            </a:r>
            <a:r>
              <a:rPr lang="cs-CZ" sz="2400" dirty="0" smtClean="0"/>
              <a:t> </a:t>
            </a:r>
            <a:r>
              <a:rPr lang="cs-CZ" sz="2400" dirty="0" err="1" smtClean="0"/>
              <a:t>result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PRESENT PERFECT.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are </a:t>
            </a:r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2400" dirty="0" err="1" smtClean="0"/>
              <a:t>learn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next</a:t>
            </a:r>
            <a:r>
              <a:rPr lang="cs-CZ" sz="2400" dirty="0" smtClean="0"/>
              <a:t> period. </a:t>
            </a:r>
            <a:r>
              <a:rPr lang="cs-CZ" sz="2400" dirty="0" smtClean="0">
                <a:sym typeface="Wingdings" pitchFamily="2" charset="2"/>
              </a:rPr>
              <a:t>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345</TotalTime>
  <Words>968</Words>
  <Application>Microsoft Office PowerPoint</Application>
  <PresentationFormat>Předvádění na obrazovce (4:3)</PresentationFormat>
  <Paragraphs>1785</Paragraphs>
  <Slides>18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35</cp:revision>
  <dcterms:created xsi:type="dcterms:W3CDTF">2013-05-10T12:01:16Z</dcterms:created>
  <dcterms:modified xsi:type="dcterms:W3CDTF">2013-11-22T22:09:42Z</dcterms:modified>
</cp:coreProperties>
</file>