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7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Slovní zásoba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VY_32_INOVACE_What </a:t>
          </a:r>
          <a:r>
            <a:rPr lang="cs-CZ" sz="2000" b="0" dirty="0" err="1" smtClean="0"/>
            <a:t>job</a:t>
          </a:r>
          <a:r>
            <a:rPr lang="cs-CZ" sz="2000" b="0" dirty="0" smtClean="0"/>
            <a:t> do </a:t>
          </a:r>
          <a:r>
            <a:rPr lang="cs-CZ" sz="2000" b="0" dirty="0" err="1" smtClean="0"/>
            <a:t>they</a:t>
          </a:r>
          <a:r>
            <a:rPr lang="cs-CZ" sz="2000" b="0" dirty="0" smtClean="0"/>
            <a:t> do?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Jana </a:t>
          </a:r>
          <a:r>
            <a:rPr lang="cs-CZ" sz="2000" b="1" dirty="0" err="1" smtClean="0"/>
            <a:t>Kňourková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 září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Jana </a:t>
          </a:r>
          <a:r>
            <a:rPr lang="cs-CZ" sz="2000" b="1" kern="1200" dirty="0" err="1" smtClean="0"/>
            <a:t>Kňourková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 září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Slovní zásoba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VY_32_INOVACE_What </a:t>
          </a:r>
          <a:r>
            <a:rPr lang="cs-CZ" sz="2000" b="0" kern="1200" dirty="0" err="1" smtClean="0"/>
            <a:t>job</a:t>
          </a:r>
          <a:r>
            <a:rPr lang="cs-CZ" sz="2000" b="0" kern="1200" dirty="0" smtClean="0"/>
            <a:t> do </a:t>
          </a:r>
          <a:r>
            <a:rPr lang="cs-CZ" sz="2000" b="0" kern="1200" dirty="0" err="1" smtClean="0"/>
            <a:t>they</a:t>
          </a:r>
          <a:r>
            <a:rPr lang="cs-CZ" sz="2000" b="0" kern="1200" dirty="0" smtClean="0"/>
            <a:t> do?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94006228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7" y="1772816"/>
            <a:ext cx="7524824" cy="4353347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Předmět – Anglický jazyk</a:t>
            </a:r>
          </a:p>
          <a:p>
            <a:r>
              <a:rPr lang="cs-CZ" dirty="0" smtClean="0"/>
              <a:t>Věková skupina – 9. ročník</a:t>
            </a:r>
          </a:p>
          <a:p>
            <a:r>
              <a:rPr lang="cs-CZ" dirty="0" smtClean="0"/>
              <a:t>Časový fond – 25 min.</a:t>
            </a:r>
          </a:p>
          <a:p>
            <a:r>
              <a:rPr lang="cs-CZ" dirty="0" smtClean="0"/>
              <a:t>Popis – Materiál slouží k procvičení slovní zásoby z oblasti </a:t>
            </a:r>
            <a:r>
              <a:rPr lang="cs-CZ" dirty="0" err="1" smtClean="0"/>
              <a:t>Jobs</a:t>
            </a:r>
            <a:r>
              <a:rPr lang="cs-CZ" dirty="0" smtClean="0"/>
              <a:t>. Dále k logickému uvažování, propojování souvislostí atd.</a:t>
            </a:r>
          </a:p>
          <a:p>
            <a:r>
              <a:rPr lang="cs-CZ" dirty="0" smtClean="0"/>
              <a:t>Žáci  by měli prostřednictvím tří indicií na každém snímku</a:t>
            </a:r>
            <a:r>
              <a:rPr lang="cs-CZ" dirty="0"/>
              <a:t> </a:t>
            </a:r>
            <a:r>
              <a:rPr lang="cs-CZ" dirty="0" smtClean="0"/>
              <a:t>uhodnout, o jaké zaměstnání se jedná. Kliknutím či šipkou dolů se zobrazí obrázek zaměstnání i psaná podoba.</a:t>
            </a:r>
          </a:p>
          <a:p>
            <a:r>
              <a:rPr lang="cs-CZ" dirty="0" smtClean="0"/>
              <a:t>Po </a:t>
            </a:r>
            <a:r>
              <a:rPr lang="cs-CZ" dirty="0" err="1" smtClean="0"/>
              <a:t>odpilotování</a:t>
            </a:r>
            <a:r>
              <a:rPr lang="cs-CZ" dirty="0" smtClean="0"/>
              <a:t> </a:t>
            </a:r>
            <a:r>
              <a:rPr lang="cs-CZ" dirty="0" err="1" smtClean="0"/>
              <a:t>DUMu</a:t>
            </a:r>
            <a:r>
              <a:rPr lang="cs-CZ" dirty="0" smtClean="0"/>
              <a:t> je vhodné, aby si žáci vylosovali další zaměstnání a zkusili si vytvořit nějaké indicie pro ostatní spolužáky.</a:t>
            </a:r>
          </a:p>
          <a:p>
            <a:r>
              <a:rPr lang="cs-CZ" dirty="0"/>
              <a:t>Materiál je určen interaktivní výuce.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35283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have</a:t>
            </a:r>
            <a:r>
              <a:rPr lang="cs-CZ" sz="2800" dirty="0" smtClean="0"/>
              <a:t> to </a:t>
            </a:r>
            <a:r>
              <a:rPr lang="cs-CZ" sz="2800" dirty="0" err="1" smtClean="0"/>
              <a:t>get</a:t>
            </a:r>
            <a:r>
              <a:rPr lang="cs-CZ" sz="2800" dirty="0" smtClean="0"/>
              <a:t> </a:t>
            </a:r>
            <a:r>
              <a:rPr lang="cs-CZ" sz="2800" dirty="0" err="1" smtClean="0"/>
              <a:t>up</a:t>
            </a:r>
            <a:r>
              <a:rPr lang="cs-CZ" sz="2800" dirty="0" smtClean="0"/>
              <a:t> </a:t>
            </a:r>
            <a:r>
              <a:rPr lang="cs-CZ" sz="2800" dirty="0" err="1" smtClean="0"/>
              <a:t>early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Dogs</a:t>
            </a:r>
            <a:r>
              <a:rPr lang="cs-CZ" sz="2800" dirty="0" smtClean="0"/>
              <a:t> </a:t>
            </a:r>
            <a:r>
              <a:rPr lang="cs-CZ" sz="2800" dirty="0" err="1" smtClean="0"/>
              <a:t>hate</a:t>
            </a:r>
            <a:r>
              <a:rPr lang="cs-CZ" sz="2800" dirty="0" smtClean="0"/>
              <a:t> </a:t>
            </a:r>
            <a:r>
              <a:rPr lang="cs-CZ" sz="2800" dirty="0" err="1" smtClean="0"/>
              <a:t>me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work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letters</a:t>
            </a:r>
            <a:r>
              <a:rPr lang="cs-CZ" sz="2800" dirty="0" smtClean="0"/>
              <a:t>, </a:t>
            </a:r>
            <a:r>
              <a:rPr lang="cs-CZ" sz="2800" dirty="0" err="1" smtClean="0"/>
              <a:t>magazines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packages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5940152" y="1916832"/>
            <a:ext cx="2232248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Postman</a:t>
            </a:r>
            <a:r>
              <a:rPr lang="cs-CZ" sz="2800" dirty="0" smtClean="0">
                <a:solidFill>
                  <a:schemeClr val="tx1"/>
                </a:solidFill>
              </a:rPr>
              <a:t>/</a:t>
            </a: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postwoman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" name="Picture 2" descr="C:\Users\jitka\AppData\Local\Microsoft\Windows\Temporary Internet Files\Content.IE5\F08XNZYE\MC90042416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950" y="3455894"/>
            <a:ext cx="2171489" cy="286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132856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 </a:t>
            </a:r>
            <a:r>
              <a:rPr lang="cs-CZ" sz="2800" dirty="0" err="1" smtClean="0"/>
              <a:t>spend</a:t>
            </a:r>
            <a:r>
              <a:rPr lang="cs-CZ" sz="2800" dirty="0" smtClean="0"/>
              <a:t> a lot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time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air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 </a:t>
            </a:r>
            <a:r>
              <a:rPr lang="cs-CZ" sz="2800" dirty="0" err="1" smtClean="0"/>
              <a:t>have</a:t>
            </a:r>
            <a:r>
              <a:rPr lang="cs-CZ" sz="2800" dirty="0" smtClean="0"/>
              <a:t> to </a:t>
            </a:r>
            <a:r>
              <a:rPr lang="cs-CZ" sz="2800" dirty="0" err="1" smtClean="0"/>
              <a:t>wear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uniform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Sometimes</a:t>
            </a:r>
            <a:r>
              <a:rPr lang="cs-CZ" sz="2800" dirty="0" smtClean="0"/>
              <a:t> I´m in a </a:t>
            </a:r>
            <a:r>
              <a:rPr lang="cs-CZ" sz="2800" dirty="0" err="1" smtClean="0"/>
              <a:t>big</a:t>
            </a:r>
            <a:r>
              <a:rPr lang="cs-CZ" sz="2800" dirty="0" smtClean="0"/>
              <a:t> </a:t>
            </a:r>
            <a:r>
              <a:rPr lang="cs-CZ" sz="2800" dirty="0" err="1" smtClean="0"/>
              <a:t>threat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916832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Pilot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jitka\AppData\Local\Microsoft\Windows\Temporary Internet Files\Content.IE5\F08XNZYE\MC9002166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29000"/>
            <a:ext cx="2376264" cy="265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060848"/>
            <a:ext cx="32403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beautiful</a:t>
            </a:r>
            <a:r>
              <a:rPr lang="cs-CZ" sz="2800" dirty="0" smtClean="0"/>
              <a:t>, </a:t>
            </a:r>
            <a:r>
              <a:rPr lang="cs-CZ" sz="2800" dirty="0" err="1" smtClean="0"/>
              <a:t>tall</a:t>
            </a:r>
            <a:r>
              <a:rPr lang="cs-CZ" sz="2800" dirty="0" smtClean="0"/>
              <a:t> and I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speak</a:t>
            </a:r>
            <a:r>
              <a:rPr lang="cs-CZ" sz="2800" dirty="0" smtClean="0"/>
              <a:t> a lot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languages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look </a:t>
            </a:r>
            <a:r>
              <a:rPr lang="cs-CZ" sz="2800" dirty="0" err="1" smtClean="0"/>
              <a:t>after</a:t>
            </a:r>
            <a:r>
              <a:rPr lang="cs-CZ" sz="2800" dirty="0" smtClean="0"/>
              <a:t> </a:t>
            </a:r>
            <a:r>
              <a:rPr lang="cs-CZ" sz="2800" dirty="0" err="1" smtClean="0"/>
              <a:t>people</a:t>
            </a:r>
            <a:r>
              <a:rPr lang="cs-CZ" sz="2800" dirty="0" smtClean="0"/>
              <a:t> on a plane.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offer</a:t>
            </a:r>
            <a:r>
              <a:rPr lang="cs-CZ" sz="2800" dirty="0" smtClean="0"/>
              <a:t> </a:t>
            </a:r>
            <a:r>
              <a:rPr lang="cs-CZ" sz="2800" dirty="0" err="1" smtClean="0"/>
              <a:t>services</a:t>
            </a:r>
            <a:r>
              <a:rPr lang="cs-CZ" sz="2800" dirty="0" smtClean="0"/>
              <a:t> – </a:t>
            </a:r>
            <a:r>
              <a:rPr lang="cs-CZ" sz="2800" dirty="0" err="1" smtClean="0"/>
              <a:t>meal</a:t>
            </a:r>
            <a:r>
              <a:rPr lang="cs-CZ" sz="2800" dirty="0" smtClean="0"/>
              <a:t>, </a:t>
            </a:r>
            <a:r>
              <a:rPr lang="cs-CZ" sz="2800" dirty="0" err="1" smtClean="0"/>
              <a:t>drinks</a:t>
            </a:r>
            <a:r>
              <a:rPr lang="cs-CZ" sz="2800" dirty="0" smtClean="0"/>
              <a:t> </a:t>
            </a:r>
            <a:r>
              <a:rPr lang="cs-CZ" sz="2800" dirty="0" err="1" smtClean="0"/>
              <a:t>etc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772816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Flight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attendant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jitka\AppData\Local\Microsoft\Windows\Temporary Internet Files\Content.IE5\VTCAZ48F\MC9002121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362" y="3140968"/>
            <a:ext cx="2317982" cy="288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often</a:t>
            </a:r>
            <a:r>
              <a:rPr lang="cs-CZ" sz="2400" dirty="0" smtClean="0"/>
              <a:t> </a:t>
            </a:r>
            <a:r>
              <a:rPr lang="cs-CZ" sz="2400" dirty="0" err="1" smtClean="0"/>
              <a:t>work</a:t>
            </a:r>
            <a:r>
              <a:rPr lang="cs-CZ" sz="2400" dirty="0" smtClean="0"/>
              <a:t> on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construction</a:t>
            </a:r>
            <a:r>
              <a:rPr lang="cs-CZ" sz="2400" dirty="0" smtClean="0"/>
              <a:t> </a:t>
            </a:r>
            <a:r>
              <a:rPr lang="cs-CZ" sz="2400" dirty="0" err="1" smtClean="0"/>
              <a:t>site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r>
              <a:rPr lang="cs-CZ" sz="2400" dirty="0" smtClean="0"/>
              <a:t>I use </a:t>
            </a:r>
            <a:r>
              <a:rPr lang="cs-CZ" sz="2400" dirty="0" err="1" smtClean="0"/>
              <a:t>bricks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trowel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r>
              <a:rPr lang="cs-CZ" sz="2400" dirty="0" smtClean="0"/>
              <a:t>I </a:t>
            </a:r>
            <a:r>
              <a:rPr lang="cs-CZ" sz="2400" dirty="0" err="1" smtClean="0"/>
              <a:t>have</a:t>
            </a:r>
            <a:r>
              <a:rPr lang="cs-CZ" sz="2400" dirty="0" smtClean="0"/>
              <a:t> to </a:t>
            </a:r>
            <a:r>
              <a:rPr lang="cs-CZ" sz="2400" dirty="0" err="1" smtClean="0"/>
              <a:t>wear</a:t>
            </a:r>
            <a:r>
              <a:rPr lang="cs-CZ" sz="2400" dirty="0" smtClean="0"/>
              <a:t> a </a:t>
            </a:r>
            <a:r>
              <a:rPr lang="cs-CZ" sz="2400" dirty="0" err="1" smtClean="0"/>
              <a:t>helmet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916832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Bricklayer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jitka\AppData\Local\Microsoft\Windows\Temporary Internet Files\Content.IE5\VTCAZ48F\MC9002792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2416508" cy="290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 </a:t>
            </a:r>
            <a:r>
              <a:rPr lang="cs-CZ" sz="2800" dirty="0" err="1" smtClean="0"/>
              <a:t>spend</a:t>
            </a:r>
            <a:r>
              <a:rPr lang="cs-CZ" sz="2800" dirty="0" smtClean="0"/>
              <a:t> a lot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time</a:t>
            </a:r>
            <a:r>
              <a:rPr lang="cs-CZ" sz="2800" dirty="0" smtClean="0"/>
              <a:t>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roof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repair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roof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house.</a:t>
            </a:r>
          </a:p>
          <a:p>
            <a:endParaRPr lang="cs-CZ" sz="2800" dirty="0" smtClean="0"/>
          </a:p>
          <a:p>
            <a:r>
              <a:rPr lang="en-US" sz="2800" dirty="0" smtClean="0"/>
              <a:t>I don't have a fear of heights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916832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Roofer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jitka\AppData\Local\Microsoft\Windows\Temporary Internet Files\Content.IE5\F08XNZYE\MC9003191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061" y="3501008"/>
            <a:ext cx="280444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32403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get</a:t>
            </a:r>
            <a:r>
              <a:rPr lang="cs-CZ" sz="2800" dirty="0" smtClean="0"/>
              <a:t> </a:t>
            </a:r>
            <a:r>
              <a:rPr lang="cs-CZ" sz="2800" dirty="0" err="1" smtClean="0"/>
              <a:t>up</a:t>
            </a:r>
            <a:r>
              <a:rPr lang="cs-CZ" sz="2800" dirty="0" smtClean="0"/>
              <a:t> </a:t>
            </a:r>
            <a:r>
              <a:rPr lang="cs-CZ" sz="2800" dirty="0" err="1" smtClean="0"/>
              <a:t>early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ride</a:t>
            </a:r>
            <a:r>
              <a:rPr lang="cs-CZ" sz="2800" dirty="0" smtClean="0"/>
              <a:t> a </a:t>
            </a:r>
            <a:r>
              <a:rPr lang="cs-CZ" sz="2800" dirty="0" err="1" smtClean="0"/>
              <a:t>garbage</a:t>
            </a:r>
            <a:r>
              <a:rPr lang="cs-CZ" sz="2800" dirty="0" smtClean="0"/>
              <a:t> truck.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work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garbage</a:t>
            </a:r>
            <a:r>
              <a:rPr lang="cs-CZ" sz="2800" dirty="0"/>
              <a:t> </a:t>
            </a:r>
            <a:r>
              <a:rPr lang="cs-CZ" sz="2800" dirty="0" smtClean="0"/>
              <a:t>and I </a:t>
            </a:r>
            <a:r>
              <a:rPr lang="cs-CZ" sz="2800" dirty="0" err="1" smtClean="0"/>
              <a:t>stink</a:t>
            </a:r>
            <a:r>
              <a:rPr lang="cs-CZ" sz="2800" dirty="0" smtClean="0"/>
              <a:t> a lot.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916832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Dustman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zivatel\AppData\Local\Microsoft\Windows\Temporary Internet Files\Content.IE5\CN52BFRF\MC9002922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284984"/>
            <a:ext cx="2736304" cy="28071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32403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work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wood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can</a:t>
            </a:r>
            <a:r>
              <a:rPr lang="cs-CZ" sz="2800" dirty="0" smtClean="0"/>
              <a:t> lose my </a:t>
            </a:r>
            <a:r>
              <a:rPr lang="cs-CZ" sz="2800" dirty="0" err="1" smtClean="0"/>
              <a:t>fingers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can</a:t>
            </a:r>
            <a:r>
              <a:rPr lang="cs-CZ" sz="2800" dirty="0" smtClean="0"/>
              <a:t> make a </a:t>
            </a:r>
            <a:r>
              <a:rPr lang="cs-CZ" sz="2800" dirty="0" err="1" smtClean="0"/>
              <a:t>new</a:t>
            </a:r>
            <a:r>
              <a:rPr lang="cs-CZ" sz="2800" dirty="0" smtClean="0"/>
              <a:t> </a:t>
            </a:r>
            <a:r>
              <a:rPr lang="cs-CZ" sz="2800" dirty="0" err="1" smtClean="0"/>
              <a:t>kitchen</a:t>
            </a:r>
            <a:r>
              <a:rPr lang="cs-CZ" sz="2800" dirty="0" smtClean="0"/>
              <a:t> </a:t>
            </a:r>
            <a:r>
              <a:rPr lang="cs-CZ" sz="2800" dirty="0" err="1" smtClean="0"/>
              <a:t>or</a:t>
            </a:r>
            <a:r>
              <a:rPr lang="cs-CZ" sz="2800" dirty="0" smtClean="0"/>
              <a:t> a table.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228184" y="1628800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Joiner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C:\Users\Janča\AppData\Local\Microsoft\Windows\Temporary Internet Files\Content.IE5\J8OM2GKK\MC9003573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351" y="2420888"/>
            <a:ext cx="2999897" cy="411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98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3240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dirty</a:t>
            </a:r>
            <a:r>
              <a:rPr lang="cs-CZ" sz="2800" dirty="0" smtClean="0"/>
              <a:t> </a:t>
            </a:r>
            <a:r>
              <a:rPr lang="cs-CZ" sz="2800" dirty="0" err="1" smtClean="0"/>
              <a:t>hands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usually</a:t>
            </a:r>
            <a:r>
              <a:rPr lang="cs-CZ" sz="2800" dirty="0" smtClean="0"/>
              <a:t> very busy.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work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some</a:t>
            </a:r>
            <a:r>
              <a:rPr lang="cs-CZ" sz="2800" dirty="0" smtClean="0"/>
              <a:t> </a:t>
            </a:r>
            <a:r>
              <a:rPr lang="cs-CZ" sz="2800" dirty="0" err="1" smtClean="0"/>
              <a:t>means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transport.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228184" y="1628800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Car </a:t>
            </a:r>
            <a:r>
              <a:rPr lang="cs-CZ" sz="2800" dirty="0" err="1" smtClean="0">
                <a:solidFill>
                  <a:schemeClr val="tx1"/>
                </a:solidFill>
              </a:rPr>
              <a:t>mechanic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Janča\AppData\Local\Microsoft\Windows\Temporary Internet Files\Content.IE5\XAT1RMCR\MC9002292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241" y="2924944"/>
            <a:ext cx="2880059" cy="345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82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025908"/>
            <a:ext cx="32403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breed</a:t>
            </a:r>
            <a:r>
              <a:rPr lang="cs-CZ" sz="2800" dirty="0" smtClean="0"/>
              <a:t> </a:t>
            </a:r>
            <a:r>
              <a:rPr lang="cs-CZ" sz="2800" dirty="0" err="1" smtClean="0"/>
              <a:t>animals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grow</a:t>
            </a:r>
            <a:r>
              <a:rPr lang="cs-CZ" sz="2800" dirty="0" smtClean="0"/>
              <a:t> </a:t>
            </a:r>
            <a:r>
              <a:rPr lang="cs-CZ" sz="2800" dirty="0" err="1" smtClean="0"/>
              <a:t>vegetables</a:t>
            </a:r>
            <a:r>
              <a:rPr lang="cs-CZ" sz="2800" dirty="0" smtClean="0"/>
              <a:t> and </a:t>
            </a:r>
            <a:r>
              <a:rPr lang="cs-CZ" sz="2800" dirty="0" err="1" smtClean="0"/>
              <a:t>fruits</a:t>
            </a:r>
            <a:r>
              <a:rPr lang="cs-CZ" sz="2800" dirty="0" smtClean="0"/>
              <a:t>. </a:t>
            </a:r>
            <a:r>
              <a:rPr lang="cs-CZ" sz="2800" dirty="0"/>
              <a:t>I make my </a:t>
            </a:r>
            <a:r>
              <a:rPr lang="cs-CZ" sz="2800" dirty="0" err="1"/>
              <a:t>own</a:t>
            </a:r>
            <a:r>
              <a:rPr lang="cs-CZ" sz="2800" dirty="0"/>
              <a:t> </a:t>
            </a:r>
            <a:r>
              <a:rPr lang="cs-CZ" sz="2800" dirty="0" err="1"/>
              <a:t>dairy</a:t>
            </a:r>
            <a:r>
              <a:rPr lang="cs-CZ" sz="2800" dirty="0"/>
              <a:t> </a:t>
            </a:r>
            <a:r>
              <a:rPr lang="cs-CZ" sz="2800" dirty="0" err="1"/>
              <a:t>products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use </a:t>
            </a:r>
            <a:r>
              <a:rPr lang="cs-CZ" sz="2800" dirty="0" err="1" smtClean="0"/>
              <a:t>tractor</a:t>
            </a:r>
            <a:r>
              <a:rPr lang="cs-CZ" sz="2800" dirty="0"/>
              <a:t> </a:t>
            </a:r>
            <a:r>
              <a:rPr lang="cs-CZ" sz="2800" dirty="0" smtClean="0"/>
              <a:t>and </a:t>
            </a:r>
            <a:r>
              <a:rPr lang="cs-CZ" sz="2800" dirty="0" err="1" smtClean="0"/>
              <a:t>other</a:t>
            </a:r>
            <a:r>
              <a:rPr lang="cs-CZ" sz="2800" dirty="0" smtClean="0"/>
              <a:t> </a:t>
            </a:r>
            <a:r>
              <a:rPr lang="cs-CZ" sz="2800" dirty="0" err="1" smtClean="0"/>
              <a:t>large</a:t>
            </a:r>
            <a:r>
              <a:rPr lang="cs-CZ" sz="2800" dirty="0" smtClean="0"/>
              <a:t> </a:t>
            </a:r>
            <a:r>
              <a:rPr lang="cs-CZ" sz="2800" dirty="0" err="1" smtClean="0"/>
              <a:t>machines</a:t>
            </a:r>
            <a:r>
              <a:rPr lang="cs-CZ" sz="2800" dirty="0" smtClean="0"/>
              <a:t>.</a:t>
            </a:r>
          </a:p>
          <a:p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228184" y="1628800"/>
            <a:ext cx="2088232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Farmer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Janča\AppData\Local\Microsoft\Windows\Temporary Internet Files\Content.IE5\XAT1RMCR\MC9002331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588" y="2708920"/>
            <a:ext cx="4269323" cy="361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9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3240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use</a:t>
            </a:r>
            <a:r>
              <a:rPr lang="en-US" sz="2800" dirty="0" smtClean="0"/>
              <a:t> </a:t>
            </a:r>
            <a:r>
              <a:rPr lang="en-US" sz="2800" dirty="0"/>
              <a:t>a needle, </a:t>
            </a:r>
            <a:r>
              <a:rPr lang="en-US" sz="2800" dirty="0" smtClean="0"/>
              <a:t>thread</a:t>
            </a:r>
            <a:r>
              <a:rPr lang="cs-CZ" sz="2800" dirty="0" smtClean="0"/>
              <a:t> and</a:t>
            </a:r>
            <a:r>
              <a:rPr lang="en-US" sz="2800" dirty="0" smtClean="0"/>
              <a:t> </a:t>
            </a:r>
            <a:r>
              <a:rPr lang="en-US" sz="2800" dirty="0"/>
              <a:t>sewing </a:t>
            </a:r>
            <a:r>
              <a:rPr lang="en-US" sz="2800" dirty="0" smtClean="0"/>
              <a:t>machine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measure</a:t>
            </a:r>
            <a:r>
              <a:rPr lang="cs-CZ" sz="2800" dirty="0" smtClean="0"/>
              <a:t> and </a:t>
            </a:r>
            <a:r>
              <a:rPr lang="cs-CZ" sz="2800" dirty="0" err="1" smtClean="0"/>
              <a:t>cut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A zip, a </a:t>
            </a:r>
            <a:r>
              <a:rPr lang="cs-CZ" sz="2800" dirty="0" err="1" smtClean="0"/>
              <a:t>botton</a:t>
            </a:r>
            <a:r>
              <a:rPr lang="cs-CZ" sz="2800" dirty="0" smtClean="0"/>
              <a:t>, </a:t>
            </a:r>
            <a:r>
              <a:rPr lang="cs-CZ" sz="2800" dirty="0" err="1" smtClean="0"/>
              <a:t>scissors</a:t>
            </a:r>
            <a:r>
              <a:rPr lang="cs-CZ" sz="2800" dirty="0" smtClean="0"/>
              <a:t>.</a:t>
            </a:r>
          </a:p>
          <a:p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628800"/>
            <a:ext cx="2232248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Dressmaker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Janča\AppData\Local\Microsoft\Windows\Temporary Internet Files\Content.IE5\Z9M5PRHE\MC90043599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609" y="2708920"/>
            <a:ext cx="4088899" cy="371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97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93477"/>
            <a:ext cx="3240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 have to go through the hard training</a:t>
            </a:r>
            <a:r>
              <a:rPr lang="cs-CZ" sz="2800" dirty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wear</a:t>
            </a:r>
            <a:r>
              <a:rPr lang="cs-CZ" sz="2800" dirty="0" smtClean="0"/>
              <a:t> a green </a:t>
            </a:r>
            <a:r>
              <a:rPr lang="cs-CZ" sz="2800" dirty="0" err="1" smtClean="0"/>
              <a:t>uniform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protect</a:t>
            </a:r>
            <a:r>
              <a:rPr lang="cs-CZ" sz="2800" dirty="0" smtClean="0"/>
              <a:t> my country.</a:t>
            </a:r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628800"/>
            <a:ext cx="2232248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Soldier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Janča\AppData\Local\Microsoft\Windows\Temporary Internet Files\Content.IE5\0HTYP1IR\MC90042990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40931"/>
            <a:ext cx="3588839" cy="4084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9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do?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93477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 </a:t>
            </a:r>
            <a:r>
              <a:rPr lang="cs-CZ" sz="2800" dirty="0" smtClean="0"/>
              <a:t>care </a:t>
            </a:r>
            <a:r>
              <a:rPr lang="cs-CZ" sz="2800" dirty="0" err="1" smtClean="0"/>
              <a:t>about</a:t>
            </a:r>
            <a:r>
              <a:rPr lang="cs-CZ" sz="2800" dirty="0" smtClean="0"/>
              <a:t> </a:t>
            </a:r>
            <a:r>
              <a:rPr lang="cs-CZ" sz="2800" dirty="0" err="1" smtClean="0"/>
              <a:t>animals</a:t>
            </a:r>
            <a:r>
              <a:rPr lang="cs-CZ" sz="2800" dirty="0" smtClean="0"/>
              <a:t>.</a:t>
            </a: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must</a:t>
            </a:r>
            <a:r>
              <a:rPr lang="cs-CZ" sz="2800" dirty="0" smtClean="0"/>
              <a:t> </a:t>
            </a:r>
            <a:r>
              <a:rPr lang="cs-CZ" sz="2800" dirty="0" err="1" smtClean="0"/>
              <a:t>be</a:t>
            </a:r>
            <a:r>
              <a:rPr lang="cs-CZ" sz="2800" dirty="0" smtClean="0"/>
              <a:t> very </a:t>
            </a:r>
            <a:r>
              <a:rPr lang="cs-CZ" sz="2800" dirty="0" err="1" smtClean="0"/>
              <a:t>careful</a:t>
            </a:r>
            <a:r>
              <a:rPr lang="cs-CZ" sz="2800" dirty="0" smtClean="0"/>
              <a:t> and </a:t>
            </a:r>
            <a:r>
              <a:rPr lang="cs-CZ" sz="2800" dirty="0" err="1" smtClean="0"/>
              <a:t>patient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Injection</a:t>
            </a:r>
            <a:r>
              <a:rPr lang="cs-CZ" sz="2800" dirty="0" smtClean="0"/>
              <a:t>, </a:t>
            </a:r>
            <a:r>
              <a:rPr lang="cs-CZ" sz="2800" dirty="0" err="1" smtClean="0"/>
              <a:t>pills</a:t>
            </a:r>
            <a:r>
              <a:rPr lang="cs-CZ" sz="2800" dirty="0" smtClean="0"/>
              <a:t>, </a:t>
            </a:r>
            <a:r>
              <a:rPr lang="cs-CZ" sz="2800" dirty="0" err="1" smtClean="0"/>
              <a:t>vaccinations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084168" y="1628800"/>
            <a:ext cx="2232248" cy="792088"/>
          </a:xfrm>
          <a:prstGeom prst="wedgeRoundRect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Vet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Janča\AppData\Local\Microsoft\Windows\Temporary Internet Files\Content.IE5\0HTYP1IR\MC900090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68960"/>
            <a:ext cx="2950155" cy="295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71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/>
          </a:p>
          <a:p>
            <a:r>
              <a:rPr lang="cs-CZ" i="1" u="sng" dirty="0" smtClean="0"/>
              <a:t>Internetové odkazy:</a:t>
            </a:r>
          </a:p>
          <a:p>
            <a:r>
              <a:rPr lang="pl-PL" smtClean="0"/>
              <a:t>Galerie </a:t>
            </a:r>
            <a:r>
              <a:rPr lang="pl-PL" dirty="0" smtClean="0"/>
              <a:t>microsoft office – www.office.microsoft.com</a:t>
            </a:r>
          </a:p>
          <a:p>
            <a:endParaRPr lang="pl-PL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444</TotalTime>
  <Words>528</Words>
  <Application>Microsoft Office PowerPoint</Application>
  <PresentationFormat>Předvádění na obrazovce (4:3)</PresentationFormat>
  <Paragraphs>120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Základní škola a Mateřská škola Bílá Třemešná, okres Trutnov</vt:lpstr>
      <vt:lpstr>Anotace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What job do they do?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jitka</cp:lastModifiedBy>
  <cp:revision>50</cp:revision>
  <dcterms:created xsi:type="dcterms:W3CDTF">2013-05-10T12:01:16Z</dcterms:created>
  <dcterms:modified xsi:type="dcterms:W3CDTF">2013-11-29T14:33:45Z</dcterms:modified>
</cp:coreProperties>
</file>