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9" r:id="rId4"/>
    <p:sldId id="264" r:id="rId5"/>
    <p:sldId id="260" r:id="rId6"/>
    <p:sldId id="265" r:id="rId7"/>
    <p:sldId id="261" r:id="rId8"/>
    <p:sldId id="266" r:id="rId9"/>
    <p:sldId id="267" r:id="rId10"/>
    <p:sldId id="263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60"/>
  </p:normalViewPr>
  <p:slideViewPr>
    <p:cSldViewPr>
      <p:cViewPr>
        <p:scale>
          <a:sx n="100" d="100"/>
          <a:sy n="100" d="100"/>
        </p:scale>
        <p:origin x="-7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220100-74FE-4161-BA4E-115DA85164CB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7734CD3-0712-4114-9F7E-211CEC5549DD}">
      <dgm:prSet phldrT="[Text]"/>
      <dgm:spPr>
        <a:solidFill>
          <a:schemeClr val="accent2">
            <a:lumMod val="50000"/>
            <a:alpha val="50000"/>
          </a:schemeClr>
        </a:solidFill>
      </dgm:spPr>
      <dgm:t>
        <a:bodyPr/>
        <a:lstStyle/>
        <a:p>
          <a:r>
            <a:rPr lang="cs-CZ" dirty="0" smtClean="0"/>
            <a:t>Rostlina a živočichové</a:t>
          </a:r>
          <a:endParaRPr lang="cs-CZ" dirty="0"/>
        </a:p>
      </dgm:t>
    </dgm:pt>
    <dgm:pt modelId="{C0A5D3FA-D1A7-4A9E-8BA5-6287742C9B59}" type="parTrans" cxnId="{59FED08D-B2A7-4263-9763-C718D46FC052}">
      <dgm:prSet/>
      <dgm:spPr/>
      <dgm:t>
        <a:bodyPr/>
        <a:lstStyle/>
        <a:p>
          <a:endParaRPr lang="cs-CZ"/>
        </a:p>
      </dgm:t>
    </dgm:pt>
    <dgm:pt modelId="{CECC373C-83A0-431E-9204-9E4270FDC6ED}" type="sibTrans" cxnId="{59FED08D-B2A7-4263-9763-C718D46FC052}">
      <dgm:prSet/>
      <dgm:spPr/>
      <dgm:t>
        <a:bodyPr/>
        <a:lstStyle/>
        <a:p>
          <a:endParaRPr lang="cs-CZ"/>
        </a:p>
      </dgm:t>
    </dgm:pt>
    <dgm:pt modelId="{AEA59DEA-3AF3-4CCB-B9E4-A35ED34735CA}">
      <dgm:prSet phldrT="[Text]"/>
      <dgm:spPr>
        <a:solidFill>
          <a:srgbClr val="FFFF00">
            <a:alpha val="50000"/>
          </a:srgbClr>
        </a:solidFill>
      </dgm:spPr>
      <dgm:t>
        <a:bodyPr/>
        <a:lstStyle/>
        <a:p>
          <a:r>
            <a:rPr lang="cs-CZ" dirty="0" smtClean="0"/>
            <a:t>světlo a teplo</a:t>
          </a:r>
          <a:endParaRPr lang="cs-CZ" dirty="0"/>
        </a:p>
      </dgm:t>
    </dgm:pt>
    <dgm:pt modelId="{FCFC174B-D9FF-4E60-8B2F-64AF9609B765}" type="parTrans" cxnId="{C32870D4-00E8-4A6B-960F-BE5CB12EB17E}">
      <dgm:prSet/>
      <dgm:spPr/>
      <dgm:t>
        <a:bodyPr/>
        <a:lstStyle/>
        <a:p>
          <a:endParaRPr lang="cs-CZ"/>
        </a:p>
      </dgm:t>
    </dgm:pt>
    <dgm:pt modelId="{BC79A6CD-3B68-47B3-B3DC-F6B9956F0C50}" type="sibTrans" cxnId="{C32870D4-00E8-4A6B-960F-BE5CB12EB17E}">
      <dgm:prSet/>
      <dgm:spPr/>
      <dgm:t>
        <a:bodyPr/>
        <a:lstStyle/>
        <a:p>
          <a:endParaRPr lang="cs-CZ"/>
        </a:p>
      </dgm:t>
    </dgm:pt>
    <dgm:pt modelId="{7BAF3334-FDB1-4E8B-9F9C-45E731DE4BAA}">
      <dgm:prSet phldrT="[Text]"/>
      <dgm:spPr>
        <a:solidFill>
          <a:schemeClr val="accent5">
            <a:lumMod val="50000"/>
            <a:alpha val="50000"/>
          </a:schemeClr>
        </a:solidFill>
      </dgm:spPr>
      <dgm:t>
        <a:bodyPr/>
        <a:lstStyle/>
        <a:p>
          <a:r>
            <a:rPr lang="cs-CZ" dirty="0" smtClean="0"/>
            <a:t>živiny</a:t>
          </a:r>
          <a:endParaRPr lang="cs-CZ" dirty="0"/>
        </a:p>
      </dgm:t>
    </dgm:pt>
    <dgm:pt modelId="{326F378D-79C0-45FD-BA26-9B5298F36164}" type="parTrans" cxnId="{42E4DEA9-1665-4C3B-90DF-51BB8E5DAE61}">
      <dgm:prSet/>
      <dgm:spPr/>
      <dgm:t>
        <a:bodyPr/>
        <a:lstStyle/>
        <a:p>
          <a:endParaRPr lang="cs-CZ"/>
        </a:p>
      </dgm:t>
    </dgm:pt>
    <dgm:pt modelId="{1C3EC2CE-6B69-4D90-8251-BD3C3A9D123D}" type="sibTrans" cxnId="{42E4DEA9-1665-4C3B-90DF-51BB8E5DAE61}">
      <dgm:prSet/>
      <dgm:spPr/>
      <dgm:t>
        <a:bodyPr/>
        <a:lstStyle/>
        <a:p>
          <a:endParaRPr lang="cs-CZ"/>
        </a:p>
      </dgm:t>
    </dgm:pt>
    <dgm:pt modelId="{DD65787A-F3D0-41EC-8276-8B93D4C7B314}">
      <dgm:prSet phldrT="[Text]"/>
      <dgm:spPr>
        <a:solidFill>
          <a:srgbClr val="00B0F0">
            <a:alpha val="50000"/>
          </a:srgbClr>
        </a:solidFill>
      </dgm:spPr>
      <dgm:t>
        <a:bodyPr/>
        <a:lstStyle/>
        <a:p>
          <a:r>
            <a:rPr lang="cs-CZ" dirty="0" smtClean="0"/>
            <a:t>voda</a:t>
          </a:r>
          <a:endParaRPr lang="cs-CZ" dirty="0"/>
        </a:p>
      </dgm:t>
    </dgm:pt>
    <dgm:pt modelId="{585FD37C-AE8B-4FA4-990A-1AF54EEE9EDB}" type="parTrans" cxnId="{21B5BBAD-812D-4A0E-B780-538A80A08B21}">
      <dgm:prSet/>
      <dgm:spPr/>
      <dgm:t>
        <a:bodyPr/>
        <a:lstStyle/>
        <a:p>
          <a:endParaRPr lang="cs-CZ"/>
        </a:p>
      </dgm:t>
    </dgm:pt>
    <dgm:pt modelId="{F08B714D-1408-4271-A762-09B2F8A53493}" type="sibTrans" cxnId="{21B5BBAD-812D-4A0E-B780-538A80A08B21}">
      <dgm:prSet/>
      <dgm:spPr/>
      <dgm:t>
        <a:bodyPr/>
        <a:lstStyle/>
        <a:p>
          <a:endParaRPr lang="cs-CZ"/>
        </a:p>
      </dgm:t>
    </dgm:pt>
    <dgm:pt modelId="{FFA9EB2D-CBA6-4DCC-8E85-CA235FC6E47C}">
      <dgm:prSet phldrT="[Text]"/>
      <dgm:spPr>
        <a:solidFill>
          <a:srgbClr val="FF0000">
            <a:alpha val="50000"/>
          </a:srgbClr>
        </a:solidFill>
      </dgm:spPr>
      <dgm:t>
        <a:bodyPr/>
        <a:lstStyle/>
        <a:p>
          <a:r>
            <a:rPr lang="cs-CZ" dirty="0" smtClean="0"/>
            <a:t>vzduch</a:t>
          </a:r>
          <a:endParaRPr lang="cs-CZ" dirty="0"/>
        </a:p>
      </dgm:t>
    </dgm:pt>
    <dgm:pt modelId="{55F0FFA4-AC05-4C46-A0D0-CB353F7BCBBD}" type="parTrans" cxnId="{437CBEDD-878D-495A-9093-0C1D6E7CF54A}">
      <dgm:prSet/>
      <dgm:spPr/>
      <dgm:t>
        <a:bodyPr/>
        <a:lstStyle/>
        <a:p>
          <a:endParaRPr lang="cs-CZ"/>
        </a:p>
      </dgm:t>
    </dgm:pt>
    <dgm:pt modelId="{21411781-8A7E-4379-B8E7-79E35F21C7E5}" type="sibTrans" cxnId="{437CBEDD-878D-495A-9093-0C1D6E7CF54A}">
      <dgm:prSet/>
      <dgm:spPr/>
      <dgm:t>
        <a:bodyPr/>
        <a:lstStyle/>
        <a:p>
          <a:endParaRPr lang="cs-CZ"/>
        </a:p>
      </dgm:t>
    </dgm:pt>
    <dgm:pt modelId="{2FDAFFA7-1ED3-4476-9308-121B8AF96804}" type="pres">
      <dgm:prSet presAssocID="{59220100-74FE-4161-BA4E-115DA85164CB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EAA7D9-EE67-430D-A429-3738FC1781C7}" type="pres">
      <dgm:prSet presAssocID="{87734CD3-0712-4114-9F7E-211CEC5549DD}" presName="centerShape" presStyleLbl="node0" presStyleIdx="0" presStyleCnt="1"/>
      <dgm:spPr/>
      <dgm:t>
        <a:bodyPr/>
        <a:lstStyle/>
        <a:p>
          <a:endParaRPr lang="cs-CZ"/>
        </a:p>
      </dgm:t>
    </dgm:pt>
    <dgm:pt modelId="{EEF9A93D-FFBA-4391-8089-2583976BC6DE}" type="pres">
      <dgm:prSet presAssocID="{AEA59DEA-3AF3-4CCB-B9E4-A35ED34735CA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67224E-D24A-4627-9D56-81C53C1D938B}" type="pres">
      <dgm:prSet presAssocID="{AEA59DEA-3AF3-4CCB-B9E4-A35ED34735CA}" presName="dummy" presStyleCnt="0"/>
      <dgm:spPr/>
    </dgm:pt>
    <dgm:pt modelId="{CD8AF0EB-1BAE-4B54-8964-E56F50EC07D8}" type="pres">
      <dgm:prSet presAssocID="{BC79A6CD-3B68-47B3-B3DC-F6B9956F0C50}" presName="sibTrans" presStyleLbl="sibTrans2D1" presStyleIdx="0" presStyleCnt="4"/>
      <dgm:spPr/>
      <dgm:t>
        <a:bodyPr/>
        <a:lstStyle/>
        <a:p>
          <a:endParaRPr lang="cs-CZ"/>
        </a:p>
      </dgm:t>
    </dgm:pt>
    <dgm:pt modelId="{2CF95FC6-DABC-4EDF-BC4C-48DE946EAA5D}" type="pres">
      <dgm:prSet presAssocID="{7BAF3334-FDB1-4E8B-9F9C-45E731DE4BAA}" presName="node" presStyleLbl="node1" presStyleIdx="1" presStyleCnt="4" custRadScaleRad="100790" custRadScaleInc="61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8B8891-E892-44A6-A027-6418D4490583}" type="pres">
      <dgm:prSet presAssocID="{7BAF3334-FDB1-4E8B-9F9C-45E731DE4BAA}" presName="dummy" presStyleCnt="0"/>
      <dgm:spPr/>
    </dgm:pt>
    <dgm:pt modelId="{D50FCF54-4046-4786-9743-D1B62914CA33}" type="pres">
      <dgm:prSet presAssocID="{1C3EC2CE-6B69-4D90-8251-BD3C3A9D123D}" presName="sibTrans" presStyleLbl="sibTrans2D1" presStyleIdx="1" presStyleCnt="4"/>
      <dgm:spPr/>
      <dgm:t>
        <a:bodyPr/>
        <a:lstStyle/>
        <a:p>
          <a:endParaRPr lang="cs-CZ"/>
        </a:p>
      </dgm:t>
    </dgm:pt>
    <dgm:pt modelId="{81DDFC48-848A-4A7A-B17F-B3B5A6E534F1}" type="pres">
      <dgm:prSet presAssocID="{DD65787A-F3D0-41EC-8276-8B93D4C7B31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4CF836-93FA-4A04-AE2D-E7B36F51DA42}" type="pres">
      <dgm:prSet presAssocID="{DD65787A-F3D0-41EC-8276-8B93D4C7B314}" presName="dummy" presStyleCnt="0"/>
      <dgm:spPr/>
    </dgm:pt>
    <dgm:pt modelId="{25650120-F360-4602-B53C-5FE9AAA80387}" type="pres">
      <dgm:prSet presAssocID="{F08B714D-1408-4271-A762-09B2F8A53493}" presName="sibTrans" presStyleLbl="sibTrans2D1" presStyleIdx="2" presStyleCnt="4"/>
      <dgm:spPr/>
      <dgm:t>
        <a:bodyPr/>
        <a:lstStyle/>
        <a:p>
          <a:endParaRPr lang="cs-CZ"/>
        </a:p>
      </dgm:t>
    </dgm:pt>
    <dgm:pt modelId="{C52DC19A-B3FE-42A8-8DB7-3780FE9EF2A2}" type="pres">
      <dgm:prSet presAssocID="{FFA9EB2D-CBA6-4DCC-8E85-CA235FC6E47C}" presName="node" presStyleLbl="node1" presStyleIdx="3" presStyleCnt="4" custRadScaleRad="102495" custRadScaleInc="18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9DE31-786B-42C6-808D-9294EF933D2F}" type="pres">
      <dgm:prSet presAssocID="{FFA9EB2D-CBA6-4DCC-8E85-CA235FC6E47C}" presName="dummy" presStyleCnt="0"/>
      <dgm:spPr/>
    </dgm:pt>
    <dgm:pt modelId="{FFED59FF-8547-4F52-B41C-8477EB1B7A08}" type="pres">
      <dgm:prSet presAssocID="{21411781-8A7E-4379-B8E7-79E35F21C7E5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C4061CD0-A704-4CCC-8B5F-57EC2D31B576}" type="presOf" srcId="{AEA59DEA-3AF3-4CCB-B9E4-A35ED34735CA}" destId="{EEF9A93D-FFBA-4391-8089-2583976BC6DE}" srcOrd="0" destOrd="0" presId="urn:microsoft.com/office/officeart/2005/8/layout/radial6"/>
    <dgm:cxn modelId="{42E4DEA9-1665-4C3B-90DF-51BB8E5DAE61}" srcId="{87734CD3-0712-4114-9F7E-211CEC5549DD}" destId="{7BAF3334-FDB1-4E8B-9F9C-45E731DE4BAA}" srcOrd="1" destOrd="0" parTransId="{326F378D-79C0-45FD-BA26-9B5298F36164}" sibTransId="{1C3EC2CE-6B69-4D90-8251-BD3C3A9D123D}"/>
    <dgm:cxn modelId="{C32870D4-00E8-4A6B-960F-BE5CB12EB17E}" srcId="{87734CD3-0712-4114-9F7E-211CEC5549DD}" destId="{AEA59DEA-3AF3-4CCB-B9E4-A35ED34735CA}" srcOrd="0" destOrd="0" parTransId="{FCFC174B-D9FF-4E60-8B2F-64AF9609B765}" sibTransId="{BC79A6CD-3B68-47B3-B3DC-F6B9956F0C50}"/>
    <dgm:cxn modelId="{21B5BBAD-812D-4A0E-B780-538A80A08B21}" srcId="{87734CD3-0712-4114-9F7E-211CEC5549DD}" destId="{DD65787A-F3D0-41EC-8276-8B93D4C7B314}" srcOrd="2" destOrd="0" parTransId="{585FD37C-AE8B-4FA4-990A-1AF54EEE9EDB}" sibTransId="{F08B714D-1408-4271-A762-09B2F8A53493}"/>
    <dgm:cxn modelId="{97B62FF2-4A9F-4403-9A36-9914007169F9}" type="presOf" srcId="{BC79A6CD-3B68-47B3-B3DC-F6B9956F0C50}" destId="{CD8AF0EB-1BAE-4B54-8964-E56F50EC07D8}" srcOrd="0" destOrd="0" presId="urn:microsoft.com/office/officeart/2005/8/layout/radial6"/>
    <dgm:cxn modelId="{DA09B24A-1C7D-4D5D-87CF-C07C0C86C041}" type="presOf" srcId="{21411781-8A7E-4379-B8E7-79E35F21C7E5}" destId="{FFED59FF-8547-4F52-B41C-8477EB1B7A08}" srcOrd="0" destOrd="0" presId="urn:microsoft.com/office/officeart/2005/8/layout/radial6"/>
    <dgm:cxn modelId="{14A7C1F9-E371-4CC9-A893-19ED6DF06A1A}" type="presOf" srcId="{59220100-74FE-4161-BA4E-115DA85164CB}" destId="{2FDAFFA7-1ED3-4476-9308-121B8AF96804}" srcOrd="0" destOrd="0" presId="urn:microsoft.com/office/officeart/2005/8/layout/radial6"/>
    <dgm:cxn modelId="{437CBEDD-878D-495A-9093-0C1D6E7CF54A}" srcId="{87734CD3-0712-4114-9F7E-211CEC5549DD}" destId="{FFA9EB2D-CBA6-4DCC-8E85-CA235FC6E47C}" srcOrd="3" destOrd="0" parTransId="{55F0FFA4-AC05-4C46-A0D0-CB353F7BCBBD}" sibTransId="{21411781-8A7E-4379-B8E7-79E35F21C7E5}"/>
    <dgm:cxn modelId="{74BCE450-75DC-4346-BA53-A2D511A740EE}" type="presOf" srcId="{DD65787A-F3D0-41EC-8276-8B93D4C7B314}" destId="{81DDFC48-848A-4A7A-B17F-B3B5A6E534F1}" srcOrd="0" destOrd="0" presId="urn:microsoft.com/office/officeart/2005/8/layout/radial6"/>
    <dgm:cxn modelId="{59FED08D-B2A7-4263-9763-C718D46FC052}" srcId="{59220100-74FE-4161-BA4E-115DA85164CB}" destId="{87734CD3-0712-4114-9F7E-211CEC5549DD}" srcOrd="0" destOrd="0" parTransId="{C0A5D3FA-D1A7-4A9E-8BA5-6287742C9B59}" sibTransId="{CECC373C-83A0-431E-9204-9E4270FDC6ED}"/>
    <dgm:cxn modelId="{4E61CE08-7E89-4863-9D34-9A615E3654C0}" type="presOf" srcId="{87734CD3-0712-4114-9F7E-211CEC5549DD}" destId="{F7EAA7D9-EE67-430D-A429-3738FC1781C7}" srcOrd="0" destOrd="0" presId="urn:microsoft.com/office/officeart/2005/8/layout/radial6"/>
    <dgm:cxn modelId="{F638EE9E-13C5-41EF-B468-41A9D25B4EFE}" type="presOf" srcId="{F08B714D-1408-4271-A762-09B2F8A53493}" destId="{25650120-F360-4602-B53C-5FE9AAA80387}" srcOrd="0" destOrd="0" presId="urn:microsoft.com/office/officeart/2005/8/layout/radial6"/>
    <dgm:cxn modelId="{CB3A3430-A969-45A0-841E-B7F6B28D2555}" type="presOf" srcId="{FFA9EB2D-CBA6-4DCC-8E85-CA235FC6E47C}" destId="{C52DC19A-B3FE-42A8-8DB7-3780FE9EF2A2}" srcOrd="0" destOrd="0" presId="urn:microsoft.com/office/officeart/2005/8/layout/radial6"/>
    <dgm:cxn modelId="{60ADC0B1-B64B-4CAA-B4AD-C6F18DCFE62C}" type="presOf" srcId="{7BAF3334-FDB1-4E8B-9F9C-45E731DE4BAA}" destId="{2CF95FC6-DABC-4EDF-BC4C-48DE946EAA5D}" srcOrd="0" destOrd="0" presId="urn:microsoft.com/office/officeart/2005/8/layout/radial6"/>
    <dgm:cxn modelId="{D0638B87-9701-4235-8E61-1A7940F643E2}" type="presOf" srcId="{1C3EC2CE-6B69-4D90-8251-BD3C3A9D123D}" destId="{D50FCF54-4046-4786-9743-D1B62914CA33}" srcOrd="0" destOrd="0" presId="urn:microsoft.com/office/officeart/2005/8/layout/radial6"/>
    <dgm:cxn modelId="{05A952C2-9861-4A04-B8A9-A327165B8267}" type="presParOf" srcId="{2FDAFFA7-1ED3-4476-9308-121B8AF96804}" destId="{F7EAA7D9-EE67-430D-A429-3738FC1781C7}" srcOrd="0" destOrd="0" presId="urn:microsoft.com/office/officeart/2005/8/layout/radial6"/>
    <dgm:cxn modelId="{D59A44E0-4195-45F5-BE1A-0AD202554829}" type="presParOf" srcId="{2FDAFFA7-1ED3-4476-9308-121B8AF96804}" destId="{EEF9A93D-FFBA-4391-8089-2583976BC6DE}" srcOrd="1" destOrd="0" presId="urn:microsoft.com/office/officeart/2005/8/layout/radial6"/>
    <dgm:cxn modelId="{AB523A69-FCB4-47E6-8D15-D9BF2BCB6E01}" type="presParOf" srcId="{2FDAFFA7-1ED3-4476-9308-121B8AF96804}" destId="{5E67224E-D24A-4627-9D56-81C53C1D938B}" srcOrd="2" destOrd="0" presId="urn:microsoft.com/office/officeart/2005/8/layout/radial6"/>
    <dgm:cxn modelId="{FAC10983-3911-41C0-9D22-55C514F5F306}" type="presParOf" srcId="{2FDAFFA7-1ED3-4476-9308-121B8AF96804}" destId="{CD8AF0EB-1BAE-4B54-8964-E56F50EC07D8}" srcOrd="3" destOrd="0" presId="urn:microsoft.com/office/officeart/2005/8/layout/radial6"/>
    <dgm:cxn modelId="{4C5C005B-26C8-40FA-9052-A864A86643D6}" type="presParOf" srcId="{2FDAFFA7-1ED3-4476-9308-121B8AF96804}" destId="{2CF95FC6-DABC-4EDF-BC4C-48DE946EAA5D}" srcOrd="4" destOrd="0" presId="urn:microsoft.com/office/officeart/2005/8/layout/radial6"/>
    <dgm:cxn modelId="{233A2987-A348-4A81-B12B-3131DA051BE1}" type="presParOf" srcId="{2FDAFFA7-1ED3-4476-9308-121B8AF96804}" destId="{F18B8891-E892-44A6-A027-6418D4490583}" srcOrd="5" destOrd="0" presId="urn:microsoft.com/office/officeart/2005/8/layout/radial6"/>
    <dgm:cxn modelId="{F25C78DA-F77C-47C4-A149-62D7BB770603}" type="presParOf" srcId="{2FDAFFA7-1ED3-4476-9308-121B8AF96804}" destId="{D50FCF54-4046-4786-9743-D1B62914CA33}" srcOrd="6" destOrd="0" presId="urn:microsoft.com/office/officeart/2005/8/layout/radial6"/>
    <dgm:cxn modelId="{AACD85DF-96D4-4765-B989-54C37418DCEB}" type="presParOf" srcId="{2FDAFFA7-1ED3-4476-9308-121B8AF96804}" destId="{81DDFC48-848A-4A7A-B17F-B3B5A6E534F1}" srcOrd="7" destOrd="0" presId="urn:microsoft.com/office/officeart/2005/8/layout/radial6"/>
    <dgm:cxn modelId="{908D1EA7-777B-4A89-B3AC-EC9CE29DA801}" type="presParOf" srcId="{2FDAFFA7-1ED3-4476-9308-121B8AF96804}" destId="{CE4CF836-93FA-4A04-AE2D-E7B36F51DA42}" srcOrd="8" destOrd="0" presId="urn:microsoft.com/office/officeart/2005/8/layout/radial6"/>
    <dgm:cxn modelId="{22F10713-2EF6-40F4-91CB-2B25F6E63F8B}" type="presParOf" srcId="{2FDAFFA7-1ED3-4476-9308-121B8AF96804}" destId="{25650120-F360-4602-B53C-5FE9AAA80387}" srcOrd="9" destOrd="0" presId="urn:microsoft.com/office/officeart/2005/8/layout/radial6"/>
    <dgm:cxn modelId="{23AB0D63-F5F9-4F9C-A564-9DD8E0336750}" type="presParOf" srcId="{2FDAFFA7-1ED3-4476-9308-121B8AF96804}" destId="{C52DC19A-B3FE-42A8-8DB7-3780FE9EF2A2}" srcOrd="10" destOrd="0" presId="urn:microsoft.com/office/officeart/2005/8/layout/radial6"/>
    <dgm:cxn modelId="{ED0E2523-35EB-4B3C-89EA-9B4AA69C946C}" type="presParOf" srcId="{2FDAFFA7-1ED3-4476-9308-121B8AF96804}" destId="{9A19DE31-786B-42C6-808D-9294EF933D2F}" srcOrd="11" destOrd="0" presId="urn:microsoft.com/office/officeart/2005/8/layout/radial6"/>
    <dgm:cxn modelId="{E96EC324-FB74-4005-BE56-F99D017FE1D7}" type="presParOf" srcId="{2FDAFFA7-1ED3-4476-9308-121B8AF96804}" destId="{FFED59FF-8547-4F52-B41C-8477EB1B7A08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B8CFEA-6382-40CD-95D9-E874806AACD2}" type="doc">
      <dgm:prSet loTypeId="urn:microsoft.com/office/officeart/2005/8/layout/matrix1" loCatId="matrix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D2A83A47-6519-438B-84F3-767D56099BD8}">
      <dgm:prSet phldrT="[Text]"/>
      <dgm:spPr/>
      <dgm:t>
        <a:bodyPr/>
        <a:lstStyle/>
        <a:p>
          <a:r>
            <a:rPr lang="cs-CZ" dirty="0" smtClean="0"/>
            <a:t>Podmínky života</a:t>
          </a:r>
          <a:endParaRPr lang="cs-CZ" dirty="0"/>
        </a:p>
      </dgm:t>
    </dgm:pt>
    <dgm:pt modelId="{C480852C-5DCF-4B3A-985E-3CA44DD01642}" type="parTrans" cxnId="{A95D5E86-8634-41AB-8778-44C16F35F07B}">
      <dgm:prSet/>
      <dgm:spPr/>
      <dgm:t>
        <a:bodyPr/>
        <a:lstStyle/>
        <a:p>
          <a:endParaRPr lang="cs-CZ"/>
        </a:p>
      </dgm:t>
    </dgm:pt>
    <dgm:pt modelId="{D524B2D4-BE5D-4B66-97D7-8FB9066D6C6B}" type="sibTrans" cxnId="{A95D5E86-8634-41AB-8778-44C16F35F07B}">
      <dgm:prSet/>
      <dgm:spPr/>
      <dgm:t>
        <a:bodyPr/>
        <a:lstStyle/>
        <a:p>
          <a:endParaRPr lang="cs-CZ"/>
        </a:p>
      </dgm:t>
    </dgm:pt>
    <dgm:pt modelId="{5B658E66-5B6D-48D7-A545-7F1E3F90DA3B}">
      <dgm:prSet phldrT="[Text]"/>
      <dgm:spPr/>
      <dgm:t>
        <a:bodyPr/>
        <a:lstStyle/>
        <a:p>
          <a:r>
            <a:rPr lang="cs-CZ" dirty="0" smtClean="0"/>
            <a:t>----------</a:t>
          </a:r>
          <a:endParaRPr lang="cs-CZ" dirty="0"/>
        </a:p>
      </dgm:t>
    </dgm:pt>
    <dgm:pt modelId="{CEA6CCB3-56F2-44CD-8EF4-B202DCFF5D84}" type="parTrans" cxnId="{1D9226D5-571C-4084-B0DF-B470A79D2756}">
      <dgm:prSet/>
      <dgm:spPr/>
      <dgm:t>
        <a:bodyPr/>
        <a:lstStyle/>
        <a:p>
          <a:endParaRPr lang="cs-CZ"/>
        </a:p>
      </dgm:t>
    </dgm:pt>
    <dgm:pt modelId="{984F6286-484F-4664-9887-8A4D9156EE17}" type="sibTrans" cxnId="{1D9226D5-571C-4084-B0DF-B470A79D2756}">
      <dgm:prSet/>
      <dgm:spPr/>
      <dgm:t>
        <a:bodyPr/>
        <a:lstStyle/>
        <a:p>
          <a:endParaRPr lang="cs-CZ"/>
        </a:p>
      </dgm:t>
    </dgm:pt>
    <dgm:pt modelId="{DCE7C7F0-D367-4433-9FEF-CA2E11A51C80}">
      <dgm:prSet phldrT="[Text]"/>
      <dgm:spPr/>
      <dgm:t>
        <a:bodyPr/>
        <a:lstStyle/>
        <a:p>
          <a:r>
            <a:rPr lang="cs-CZ" dirty="0" smtClean="0"/>
            <a:t>-----------</a:t>
          </a:r>
          <a:endParaRPr lang="cs-CZ" dirty="0"/>
        </a:p>
      </dgm:t>
    </dgm:pt>
    <dgm:pt modelId="{0A327F2E-2603-4DBB-9FD2-362DBFA7D58E}" type="parTrans" cxnId="{84B2A1CA-07E9-4A08-96DA-3D10D3D41CE0}">
      <dgm:prSet/>
      <dgm:spPr/>
      <dgm:t>
        <a:bodyPr/>
        <a:lstStyle/>
        <a:p>
          <a:endParaRPr lang="cs-CZ"/>
        </a:p>
      </dgm:t>
    </dgm:pt>
    <dgm:pt modelId="{FB09C815-ED50-4F81-AA9B-E0059351E057}" type="sibTrans" cxnId="{84B2A1CA-07E9-4A08-96DA-3D10D3D41CE0}">
      <dgm:prSet/>
      <dgm:spPr/>
      <dgm:t>
        <a:bodyPr/>
        <a:lstStyle/>
        <a:p>
          <a:endParaRPr lang="cs-CZ"/>
        </a:p>
      </dgm:t>
    </dgm:pt>
    <dgm:pt modelId="{FE0CEE1A-39D2-476F-A428-CD43094E4394}">
      <dgm:prSet phldrT="[Text]"/>
      <dgm:spPr/>
      <dgm:t>
        <a:bodyPr/>
        <a:lstStyle/>
        <a:p>
          <a:r>
            <a:rPr lang="cs-CZ" dirty="0" smtClean="0"/>
            <a:t>----------</a:t>
          </a:r>
          <a:endParaRPr lang="cs-CZ" dirty="0"/>
        </a:p>
      </dgm:t>
    </dgm:pt>
    <dgm:pt modelId="{C8688217-01BB-469C-98AA-215555DD47B5}" type="parTrans" cxnId="{788AE376-A8FE-49D6-ADB5-6E6508705CFB}">
      <dgm:prSet/>
      <dgm:spPr/>
      <dgm:t>
        <a:bodyPr/>
        <a:lstStyle/>
        <a:p>
          <a:endParaRPr lang="cs-CZ"/>
        </a:p>
      </dgm:t>
    </dgm:pt>
    <dgm:pt modelId="{7DEBEDC9-A028-44EF-82B3-DD7AC8937ED4}" type="sibTrans" cxnId="{788AE376-A8FE-49D6-ADB5-6E6508705CFB}">
      <dgm:prSet/>
      <dgm:spPr/>
      <dgm:t>
        <a:bodyPr/>
        <a:lstStyle/>
        <a:p>
          <a:endParaRPr lang="cs-CZ"/>
        </a:p>
      </dgm:t>
    </dgm:pt>
    <dgm:pt modelId="{883F0025-BD36-41F3-90CE-D7401A1F784A}">
      <dgm:prSet phldrT="[Text]"/>
      <dgm:spPr/>
      <dgm:t>
        <a:bodyPr/>
        <a:lstStyle/>
        <a:p>
          <a:r>
            <a:rPr lang="cs-CZ" dirty="0" smtClean="0"/>
            <a:t>------------</a:t>
          </a:r>
          <a:endParaRPr lang="cs-CZ" dirty="0"/>
        </a:p>
      </dgm:t>
    </dgm:pt>
    <dgm:pt modelId="{9515D871-2BAF-4683-909E-A0880757BC70}" type="parTrans" cxnId="{D111D99D-59EB-41F6-80DC-8BB7D497E9E4}">
      <dgm:prSet/>
      <dgm:spPr/>
      <dgm:t>
        <a:bodyPr/>
        <a:lstStyle/>
        <a:p>
          <a:endParaRPr lang="cs-CZ"/>
        </a:p>
      </dgm:t>
    </dgm:pt>
    <dgm:pt modelId="{FCEDF1D8-6A94-4E6C-8455-DFE4529418E9}" type="sibTrans" cxnId="{D111D99D-59EB-41F6-80DC-8BB7D497E9E4}">
      <dgm:prSet/>
      <dgm:spPr/>
      <dgm:t>
        <a:bodyPr/>
        <a:lstStyle/>
        <a:p>
          <a:endParaRPr lang="cs-CZ"/>
        </a:p>
      </dgm:t>
    </dgm:pt>
    <dgm:pt modelId="{96E5E50E-CFCC-4960-9740-F551355110EA}" type="pres">
      <dgm:prSet presAssocID="{1DB8CFEA-6382-40CD-95D9-E874806AACD2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750A61-40B6-4B52-9078-CEBC21AF0B03}" type="pres">
      <dgm:prSet presAssocID="{1DB8CFEA-6382-40CD-95D9-E874806AACD2}" presName="matrix" presStyleCnt="0"/>
      <dgm:spPr/>
    </dgm:pt>
    <dgm:pt modelId="{3408C00B-807D-4C31-9BFE-B78C44ABF01A}" type="pres">
      <dgm:prSet presAssocID="{1DB8CFEA-6382-40CD-95D9-E874806AACD2}" presName="tile1" presStyleLbl="node1" presStyleIdx="0" presStyleCnt="4"/>
      <dgm:spPr/>
      <dgm:t>
        <a:bodyPr/>
        <a:lstStyle/>
        <a:p>
          <a:endParaRPr lang="cs-CZ"/>
        </a:p>
      </dgm:t>
    </dgm:pt>
    <dgm:pt modelId="{5BDD781E-7097-44BF-B7E5-7FD01E9C6BF9}" type="pres">
      <dgm:prSet presAssocID="{1DB8CFEA-6382-40CD-95D9-E874806AACD2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714715-A6A3-4230-9D02-4A967A01CFDD}" type="pres">
      <dgm:prSet presAssocID="{1DB8CFEA-6382-40CD-95D9-E874806AACD2}" presName="tile2" presStyleLbl="node1" presStyleIdx="1" presStyleCnt="4"/>
      <dgm:spPr/>
      <dgm:t>
        <a:bodyPr/>
        <a:lstStyle/>
        <a:p>
          <a:endParaRPr lang="cs-CZ"/>
        </a:p>
      </dgm:t>
    </dgm:pt>
    <dgm:pt modelId="{3C73697C-1D28-4F58-90FE-8E485F2244AB}" type="pres">
      <dgm:prSet presAssocID="{1DB8CFEA-6382-40CD-95D9-E874806AACD2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EF62DF-139D-4E43-A568-EB6CC77671EA}" type="pres">
      <dgm:prSet presAssocID="{1DB8CFEA-6382-40CD-95D9-E874806AACD2}" presName="tile3" presStyleLbl="node1" presStyleIdx="2" presStyleCnt="4"/>
      <dgm:spPr/>
      <dgm:t>
        <a:bodyPr/>
        <a:lstStyle/>
        <a:p>
          <a:endParaRPr lang="cs-CZ"/>
        </a:p>
      </dgm:t>
    </dgm:pt>
    <dgm:pt modelId="{AE580BEA-6E7F-4D95-BE3D-741EEB1705F4}" type="pres">
      <dgm:prSet presAssocID="{1DB8CFEA-6382-40CD-95D9-E874806AACD2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BD93D2-C0DD-4253-A69C-8887B4FD861F}" type="pres">
      <dgm:prSet presAssocID="{1DB8CFEA-6382-40CD-95D9-E874806AACD2}" presName="tile4" presStyleLbl="node1" presStyleIdx="3" presStyleCnt="4"/>
      <dgm:spPr/>
      <dgm:t>
        <a:bodyPr/>
        <a:lstStyle/>
        <a:p>
          <a:endParaRPr lang="cs-CZ"/>
        </a:p>
      </dgm:t>
    </dgm:pt>
    <dgm:pt modelId="{849B4994-1C77-4DBC-9B50-44199A5B68FF}" type="pres">
      <dgm:prSet presAssocID="{1DB8CFEA-6382-40CD-95D9-E874806AACD2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71E0A5-880A-4FB3-B2C3-9DF57E0E0D8B}" type="pres">
      <dgm:prSet presAssocID="{1DB8CFEA-6382-40CD-95D9-E874806AACD2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5AF2A999-7EED-4419-B7FE-5C522BE293D7}" type="presOf" srcId="{883F0025-BD36-41F3-90CE-D7401A1F784A}" destId="{849B4994-1C77-4DBC-9B50-44199A5B68FF}" srcOrd="1" destOrd="0" presId="urn:microsoft.com/office/officeart/2005/8/layout/matrix1"/>
    <dgm:cxn modelId="{D111D99D-59EB-41F6-80DC-8BB7D497E9E4}" srcId="{D2A83A47-6519-438B-84F3-767D56099BD8}" destId="{883F0025-BD36-41F3-90CE-D7401A1F784A}" srcOrd="3" destOrd="0" parTransId="{9515D871-2BAF-4683-909E-A0880757BC70}" sibTransId="{FCEDF1D8-6A94-4E6C-8455-DFE4529418E9}"/>
    <dgm:cxn modelId="{34709192-61E4-4A62-85AF-5CAB27B27081}" type="presOf" srcId="{5B658E66-5B6D-48D7-A545-7F1E3F90DA3B}" destId="{3408C00B-807D-4C31-9BFE-B78C44ABF01A}" srcOrd="0" destOrd="0" presId="urn:microsoft.com/office/officeart/2005/8/layout/matrix1"/>
    <dgm:cxn modelId="{A2846016-B025-49F0-9FA7-872748FEF512}" type="presOf" srcId="{DCE7C7F0-D367-4433-9FEF-CA2E11A51C80}" destId="{00714715-A6A3-4230-9D02-4A967A01CFDD}" srcOrd="0" destOrd="0" presId="urn:microsoft.com/office/officeart/2005/8/layout/matrix1"/>
    <dgm:cxn modelId="{1D9226D5-571C-4084-B0DF-B470A79D2756}" srcId="{D2A83A47-6519-438B-84F3-767D56099BD8}" destId="{5B658E66-5B6D-48D7-A545-7F1E3F90DA3B}" srcOrd="0" destOrd="0" parTransId="{CEA6CCB3-56F2-44CD-8EF4-B202DCFF5D84}" sibTransId="{984F6286-484F-4664-9887-8A4D9156EE17}"/>
    <dgm:cxn modelId="{84B2A1CA-07E9-4A08-96DA-3D10D3D41CE0}" srcId="{D2A83A47-6519-438B-84F3-767D56099BD8}" destId="{DCE7C7F0-D367-4433-9FEF-CA2E11A51C80}" srcOrd="1" destOrd="0" parTransId="{0A327F2E-2603-4DBB-9FD2-362DBFA7D58E}" sibTransId="{FB09C815-ED50-4F81-AA9B-E0059351E057}"/>
    <dgm:cxn modelId="{24C7BCE3-BECE-492F-A21B-F541F546A7BE}" type="presOf" srcId="{5B658E66-5B6D-48D7-A545-7F1E3F90DA3B}" destId="{5BDD781E-7097-44BF-B7E5-7FD01E9C6BF9}" srcOrd="1" destOrd="0" presId="urn:microsoft.com/office/officeart/2005/8/layout/matrix1"/>
    <dgm:cxn modelId="{458D7D2F-BD84-40C9-B0CE-D84BEE15053A}" type="presOf" srcId="{D2A83A47-6519-438B-84F3-767D56099BD8}" destId="{A971E0A5-880A-4FB3-B2C3-9DF57E0E0D8B}" srcOrd="0" destOrd="0" presId="urn:microsoft.com/office/officeart/2005/8/layout/matrix1"/>
    <dgm:cxn modelId="{788AE376-A8FE-49D6-ADB5-6E6508705CFB}" srcId="{D2A83A47-6519-438B-84F3-767D56099BD8}" destId="{FE0CEE1A-39D2-476F-A428-CD43094E4394}" srcOrd="2" destOrd="0" parTransId="{C8688217-01BB-469C-98AA-215555DD47B5}" sibTransId="{7DEBEDC9-A028-44EF-82B3-DD7AC8937ED4}"/>
    <dgm:cxn modelId="{D7745F67-9947-4FAF-AFB9-E7573F8A524C}" type="presOf" srcId="{DCE7C7F0-D367-4433-9FEF-CA2E11A51C80}" destId="{3C73697C-1D28-4F58-90FE-8E485F2244AB}" srcOrd="1" destOrd="0" presId="urn:microsoft.com/office/officeart/2005/8/layout/matrix1"/>
    <dgm:cxn modelId="{B31F7186-7460-4B51-9DAC-FEA85BD05733}" type="presOf" srcId="{883F0025-BD36-41F3-90CE-D7401A1F784A}" destId="{EABD93D2-C0DD-4253-A69C-8887B4FD861F}" srcOrd="0" destOrd="0" presId="urn:microsoft.com/office/officeart/2005/8/layout/matrix1"/>
    <dgm:cxn modelId="{282139F2-52E6-4E68-834E-1A0ADA8B4DBB}" type="presOf" srcId="{FE0CEE1A-39D2-476F-A428-CD43094E4394}" destId="{AE580BEA-6E7F-4D95-BE3D-741EEB1705F4}" srcOrd="1" destOrd="0" presId="urn:microsoft.com/office/officeart/2005/8/layout/matrix1"/>
    <dgm:cxn modelId="{9B5A1BD2-DE44-4E89-933E-D4CE2FCA85DD}" type="presOf" srcId="{FE0CEE1A-39D2-476F-A428-CD43094E4394}" destId="{BDEF62DF-139D-4E43-A568-EB6CC77671EA}" srcOrd="0" destOrd="0" presId="urn:microsoft.com/office/officeart/2005/8/layout/matrix1"/>
    <dgm:cxn modelId="{F93C7A77-3395-44E7-9449-87044FACDADD}" type="presOf" srcId="{1DB8CFEA-6382-40CD-95D9-E874806AACD2}" destId="{96E5E50E-CFCC-4960-9740-F551355110EA}" srcOrd="0" destOrd="0" presId="urn:microsoft.com/office/officeart/2005/8/layout/matrix1"/>
    <dgm:cxn modelId="{A95D5E86-8634-41AB-8778-44C16F35F07B}" srcId="{1DB8CFEA-6382-40CD-95D9-E874806AACD2}" destId="{D2A83A47-6519-438B-84F3-767D56099BD8}" srcOrd="0" destOrd="0" parTransId="{C480852C-5DCF-4B3A-985E-3CA44DD01642}" sibTransId="{D524B2D4-BE5D-4B66-97D7-8FB9066D6C6B}"/>
    <dgm:cxn modelId="{20466DCF-D113-40E9-99C5-1A04E8A74434}" type="presParOf" srcId="{96E5E50E-CFCC-4960-9740-F551355110EA}" destId="{D4750A61-40B6-4B52-9078-CEBC21AF0B03}" srcOrd="0" destOrd="0" presId="urn:microsoft.com/office/officeart/2005/8/layout/matrix1"/>
    <dgm:cxn modelId="{6E97C455-7385-413E-BEEB-F016177EC95A}" type="presParOf" srcId="{D4750A61-40B6-4B52-9078-CEBC21AF0B03}" destId="{3408C00B-807D-4C31-9BFE-B78C44ABF01A}" srcOrd="0" destOrd="0" presId="urn:microsoft.com/office/officeart/2005/8/layout/matrix1"/>
    <dgm:cxn modelId="{08B54BF4-9C74-4301-A0EF-2C19629F4FEA}" type="presParOf" srcId="{D4750A61-40B6-4B52-9078-CEBC21AF0B03}" destId="{5BDD781E-7097-44BF-B7E5-7FD01E9C6BF9}" srcOrd="1" destOrd="0" presId="urn:microsoft.com/office/officeart/2005/8/layout/matrix1"/>
    <dgm:cxn modelId="{548693CD-F967-434B-AE39-05090CED75FE}" type="presParOf" srcId="{D4750A61-40B6-4B52-9078-CEBC21AF0B03}" destId="{00714715-A6A3-4230-9D02-4A967A01CFDD}" srcOrd="2" destOrd="0" presId="urn:microsoft.com/office/officeart/2005/8/layout/matrix1"/>
    <dgm:cxn modelId="{8DFB3B48-2CE9-49A3-8736-8D57C3B38CFA}" type="presParOf" srcId="{D4750A61-40B6-4B52-9078-CEBC21AF0B03}" destId="{3C73697C-1D28-4F58-90FE-8E485F2244AB}" srcOrd="3" destOrd="0" presId="urn:microsoft.com/office/officeart/2005/8/layout/matrix1"/>
    <dgm:cxn modelId="{60CC72B9-4383-4B48-95B0-22CBA62A847B}" type="presParOf" srcId="{D4750A61-40B6-4B52-9078-CEBC21AF0B03}" destId="{BDEF62DF-139D-4E43-A568-EB6CC77671EA}" srcOrd="4" destOrd="0" presId="urn:microsoft.com/office/officeart/2005/8/layout/matrix1"/>
    <dgm:cxn modelId="{4BEDB2C8-3980-4E1D-AF8A-76082A4B0F2B}" type="presParOf" srcId="{D4750A61-40B6-4B52-9078-CEBC21AF0B03}" destId="{AE580BEA-6E7F-4D95-BE3D-741EEB1705F4}" srcOrd="5" destOrd="0" presId="urn:microsoft.com/office/officeart/2005/8/layout/matrix1"/>
    <dgm:cxn modelId="{9BA6E19C-D001-411E-90B1-15E928441EB8}" type="presParOf" srcId="{D4750A61-40B6-4B52-9078-CEBC21AF0B03}" destId="{EABD93D2-C0DD-4253-A69C-8887B4FD861F}" srcOrd="6" destOrd="0" presId="urn:microsoft.com/office/officeart/2005/8/layout/matrix1"/>
    <dgm:cxn modelId="{B02E4E0B-F6AE-42D9-916B-9EAFC54406EF}" type="presParOf" srcId="{D4750A61-40B6-4B52-9078-CEBC21AF0B03}" destId="{849B4994-1C77-4DBC-9B50-44199A5B68FF}" srcOrd="7" destOrd="0" presId="urn:microsoft.com/office/officeart/2005/8/layout/matrix1"/>
    <dgm:cxn modelId="{C418E202-2F1F-4FDB-8A8C-9CABCB2B2CFA}" type="presParOf" srcId="{96E5E50E-CFCC-4960-9740-F551355110EA}" destId="{A971E0A5-880A-4FB3-B2C3-9DF57E0E0D8B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FED59FF-8547-4F52-B41C-8477EB1B7A08}">
      <dsp:nvSpPr>
        <dsp:cNvPr id="0" name=""/>
        <dsp:cNvSpPr/>
      </dsp:nvSpPr>
      <dsp:spPr>
        <a:xfrm>
          <a:off x="2331228" y="521310"/>
          <a:ext cx="3482283" cy="3482283"/>
        </a:xfrm>
        <a:prstGeom prst="blockArc">
          <a:avLst>
            <a:gd name="adj1" fmla="val 10833356"/>
            <a:gd name="adj2" fmla="val 16285774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650120-F360-4602-B53C-5FE9AAA80387}">
      <dsp:nvSpPr>
        <dsp:cNvPr id="0" name=""/>
        <dsp:cNvSpPr/>
      </dsp:nvSpPr>
      <dsp:spPr>
        <a:xfrm>
          <a:off x="2331217" y="522369"/>
          <a:ext cx="3482283" cy="3482283"/>
        </a:xfrm>
        <a:prstGeom prst="blockArc">
          <a:avLst>
            <a:gd name="adj1" fmla="val 5314204"/>
            <a:gd name="adj2" fmla="val 10835497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FCF54-4046-4786-9743-D1B62914CA33}">
      <dsp:nvSpPr>
        <dsp:cNvPr id="0" name=""/>
        <dsp:cNvSpPr/>
      </dsp:nvSpPr>
      <dsp:spPr>
        <a:xfrm>
          <a:off x="2387099" y="521892"/>
          <a:ext cx="3482283" cy="3482283"/>
        </a:xfrm>
        <a:prstGeom prst="blockArc">
          <a:avLst>
            <a:gd name="adj1" fmla="val 111032"/>
            <a:gd name="adj2" fmla="val 5427169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AF0EB-1BAE-4B54-8964-E56F50EC07D8}">
      <dsp:nvSpPr>
        <dsp:cNvPr id="0" name=""/>
        <dsp:cNvSpPr/>
      </dsp:nvSpPr>
      <dsp:spPr>
        <a:xfrm>
          <a:off x="2387102" y="521786"/>
          <a:ext cx="3482283" cy="3482283"/>
        </a:xfrm>
        <a:prstGeom prst="blockArc">
          <a:avLst>
            <a:gd name="adj1" fmla="val 16172824"/>
            <a:gd name="adj2" fmla="val 111247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AA7D9-EE67-430D-A429-3738FC1781C7}">
      <dsp:nvSpPr>
        <dsp:cNvPr id="0" name=""/>
        <dsp:cNvSpPr/>
      </dsp:nvSpPr>
      <dsp:spPr>
        <a:xfrm>
          <a:off x="3313137" y="1461318"/>
          <a:ext cx="1603325" cy="1603325"/>
        </a:xfrm>
        <a:prstGeom prst="ellipse">
          <a:avLst/>
        </a:prstGeom>
        <a:solidFill>
          <a:schemeClr val="accent2">
            <a:lumMod val="50000"/>
            <a:alpha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Rostlina a živočichové</a:t>
          </a:r>
          <a:endParaRPr lang="cs-CZ" sz="1600" kern="1200" dirty="0"/>
        </a:p>
      </dsp:txBody>
      <dsp:txXfrm>
        <a:off x="3313137" y="1461318"/>
        <a:ext cx="1603325" cy="1603325"/>
      </dsp:txXfrm>
    </dsp:sp>
    <dsp:sp modelId="{EEF9A93D-FFBA-4391-8089-2583976BC6DE}">
      <dsp:nvSpPr>
        <dsp:cNvPr id="0" name=""/>
        <dsp:cNvSpPr/>
      </dsp:nvSpPr>
      <dsp:spPr>
        <a:xfrm>
          <a:off x="3553636" y="1079"/>
          <a:ext cx="1122327" cy="1122327"/>
        </a:xfrm>
        <a:prstGeom prst="ellipse">
          <a:avLst/>
        </a:prstGeom>
        <a:solidFill>
          <a:srgbClr val="FFFF00">
            <a:alpha val="50000"/>
          </a:srgb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světlo a teplo</a:t>
          </a:r>
          <a:endParaRPr lang="cs-CZ" sz="1500" kern="1200" dirty="0"/>
        </a:p>
      </dsp:txBody>
      <dsp:txXfrm>
        <a:off x="3553636" y="1079"/>
        <a:ext cx="1122327" cy="1122327"/>
      </dsp:txXfrm>
    </dsp:sp>
    <dsp:sp modelId="{2CF95FC6-DABC-4EDF-BC4C-48DE946EAA5D}">
      <dsp:nvSpPr>
        <dsp:cNvPr id="0" name=""/>
        <dsp:cNvSpPr/>
      </dsp:nvSpPr>
      <dsp:spPr>
        <a:xfrm>
          <a:off x="5266928" y="1756791"/>
          <a:ext cx="1122327" cy="1122327"/>
        </a:xfrm>
        <a:prstGeom prst="ellipse">
          <a:avLst/>
        </a:prstGeom>
        <a:solidFill>
          <a:schemeClr val="accent5">
            <a:lumMod val="50000"/>
            <a:alpha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živiny</a:t>
          </a:r>
          <a:endParaRPr lang="cs-CZ" sz="1500" kern="1200" dirty="0"/>
        </a:p>
      </dsp:txBody>
      <dsp:txXfrm>
        <a:off x="5266928" y="1756791"/>
        <a:ext cx="1122327" cy="1122327"/>
      </dsp:txXfrm>
    </dsp:sp>
    <dsp:sp modelId="{81DDFC48-848A-4A7A-B17F-B3B5A6E534F1}">
      <dsp:nvSpPr>
        <dsp:cNvPr id="0" name=""/>
        <dsp:cNvSpPr/>
      </dsp:nvSpPr>
      <dsp:spPr>
        <a:xfrm>
          <a:off x="3553636" y="3402555"/>
          <a:ext cx="1122327" cy="1122327"/>
        </a:xfrm>
        <a:prstGeom prst="ellipse">
          <a:avLst/>
        </a:prstGeom>
        <a:solidFill>
          <a:srgbClr val="00B0F0">
            <a:alpha val="50000"/>
          </a:srgb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voda</a:t>
          </a:r>
          <a:endParaRPr lang="cs-CZ" sz="1500" kern="1200" dirty="0"/>
        </a:p>
      </dsp:txBody>
      <dsp:txXfrm>
        <a:off x="3553636" y="3402555"/>
        <a:ext cx="1122327" cy="1122327"/>
      </dsp:txXfrm>
    </dsp:sp>
    <dsp:sp modelId="{C52DC19A-B3FE-42A8-8DB7-3780FE9EF2A2}">
      <dsp:nvSpPr>
        <dsp:cNvPr id="0" name=""/>
        <dsp:cNvSpPr/>
      </dsp:nvSpPr>
      <dsp:spPr>
        <a:xfrm>
          <a:off x="1810548" y="1684786"/>
          <a:ext cx="1122327" cy="1122327"/>
        </a:xfrm>
        <a:prstGeom prst="ellipse">
          <a:avLst/>
        </a:prstGeom>
        <a:solidFill>
          <a:srgbClr val="FF0000">
            <a:alpha val="50000"/>
          </a:srgb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vzduch</a:t>
          </a:r>
          <a:endParaRPr lang="cs-CZ" sz="1500" kern="1200" dirty="0"/>
        </a:p>
      </dsp:txBody>
      <dsp:txXfrm>
        <a:off x="1810548" y="1684786"/>
        <a:ext cx="1122327" cy="112232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408C00B-807D-4C31-9BFE-B78C44ABF01A}">
      <dsp:nvSpPr>
        <dsp:cNvPr id="0" name=""/>
        <dsp:cNvSpPr/>
      </dsp:nvSpPr>
      <dsp:spPr>
        <a:xfrm rot="16200000">
          <a:off x="925909" y="-925909"/>
          <a:ext cx="2262981" cy="4114800"/>
        </a:xfrm>
        <a:prstGeom prst="round1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----------</a:t>
          </a:r>
          <a:endParaRPr lang="cs-CZ" sz="3000" kern="1200" dirty="0"/>
        </a:p>
      </dsp:txBody>
      <dsp:txXfrm rot="16200000">
        <a:off x="1208781" y="-1208781"/>
        <a:ext cx="1697236" cy="4114800"/>
      </dsp:txXfrm>
    </dsp:sp>
    <dsp:sp modelId="{00714715-A6A3-4230-9D02-4A967A01CFDD}">
      <dsp:nvSpPr>
        <dsp:cNvPr id="0" name=""/>
        <dsp:cNvSpPr/>
      </dsp:nvSpPr>
      <dsp:spPr>
        <a:xfrm>
          <a:off x="4114800" y="0"/>
          <a:ext cx="4114800" cy="2262981"/>
        </a:xfrm>
        <a:prstGeom prst="round1Rect">
          <a:avLst/>
        </a:prstGeom>
        <a:solidFill>
          <a:schemeClr val="accent2">
            <a:shade val="80000"/>
            <a:hueOff val="-36768"/>
            <a:satOff val="-12003"/>
            <a:lumOff val="1139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-----------</a:t>
          </a:r>
          <a:endParaRPr lang="cs-CZ" sz="3000" kern="1200" dirty="0"/>
        </a:p>
      </dsp:txBody>
      <dsp:txXfrm>
        <a:off x="4114800" y="0"/>
        <a:ext cx="4114800" cy="1697236"/>
      </dsp:txXfrm>
    </dsp:sp>
    <dsp:sp modelId="{BDEF62DF-139D-4E43-A568-EB6CC77671EA}">
      <dsp:nvSpPr>
        <dsp:cNvPr id="0" name=""/>
        <dsp:cNvSpPr/>
      </dsp:nvSpPr>
      <dsp:spPr>
        <a:xfrm rot="10800000">
          <a:off x="0" y="2262981"/>
          <a:ext cx="4114800" cy="2262981"/>
        </a:xfrm>
        <a:prstGeom prst="round1Rect">
          <a:avLst/>
        </a:prstGeom>
        <a:solidFill>
          <a:schemeClr val="accent2">
            <a:shade val="80000"/>
            <a:hueOff val="-73536"/>
            <a:satOff val="-24006"/>
            <a:lumOff val="227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----------</a:t>
          </a:r>
          <a:endParaRPr lang="cs-CZ" sz="3000" kern="1200" dirty="0"/>
        </a:p>
      </dsp:txBody>
      <dsp:txXfrm rot="10800000">
        <a:off x="0" y="2828726"/>
        <a:ext cx="4114800" cy="1697236"/>
      </dsp:txXfrm>
    </dsp:sp>
    <dsp:sp modelId="{EABD93D2-C0DD-4253-A69C-8887B4FD861F}">
      <dsp:nvSpPr>
        <dsp:cNvPr id="0" name=""/>
        <dsp:cNvSpPr/>
      </dsp:nvSpPr>
      <dsp:spPr>
        <a:xfrm rot="5400000">
          <a:off x="5040709" y="1337072"/>
          <a:ext cx="2262981" cy="4114800"/>
        </a:xfrm>
        <a:prstGeom prst="round1Rect">
          <a:avLst/>
        </a:prstGeom>
        <a:solidFill>
          <a:schemeClr val="accent2">
            <a:shade val="80000"/>
            <a:hueOff val="-110304"/>
            <a:satOff val="-36009"/>
            <a:lumOff val="341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------------</a:t>
          </a:r>
          <a:endParaRPr lang="cs-CZ" sz="3000" kern="1200" dirty="0"/>
        </a:p>
      </dsp:txBody>
      <dsp:txXfrm rot="5400000">
        <a:off x="5323581" y="1619944"/>
        <a:ext cx="1697236" cy="4114800"/>
      </dsp:txXfrm>
    </dsp:sp>
    <dsp:sp modelId="{A971E0A5-880A-4FB3-B2C3-9DF57E0E0D8B}">
      <dsp:nvSpPr>
        <dsp:cNvPr id="0" name=""/>
        <dsp:cNvSpPr/>
      </dsp:nvSpPr>
      <dsp:spPr>
        <a:xfrm>
          <a:off x="2880359" y="1697236"/>
          <a:ext cx="2468880" cy="1131490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Podmínky života</a:t>
          </a:r>
          <a:endParaRPr lang="cs-CZ" sz="3000" kern="1200" dirty="0"/>
        </a:p>
      </dsp:txBody>
      <dsp:txXfrm>
        <a:off x="2880359" y="1697236"/>
        <a:ext cx="2468880" cy="1131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5CE41-C140-47AD-A649-14835A0BEF8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352EE0-38FD-4DE2-8078-D0BA659BE4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8718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2EE0-38FD-4DE2-8078-D0BA659BE4C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3791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2EE0-38FD-4DE2-8078-D0BA659BE4C8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7342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5444792-9A1A-483D-BD41-09B06895283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8A2AA6D-F14E-4ACB-80C7-01EB2CB15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421969"/>
            <a:ext cx="4419600" cy="1600327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 </a:t>
            </a:r>
            <a:r>
              <a:rPr lang="cs-CZ" sz="1800" dirty="0">
                <a:solidFill>
                  <a:srgbClr val="FF0000"/>
                </a:solidFill>
              </a:rPr>
              <a:t>Název školy</a:t>
            </a:r>
            <a:r>
              <a:rPr lang="cs-CZ" sz="1800" dirty="0" smtClean="0">
                <a:solidFill>
                  <a:srgbClr val="FF0000"/>
                </a:solidFill>
              </a:rPr>
              <a:t>: </a:t>
            </a:r>
            <a:r>
              <a:rPr lang="cs-CZ" sz="1800" dirty="0" smtClean="0"/>
              <a:t>Základní </a:t>
            </a:r>
            <a:r>
              <a:rPr lang="cs-CZ" sz="1800" dirty="0"/>
              <a:t>škola a Mateřská škola </a:t>
            </a:r>
            <a:r>
              <a:rPr lang="cs-CZ" sz="1800" dirty="0" smtClean="0"/>
              <a:t>Prysk ,</a:t>
            </a:r>
            <a:r>
              <a:rPr lang="cs-CZ" sz="1800" dirty="0"/>
              <a:t>okres Česká </a:t>
            </a:r>
            <a:r>
              <a:rPr lang="cs-CZ" sz="1800" dirty="0" smtClean="0"/>
              <a:t>Lípa , příspěvková </a:t>
            </a:r>
            <a:r>
              <a:rPr lang="cs-CZ" sz="1800" dirty="0"/>
              <a:t>organizace</a:t>
            </a:r>
            <a:br>
              <a:rPr lang="cs-CZ" sz="1800" dirty="0"/>
            </a:br>
            <a:r>
              <a:rPr lang="cs-CZ" sz="1800" dirty="0">
                <a:solidFill>
                  <a:srgbClr val="FF0000"/>
                </a:solidFill>
              </a:rPr>
              <a:t>Autor</a:t>
            </a:r>
            <a:r>
              <a:rPr lang="cs-CZ" sz="1800" dirty="0" smtClean="0">
                <a:solidFill>
                  <a:srgbClr val="FF0000"/>
                </a:solidFill>
              </a:rPr>
              <a:t>: </a:t>
            </a:r>
            <a:r>
              <a:rPr lang="cs-CZ" sz="1800" dirty="0" smtClean="0"/>
              <a:t>Eva </a:t>
            </a:r>
            <a:r>
              <a:rPr lang="cs-CZ" sz="1800" dirty="0"/>
              <a:t>Vavřinová</a:t>
            </a:r>
            <a:br>
              <a:rPr lang="cs-CZ" sz="1800" dirty="0"/>
            </a:br>
            <a:r>
              <a:rPr lang="cs-CZ" sz="1800" dirty="0">
                <a:solidFill>
                  <a:srgbClr val="FF0000"/>
                </a:solidFill>
              </a:rPr>
              <a:t>Název</a:t>
            </a:r>
            <a:r>
              <a:rPr lang="cs-CZ" sz="1800" dirty="0"/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materiálu:</a:t>
            </a:r>
            <a:r>
              <a:rPr lang="cs-CZ" sz="1800" dirty="0" smtClean="0"/>
              <a:t>VY_52_INOVACE_01 </a:t>
            </a:r>
            <a:r>
              <a:rPr lang="cs-CZ" sz="1800" dirty="0"/>
              <a:t>_ENVIRONMENTÁLNÍ </a:t>
            </a:r>
            <a:r>
              <a:rPr lang="cs-CZ" sz="1800" dirty="0" err="1" smtClean="0"/>
              <a:t>VÝCHOVA_Podmínky</a:t>
            </a:r>
            <a:r>
              <a:rPr lang="cs-CZ" sz="1800" dirty="0" smtClean="0"/>
              <a:t> života na Zemi</a:t>
            </a:r>
            <a:br>
              <a:rPr lang="cs-CZ" sz="1800" dirty="0" smtClean="0"/>
            </a:br>
            <a:r>
              <a:rPr lang="cs-CZ" sz="1800" dirty="0">
                <a:solidFill>
                  <a:srgbClr val="FF0000"/>
                </a:solidFill>
              </a:rPr>
              <a:t>Číslo </a:t>
            </a:r>
            <a:r>
              <a:rPr lang="cs-CZ" sz="1800" dirty="0" err="1" smtClean="0">
                <a:solidFill>
                  <a:srgbClr val="FF0000"/>
                </a:solidFill>
              </a:rPr>
              <a:t>projektu:</a:t>
            </a:r>
            <a:r>
              <a:rPr lang="cs-CZ" sz="1800" dirty="0" err="1" smtClean="0">
                <a:solidFill>
                  <a:schemeClr val="tx1"/>
                </a:solidFill>
              </a:rPr>
              <a:t>CZ</a:t>
            </a:r>
            <a:r>
              <a:rPr lang="cs-CZ" sz="1800" dirty="0" smtClean="0">
                <a:solidFill>
                  <a:schemeClr val="tx1"/>
                </a:solidFill>
              </a:rPr>
              <a:t>. </a:t>
            </a:r>
            <a:r>
              <a:rPr lang="cs-CZ" sz="1800" dirty="0">
                <a:solidFill>
                  <a:schemeClr val="tx1"/>
                </a:solidFill>
              </a:rPr>
              <a:t>1.07/1.4.00/21.1705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 err="1">
                <a:solidFill>
                  <a:srgbClr val="FF0000"/>
                </a:solidFill>
              </a:rPr>
              <a:t>Anotace:</a:t>
            </a:r>
            <a:r>
              <a:rPr lang="cs-CZ" sz="1800" dirty="0" err="1">
                <a:solidFill>
                  <a:schemeClr val="tx1"/>
                </a:solidFill>
              </a:rPr>
              <a:t>Prezentace</a:t>
            </a:r>
            <a:r>
              <a:rPr lang="cs-CZ" sz="1800" dirty="0">
                <a:solidFill>
                  <a:schemeClr val="tx1"/>
                </a:solidFill>
              </a:rPr>
              <a:t> je určena žákům 3.,4.,a 5.ročníku k navození učiva o </a:t>
            </a:r>
            <a:r>
              <a:rPr lang="cs-CZ" sz="1800" dirty="0" smtClean="0">
                <a:solidFill>
                  <a:schemeClr val="tx1"/>
                </a:solidFill>
              </a:rPr>
              <a:t>podmínkách života na Zemi</a:t>
            </a:r>
            <a:r>
              <a:rPr lang="cs-CZ" sz="1800" dirty="0">
                <a:solidFill>
                  <a:schemeClr val="tx1"/>
                </a:solidFill>
              </a:rPr>
              <a:t/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 err="1">
                <a:solidFill>
                  <a:srgbClr val="FF0000"/>
                </a:solidFill>
              </a:rPr>
              <a:t>Zdroj:</a:t>
            </a:r>
            <a:r>
              <a:rPr lang="cs-CZ" sz="1800" dirty="0" err="1"/>
              <a:t>clipart</a:t>
            </a:r>
            <a:r>
              <a:rPr lang="cs-CZ" sz="1800" dirty="0"/>
              <a:t> OFFICE</a:t>
            </a:r>
            <a:r>
              <a:rPr lang="cs-CZ" sz="1400" dirty="0">
                <a:solidFill>
                  <a:schemeClr val="tx1"/>
                </a:solidFill>
              </a:rPr>
              <a:t/>
            </a:r>
            <a:br>
              <a:rPr lang="cs-CZ" sz="1400" dirty="0">
                <a:solidFill>
                  <a:schemeClr val="tx1"/>
                </a:solidFill>
              </a:rPr>
            </a:br>
            <a:endParaRPr lang="cs-CZ" sz="1400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789040"/>
            <a:ext cx="7480920" cy="1944216"/>
          </a:xfrm>
        </p:spPr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436251" y="5445224"/>
            <a:ext cx="3199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klipart z galerie Office</a:t>
            </a:r>
            <a:endParaRPr lang="cs-CZ" dirty="0"/>
          </a:p>
        </p:txBody>
      </p:sp>
      <p:pic>
        <p:nvPicPr>
          <p:cNvPr id="5" name="Obrázek 4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4022296"/>
            <a:ext cx="5472608" cy="127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0604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B0F0"/>
                </a:solidFill>
                <a:latin typeface="Arial Black" pitchFamily="34" charset="0"/>
              </a:rPr>
              <a:t>Podmínky života na Zemi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196752"/>
            <a:ext cx="10245824" cy="445395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sz="3600" dirty="0" smtClean="0">
                <a:solidFill>
                  <a:schemeClr val="bg2">
                    <a:lumMod val="25000"/>
                    <a:lumOff val="75000"/>
                  </a:schemeClr>
                </a:solidFill>
                <a:latin typeface="Arial Black" pitchFamily="34" charset="0"/>
              </a:rPr>
              <a:t>Voda</a:t>
            </a:r>
          </a:p>
          <a:p>
            <a:r>
              <a:rPr lang="cs-CZ" sz="3600" dirty="0" smtClean="0">
                <a:solidFill>
                  <a:schemeClr val="bg2">
                    <a:lumMod val="25000"/>
                    <a:lumOff val="75000"/>
                  </a:schemeClr>
                </a:solidFill>
                <a:latin typeface="Arial Black" pitchFamily="34" charset="0"/>
              </a:rPr>
              <a:t>Vzduch </a:t>
            </a:r>
          </a:p>
          <a:p>
            <a:r>
              <a:rPr lang="cs-CZ" sz="3600" dirty="0" smtClean="0">
                <a:solidFill>
                  <a:schemeClr val="bg2">
                    <a:lumMod val="25000"/>
                    <a:lumOff val="75000"/>
                  </a:schemeClr>
                </a:solidFill>
                <a:latin typeface="Arial Black" pitchFamily="34" charset="0"/>
              </a:rPr>
              <a:t>Světlo a teplo</a:t>
            </a:r>
          </a:p>
          <a:p>
            <a:r>
              <a:rPr lang="cs-CZ" sz="3600" dirty="0" smtClean="0">
                <a:solidFill>
                  <a:schemeClr val="bg2">
                    <a:lumMod val="25000"/>
                    <a:lumOff val="75000"/>
                  </a:schemeClr>
                </a:solidFill>
                <a:latin typeface="Arial Black" pitchFamily="34" charset="0"/>
              </a:rPr>
              <a:t>Živiny</a:t>
            </a:r>
          </a:p>
          <a:p>
            <a:endParaRPr lang="cs-CZ" dirty="0"/>
          </a:p>
        </p:txBody>
      </p:sp>
      <p:pic>
        <p:nvPicPr>
          <p:cNvPr id="1026" name="Picture 2" descr="C:\Users\08DM\AppData\Local\Microsoft\Windows\Temporary Internet Files\Content.IE5\FZG229MH\MP9004000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00808"/>
            <a:ext cx="2814816" cy="187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M\AppData\Local\Microsoft\Windows\Temporary Internet Files\Content.IE5\PA9WV00I\MP9004317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1259632" y="4277434"/>
            <a:ext cx="2306057" cy="230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M\AppData\Local\Microsoft\Windows\Temporary Internet Files\Content.IE5\HDNDUZF0\MP9004313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72666"/>
            <a:ext cx="2605280" cy="2912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08DM\AppData\Local\Microsoft\Windows\Temporary Internet Files\Content.IE5\7VIA0BOV\MP9001784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95238"/>
            <a:ext cx="2620888" cy="2067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505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</a:rPr>
              <a:t>TEPLO A SVĚTLO</a:t>
            </a:r>
            <a:endParaRPr lang="cs-CZ" sz="4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/>
          <a:lstStyle/>
          <a:p>
            <a:r>
              <a:rPr lang="cs-CZ" dirty="0" smtClean="0"/>
              <a:t>Co je největším zdrojem tepla na Zemi?</a:t>
            </a:r>
          </a:p>
          <a:p>
            <a:endParaRPr lang="cs-CZ" dirty="0"/>
          </a:p>
          <a:p>
            <a:r>
              <a:rPr lang="cs-CZ" dirty="0" smtClean="0"/>
              <a:t>Slunce</a:t>
            </a:r>
          </a:p>
          <a:p>
            <a:endParaRPr lang="cs-CZ" dirty="0"/>
          </a:p>
          <a:p>
            <a:r>
              <a:rPr lang="cs-CZ" dirty="0" smtClean="0"/>
              <a:t>Pokud by na Zemi nesvítilo </a:t>
            </a:r>
            <a:r>
              <a:rPr lang="cs-CZ" dirty="0" smtClean="0"/>
              <a:t>Slunce, přestal </a:t>
            </a:r>
            <a:r>
              <a:rPr lang="cs-CZ" dirty="0" smtClean="0"/>
              <a:t>by existovat život na Zemi</a:t>
            </a:r>
            <a:r>
              <a:rPr lang="cs-CZ" dirty="0" smtClean="0"/>
              <a:t>. Zemřely </a:t>
            </a:r>
            <a:r>
              <a:rPr lang="cs-CZ" dirty="0" smtClean="0"/>
              <a:t>by </a:t>
            </a:r>
            <a:r>
              <a:rPr lang="cs-CZ" dirty="0" smtClean="0"/>
              <a:t>rostliny, živočichové, včetně </a:t>
            </a:r>
            <a:r>
              <a:rPr lang="cs-CZ" dirty="0" smtClean="0"/>
              <a:t>člověka.</a:t>
            </a:r>
            <a:endParaRPr lang="cs-CZ" dirty="0"/>
          </a:p>
        </p:txBody>
      </p:sp>
      <p:pic>
        <p:nvPicPr>
          <p:cNvPr id="3074" name="Picture 2" descr="C:\Users\08DM\AppData\Local\Microsoft\Windows\Temporary Internet Files\Content.IE5\PA9WV00I\MP9001784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6672"/>
            <a:ext cx="259228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M\AppData\Local\Microsoft\Windows\Temporary Internet Files\Content.IE5\NYG2E1NK\MC900232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22997"/>
            <a:ext cx="1486117" cy="133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M\AppData\Local\Microsoft\Windows\Temporary Internet Files\Content.IE5\NYG2E1NK\MC9004418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81128"/>
            <a:ext cx="19685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M\AppData\Local\Microsoft\Windows\Temporary Internet Files\Content.IE5\7VIA0BOV\MP9004392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96407"/>
            <a:ext cx="2532398" cy="168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629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517"/>
            <a:ext cx="8229600" cy="1143000"/>
          </a:xfrm>
        </p:spPr>
        <p:txBody>
          <a:bodyPr/>
          <a:lstStyle/>
          <a:p>
            <a:r>
              <a:rPr lang="cs-CZ" dirty="0" smtClean="0"/>
              <a:t>Podle potřeb světla dělíme rostliny: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2445" y="1526059"/>
            <a:ext cx="5665739" cy="1398885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Stínomilné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83546" y="3789040"/>
            <a:ext cx="1927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Světlomilné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08DM\AppData\Local\Microsoft\Windows\Temporary Internet Files\Content.IE5\5GQ56MI0\MP9002015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052736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M\AppData\Local\Microsoft\Windows\Temporary Internet Files\Content.IE5\5GQ56MI0\MP9001826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052736"/>
            <a:ext cx="3777833" cy="253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M\AppData\Local\Microsoft\Windows\Temporary Internet Files\Content.IE5\7VIA0BOV\MP9001784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12260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M\AppData\Local\Microsoft\Windows\Temporary Internet Files\Content.IE5\7VIA0BOV\MP9001827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052" y="4312260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0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>VÍŠ ?</a:t>
            </a:r>
            <a:endParaRPr lang="cs-CZ" sz="4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Co je největším zdrojem tepla na Zemi?</a:t>
            </a:r>
          </a:p>
          <a:p>
            <a:endParaRPr lang="cs-CZ" dirty="0" smtClean="0"/>
          </a:p>
          <a:p>
            <a:r>
              <a:rPr lang="cs-CZ" dirty="0" smtClean="0"/>
              <a:t>Měsíc</a:t>
            </a:r>
          </a:p>
          <a:p>
            <a:endParaRPr lang="cs-CZ" dirty="0"/>
          </a:p>
          <a:p>
            <a:r>
              <a:rPr lang="cs-CZ" dirty="0" smtClean="0"/>
              <a:t>Žárovka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Kamna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6876256" y="544522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08DM\AppData\Local\Microsoft\Windows\Temporary Internet Files\Content.IE5\5GQ56MI0\MP9004330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28800"/>
            <a:ext cx="1584176" cy="158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M\AppData\Local\Microsoft\Windows\Temporary Internet Files\Content.IE5\7VIA0BOV\MC9004418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9834" y="2348880"/>
            <a:ext cx="1504100" cy="150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M\AppData\Local\Microsoft\Windows\Temporary Internet Files\Content.IE5\NYG2E1NK\MC9000371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3" y="3847098"/>
            <a:ext cx="1392427" cy="145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M\AppData\Local\Microsoft\Windows\Temporary Internet Files\Content.IE5\HDNDUZF0\MC90044040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75075"/>
            <a:ext cx="2163688" cy="147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9168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9 0.07083 C -0.21128 0.0868 -0.28594 0.07361 -0.50816 0.07291 C -0.52257 0.06921 -0.53281 0.06597 -0.54583 0.0574 C -0.54913 0.05277 -0.5526 0.04838 -0.5559 0.04375 C -0.55903 0.03935 -0.55885 0.03217 -0.56024 0.02639 C -0.5618 0.02014 -0.56632 0.01273 -0.56892 0.00717 C -0.56545 -0.0169 -0.57014 0.00393 -0.54288 -0.0257 C -0.5184 -0.05186 -0.49357 -0.07917 -0.46753 -0.10278 C -0.45833 -0.12084 -0.46614 -0.10811 -0.43281 -0.12199 C -0.39861 -0.13611 -0.39496 -0.13635 -0.36319 -0.15301 C -0.30538 -0.18334 -0.28229 -0.20648 -0.23125 -0.25926 C -0.21285 -0.27824 -0.18958 -0.28773 -0.17187 -0.30741 C -0.16562 -0.31459 -0.1592 -0.32153 -0.15295 -0.32871 C -0.14097 -0.36111 -0.13455 -0.38866 -0.14583 -0.42523 C -0.14809 -0.43241 -0.15416 -0.43611 -0.15885 -0.44074 C -0.17361 -0.45533 -0.19166 -0.46297 -0.20955 -0.46574 C -0.24548 -0.46505 -0.28316 -0.47616 -0.31684 -0.45625 C -0.3401 -0.44236 -0.36319 -0.4213 -0.38055 -0.3963 C -0.3934 -0.37801 -0.39774 -0.35463 -0.41094 -0.33635 C -0.42916 -0.31111 -0.45364 -0.28982 -0.47048 -0.2632 C -0.48229 -0.24468 -0.48767 -0.22871 -0.50087 -0.21297 C -0.52031 -0.18959 -0.54427 -0.17385 -0.56614 -0.15486 C -0.58455 -0.13889 -0.58125 -0.1294 -0.59791 -0.10672 C -0.6368 -0.05348 -0.69201 -0.01436 -0.74722 -0.0044 C -0.76805 -0.0051 -0.78889 -0.00486 -0.80937 -0.00648 C -0.82274 -0.00764 -0.8375 -0.01852 -0.85017 -0.02385 C -0.8559 -0.02616 -0.8618 -0.02732 -0.86753 -0.02963 C -0.87344 -0.03195 -0.87916 -0.03473 -0.88489 -0.03727 C -0.89462 -0.04838 -0.89982 -0.05394 -0.90382 -0.06991 C -0.90243 -0.09283 -0.90295 -0.10394 -0.88923 -0.11829 C -0.88073 -0.12709 -0.86319 -0.14329 -0.86319 -0.14306 C -0.85208 -0.17199 -0.84201 -0.20278 -0.82951 -0.23033 C -0.81736 -0.25741 -0.79323 -0.27292 -0.7776 -0.29607 C -0.76198 -0.31922 -0.74861 -0.35278 -0.72691 -0.36736 C -0.71632 -0.37454 -0.70816 -0.37361 -0.69653 -0.37686 C -0.66875 -0.38449 -0.64375 -0.38866 -0.61528 -0.39051 C -0.58385 -0.38982 -0.55243 -0.39074 -0.52118 -0.38843 C -0.51753 -0.3882 -0.51423 -0.38473 -0.51094 -0.38264 C -0.48177 -0.36459 -0.47378 -0.32292 -0.45017 -0.29792 C -0.42969 -0.27616 -0.40469 -0.26088 -0.38489 -0.23797 C -0.3618 -0.21111 -0.34253 -0.18287 -0.31528 -0.16273 C -0.29618 -0.14861 -0.27847 -0.14236 -0.25729 -0.13565 C -0.20781 -0.11968 -0.16198 -0.11297 -0.11094 -0.10857 C -0.05312 -0.10973 -0.04166 -0.10741 -0.00087 -0.11621 C 0.0342 -0.13959 0.06719 -0.13936 0.09479 -0.18195 C 0.1 -0.21181 0.10764 -0.23959 0.11372 -0.26898 C 0.11181 -0.30348 0.11059 -0.33843 0.10781 -0.37315 C 0.10712 -0.38172 0.10643 -0.39051 0.10347 -0.39815 C 0.08785 -0.43959 0.06285 -0.44098 0.03108 -0.44468 C -0.01059 -0.44144 0.0132 -0.44699 -0.03854 -0.41945 C -0.04826 -0.41436 -0.06614 -0.40023 -0.06614 -0.4 C -0.07448 -0.38565 -0.08906 -0.35926 -0.09791 -0.35 C -0.13264 -0.31366 -0.17691 -0.28311 -0.22118 -0.27292 C -0.22639 -0.26991 -0.23212 -0.26852 -0.23715 -0.26505 C -0.25312 -0.2544 -0.26962 -0.23773 -0.2835 -0.22454 C -0.28837 -0.21991 -0.29253 -0.21412 -0.29791 -0.21088 C -0.3033 -0.20764 -0.30868 -0.20486 -0.31389 -0.20139 C -0.32239 -0.19584 -0.33246 -0.18611 -0.34149 -0.18195 C -0.36198 -0.17246 -0.38455 -0.17153 -0.40521 -0.16273 C -0.41528 -0.15371 -0.42969 -0.15278 -0.44149 -0.15116 C -0.44531 -0.14329 -0.45399 -0.13195 -0.46024 -0.12801 C -0.47135 -0.10787 -0.49201 -0.10602 -0.50816 -0.09514 C -0.51545 -0.09028 -0.52153 -0.08195 -0.5283 -0.0757 C -0.5316 -0.06898 -0.53403 -0.05973 -0.53854 -0.05463 C -0.54496 -0.04723 -0.54427 -0.05023 -0.55017 -0.04699 C -0.56319 -0.03959 -0.54844 -0.04699 -0.56163 -0.03727 C -0.57969 -0.02385 -0.55885 -0.04306 -0.57482 -0.02755 C -0.5783 -0.02037 -0.58594 0.00486 -0.59219 0.00717 C -0.596 0.00856 -0.6 0.00833 -0.60382 0.00902 C -0.60139 0.00972 -0.59757 0.0081 -0.59653 0.01111 C -0.59566 0.01365 -0.59948 0.01481 -0.60087 0.01689 C -0.60469 0.02291 -0.6026 0.02314 -0.60816 0.02639 C -0.60989 0.02731 -0.61389 0.02847 -0.61389 0.0287 L -0.63281 0.03217 L -0.62396 0.03032 " pathEditMode="relative" rAng="0" ptsTypes="ffffffffffffffffffffffffffffffffffffffffffffffffffffffffffffffffffffffffAAA">
                                      <p:cBhvr>
                                        <p:cTn id="6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24" y="-2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VODA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 přijímají vodu svými kořeny.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Ž</a:t>
            </a:r>
            <a:r>
              <a:rPr lang="cs-CZ" dirty="0" smtClean="0"/>
              <a:t>ivočichové přijímají vodu </a:t>
            </a:r>
            <a:r>
              <a:rPr lang="cs-CZ" dirty="0" smtClean="0"/>
              <a:t>přímo </a:t>
            </a:r>
            <a:r>
              <a:rPr lang="cs-CZ" dirty="0" smtClean="0"/>
              <a:t>nebo je součástí  jejich </a:t>
            </a:r>
            <a:r>
              <a:rPr lang="cs-CZ" dirty="0" smtClean="0"/>
              <a:t>potravy. </a:t>
            </a:r>
            <a:endParaRPr lang="cs-CZ" dirty="0"/>
          </a:p>
        </p:txBody>
      </p:sp>
      <p:pic>
        <p:nvPicPr>
          <p:cNvPr id="5123" name="Picture 3" descr="C:\Users\08DM\AppData\Local\Microsoft\Windows\Temporary Internet Files\Content.IE5\7VIA0BOV\MC900406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98603"/>
            <a:ext cx="1346734" cy="174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08DM\AppData\Local\Microsoft\Windows\Temporary Internet Files\Content.IE5\HDNDUZF0\MC900383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2400" y="2154238"/>
            <a:ext cx="1797050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08DM\AppData\Local\Microsoft\Windows\Temporary Internet Files\Content.IE5\NYG2E1NK\MC90044175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7924" y="4725144"/>
            <a:ext cx="1488951" cy="148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08DM\AppData\Local\Microsoft\Windows\Temporary Internet Files\Content.IE5\NYG2E1NK\MP9002898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57192"/>
            <a:ext cx="1602563" cy="107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08DM\AppData\Local\Microsoft\Windows\Temporary Internet Files\Content.IE5\HDNDUZF0\MP9004252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52444"/>
            <a:ext cx="1189261" cy="118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08DM\AppData\Local\Microsoft\Windows\Temporary Internet Files\Content.IE5\NYG2E1NK\MP9002894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1141" y="4688180"/>
            <a:ext cx="2116832" cy="1397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08DM\AppData\Local\Microsoft\Windows\Temporary Internet Files\Content.IE5\HDNDUZF0\MC90033243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091" y="2430484"/>
            <a:ext cx="1635795" cy="155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686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Bez vody rostlina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-1755576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Co se </a:t>
            </a:r>
            <a:r>
              <a:rPr lang="cs-CZ" dirty="0" err="1" smtClean="0"/>
              <a:t>stane,když</a:t>
            </a:r>
            <a:r>
              <a:rPr lang="cs-CZ" dirty="0" smtClean="0"/>
              <a:t> nebude mít rostlina vodu 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5649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Uvadne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4581128"/>
            <a:ext cx="1000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Rozkvete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2060848"/>
            <a:ext cx="577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Voní</a:t>
            </a:r>
            <a:endParaRPr lang="cs-CZ" dirty="0"/>
          </a:p>
        </p:txBody>
      </p:sp>
      <p:pic>
        <p:nvPicPr>
          <p:cNvPr id="6147" name="Picture 3" descr="C:\Users\08DM\AppData\Local\Microsoft\Windows\Temporary Internet Files\Content.IE5\5GQ56MI0\MP9004023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36912"/>
            <a:ext cx="1428269" cy="305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M\AppData\Local\Microsoft\Windows\Temporary Internet Files\Content.IE5\HDNDUZF0\MP9004226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036" y="4165340"/>
            <a:ext cx="1662036" cy="203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6309320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office.microsoft.com/cs-cz/images/results.aspx?ex=2&amp;qu=slunce#ai:MP900289767|mt:0,citace1.9.2011|</a:t>
            </a:r>
            <a:endParaRPr lang="cs-CZ" sz="1000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8650" y="1443186"/>
            <a:ext cx="3315933" cy="2243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623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Vzduch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6902" y="1268760"/>
            <a:ext cx="3168891" cy="226298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</a:t>
            </a:r>
            <a:r>
              <a:rPr lang="cs-CZ" sz="2800" dirty="0">
                <a:solidFill>
                  <a:srgbClr val="002060"/>
                </a:solidFill>
              </a:rPr>
              <a:t>Ž</a:t>
            </a:r>
            <a:r>
              <a:rPr lang="cs-CZ" sz="2800" dirty="0" smtClean="0">
                <a:solidFill>
                  <a:srgbClr val="002060"/>
                </a:solidFill>
              </a:rPr>
              <a:t>ivočichové potřebují </a:t>
            </a:r>
            <a:r>
              <a:rPr lang="cs-CZ" sz="2800" dirty="0" smtClean="0">
                <a:solidFill>
                  <a:srgbClr val="002060"/>
                </a:solidFill>
              </a:rPr>
              <a:t>               ze </a:t>
            </a:r>
            <a:r>
              <a:rPr lang="cs-CZ" sz="2800" dirty="0" smtClean="0">
                <a:solidFill>
                  <a:srgbClr val="002060"/>
                </a:solidFill>
              </a:rPr>
              <a:t>vzduchu kyslík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Rostliny  potřebují oxid uhličitý a tvoří kyslík 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7170" name="Picture 2" descr="C:\Users\08DM\AppData\Local\Microsoft\Windows\Temporary Internet Files\Content.IE5\7VIA0BOV\MC9004373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64704"/>
            <a:ext cx="3200401" cy="248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DM\AppData\Local\Microsoft\Windows\Temporary Internet Files\Content.IE5\NYG2E1NK\MC9004373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61048"/>
            <a:ext cx="3168352" cy="231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072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>ŽIVINY</a:t>
            </a:r>
            <a:endParaRPr lang="cs-CZ" sz="4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Rostliny přijímají živiny rozpuštěné ve vodě z </a:t>
            </a:r>
            <a:r>
              <a:rPr lang="cs-CZ" dirty="0" smtClean="0"/>
              <a:t>půd.y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Živočichové přijímají živiny z </a:t>
            </a:r>
            <a:r>
              <a:rPr lang="cs-CZ" dirty="0" smtClean="0"/>
              <a:t>potravy.</a:t>
            </a:r>
            <a:endParaRPr lang="cs-CZ" dirty="0"/>
          </a:p>
        </p:txBody>
      </p:sp>
      <p:pic>
        <p:nvPicPr>
          <p:cNvPr id="8194" name="Picture 2" descr="C:\Users\08DM\AppData\Local\Microsoft\Windows\Temporary Internet Files\Content.IE5\NYG2E1NK\MP9004331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72816"/>
            <a:ext cx="2437534" cy="1824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DM\AppData\Local\Microsoft\Windows\Temporary Internet Files\Content.IE5\NYG2E1NK\MC9002875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4045" y="4077072"/>
            <a:ext cx="1381845" cy="1739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08DM\AppData\Local\Microsoft\Windows\Temporary Internet Files\Content.IE5\HDNDUZF0\MC9000242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93406"/>
            <a:ext cx="1709738" cy="130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335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</a:t>
            </a:r>
            <a:r>
              <a:rPr lang="cs-CZ" sz="4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pakujeme</a:t>
            </a:r>
            <a:endParaRPr lang="cs-CZ" sz="4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0113589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95130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OPAKUJEME</a:t>
            </a:r>
            <a:endParaRPr lang="cs-CZ" dirty="0">
              <a:solidFill>
                <a:schemeClr val="accent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8877873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11466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8800" dirty="0" smtClean="0">
                <a:solidFill>
                  <a:srgbClr val="FFC000"/>
                </a:solidFill>
              </a:rPr>
              <a:t>Výborně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218" name="Picture 2" descr="C:\Users\08DM\AppData\Local\Microsoft\Windows\Temporary Internet Files\Content.IE5\5GQ56MI0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853705"/>
            <a:ext cx="5608712" cy="317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07219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4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352</TotalTime>
  <Words>176</Words>
  <Application>Microsoft Office PowerPoint</Application>
  <PresentationFormat>Předvádění na obrazovce (4:3)</PresentationFormat>
  <Paragraphs>70</Paragraphs>
  <Slides>12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 Název školy: Základní škola a Mateřská škola Prysk ,okres Česká Lípa , příspěvková organizace Autor: Eva Vavřinová Název materiálu:VY_52_INOVACE_01 _ENVIRONMENTÁLNÍ VÝCHOVA_Podmínky života na Zemi Číslo projektu:CZ. 1.07/1.4.00/21.1705 Anotace:Prezentace je určena žákům 3.,4.,a 5.ročníku k navození učiva o podmínkách života na Zemi Zdroj:clipart OFFICE </vt:lpstr>
      <vt:lpstr>Podmínky života na Zemi</vt:lpstr>
      <vt:lpstr>TEPLO A SVĚTLO</vt:lpstr>
      <vt:lpstr>Podle potřeb světla dělíme rostliny:</vt:lpstr>
      <vt:lpstr>VÍŠ ?</vt:lpstr>
      <vt:lpstr>VODA</vt:lpstr>
      <vt:lpstr>Bez vody rostlina :</vt:lpstr>
      <vt:lpstr>Vzduch</vt:lpstr>
      <vt:lpstr>ŽIVINY</vt:lpstr>
      <vt:lpstr>Opakujeme</vt:lpstr>
      <vt:lpstr>OPAKUJEME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školy:ZŠ a MŠ Prysk,okres Česká Lípa Autor:Eva Vavřinová Název:VY_52_INOVACE_01_EKO_</dc:title>
  <dc:creator>08DM</dc:creator>
  <cp:lastModifiedBy>Dum</cp:lastModifiedBy>
  <cp:revision>37</cp:revision>
  <dcterms:created xsi:type="dcterms:W3CDTF">2011-10-19T11:25:24Z</dcterms:created>
  <dcterms:modified xsi:type="dcterms:W3CDTF">2012-03-19T16:31:33Z</dcterms:modified>
</cp:coreProperties>
</file>