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66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58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2B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6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604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51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237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704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224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815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545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452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078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13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4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3B59C-BC73-4BC0-8F26-DD4B620BDD0A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24625-F726-417C-8E89-4FAB0D164A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031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12B93"/>
          </a:solidFill>
          <a:ln w="762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26545"/>
            <a:ext cx="5600700" cy="1047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4611" y="1496863"/>
            <a:ext cx="3754777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562987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Hrátky s angličtinou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VY_32_INOVACE_10_Food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Hornová </a:t>
                      </a: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Kajgrová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Andrea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585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D:\z Hartamy\pics\ch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467544" y="260648"/>
            <a:ext cx="6120680" cy="1800200"/>
          </a:xfrm>
          <a:prstGeom prst="cloudCallout">
            <a:avLst>
              <a:gd name="adj1" fmla="val 57422"/>
              <a:gd name="adj2" fmla="val -28809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FOOD</a:t>
            </a:r>
            <a:endParaRPr lang="cs-CZ" sz="8000" dirty="0"/>
          </a:p>
        </p:txBody>
      </p:sp>
      <p:sp>
        <p:nvSpPr>
          <p:cNvPr id="6" name="Obláček 5"/>
          <p:cNvSpPr/>
          <p:nvPr/>
        </p:nvSpPr>
        <p:spPr>
          <a:xfrm>
            <a:off x="2744924" y="4802832"/>
            <a:ext cx="6120680" cy="1800200"/>
          </a:xfrm>
          <a:prstGeom prst="cloudCallout">
            <a:avLst>
              <a:gd name="adj1" fmla="val -39152"/>
              <a:gd name="adj2" fmla="val -141888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Autor:</a:t>
            </a:r>
          </a:p>
          <a:p>
            <a:pPr algn="ctr"/>
            <a:r>
              <a:rPr lang="cs-CZ" sz="2800" dirty="0" smtClean="0"/>
              <a:t>Andrea Hornová </a:t>
            </a:r>
            <a:r>
              <a:rPr lang="cs-CZ" sz="2800" dirty="0" err="1" smtClean="0"/>
              <a:t>Kajgrová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4016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61" y="0"/>
            <a:ext cx="9153561" cy="6857999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467544" y="260648"/>
            <a:ext cx="6120680" cy="1800200"/>
          </a:xfrm>
          <a:prstGeom prst="cloudCallout">
            <a:avLst>
              <a:gd name="adj1" fmla="val -29903"/>
              <a:gd name="adj2" fmla="val 101805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FISH</a:t>
            </a:r>
            <a:endParaRPr lang="cs-CZ" sz="8000" dirty="0"/>
          </a:p>
        </p:txBody>
      </p:sp>
      <p:sp>
        <p:nvSpPr>
          <p:cNvPr id="4" name="Obláček 3"/>
          <p:cNvSpPr/>
          <p:nvPr/>
        </p:nvSpPr>
        <p:spPr>
          <a:xfrm>
            <a:off x="4497601" y="2348880"/>
            <a:ext cx="4181245" cy="1800200"/>
          </a:xfrm>
          <a:prstGeom prst="cloudCallout">
            <a:avLst>
              <a:gd name="adj1" fmla="val -50210"/>
              <a:gd name="adj2" fmla="val -71137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ryba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26036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467544" y="260648"/>
            <a:ext cx="6120680" cy="1800200"/>
          </a:xfrm>
          <a:prstGeom prst="cloudCallout">
            <a:avLst>
              <a:gd name="adj1" fmla="val -29903"/>
              <a:gd name="adj2" fmla="val 101805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MEAT</a:t>
            </a:r>
            <a:endParaRPr lang="cs-CZ" sz="8000" dirty="0"/>
          </a:p>
        </p:txBody>
      </p:sp>
      <p:sp>
        <p:nvSpPr>
          <p:cNvPr id="4" name="Obláček 3"/>
          <p:cNvSpPr/>
          <p:nvPr/>
        </p:nvSpPr>
        <p:spPr>
          <a:xfrm>
            <a:off x="4497601" y="2348880"/>
            <a:ext cx="4181245" cy="1800200"/>
          </a:xfrm>
          <a:prstGeom prst="cloudCallout">
            <a:avLst>
              <a:gd name="adj1" fmla="val -50210"/>
              <a:gd name="adj2" fmla="val -71137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maso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427085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467544" y="260648"/>
            <a:ext cx="6120680" cy="1800200"/>
          </a:xfrm>
          <a:prstGeom prst="cloudCallout">
            <a:avLst>
              <a:gd name="adj1" fmla="val -19943"/>
              <a:gd name="adj2" fmla="val 138087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HONEY</a:t>
            </a:r>
            <a:endParaRPr lang="cs-CZ" sz="8000" dirty="0"/>
          </a:p>
        </p:txBody>
      </p:sp>
      <p:sp>
        <p:nvSpPr>
          <p:cNvPr id="4" name="Obláček 3"/>
          <p:cNvSpPr/>
          <p:nvPr/>
        </p:nvSpPr>
        <p:spPr>
          <a:xfrm>
            <a:off x="4497601" y="2348880"/>
            <a:ext cx="4181245" cy="1800200"/>
          </a:xfrm>
          <a:prstGeom prst="cloudCallout">
            <a:avLst>
              <a:gd name="adj1" fmla="val -50210"/>
              <a:gd name="adj2" fmla="val -71137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med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280624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0"/>
            <a:ext cx="5328592" cy="6858000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51520" y="241378"/>
            <a:ext cx="3888432" cy="1800200"/>
          </a:xfrm>
          <a:prstGeom prst="cloudCallout">
            <a:avLst>
              <a:gd name="adj1" fmla="val 50325"/>
              <a:gd name="adj2" fmla="val 114504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MILK</a:t>
            </a:r>
            <a:endParaRPr lang="cs-CZ" sz="8000" dirty="0"/>
          </a:p>
        </p:txBody>
      </p:sp>
      <p:sp>
        <p:nvSpPr>
          <p:cNvPr id="4" name="Obláček 3"/>
          <p:cNvSpPr/>
          <p:nvPr/>
        </p:nvSpPr>
        <p:spPr>
          <a:xfrm>
            <a:off x="539552" y="4797152"/>
            <a:ext cx="4181245" cy="1800200"/>
          </a:xfrm>
          <a:prstGeom prst="cloudCallout">
            <a:avLst>
              <a:gd name="adj1" fmla="val -45263"/>
              <a:gd name="adj2" fmla="val -201146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mléko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418146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062" y="26096"/>
            <a:ext cx="9179062" cy="6831904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51520" y="241378"/>
            <a:ext cx="3888432" cy="1800200"/>
          </a:xfrm>
          <a:prstGeom prst="cloudCallout">
            <a:avLst>
              <a:gd name="adj1" fmla="val 37727"/>
              <a:gd name="adj2" fmla="val 107248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PIZZA</a:t>
            </a:r>
            <a:endParaRPr lang="cs-CZ" sz="8000" dirty="0"/>
          </a:p>
        </p:txBody>
      </p:sp>
      <p:sp>
        <p:nvSpPr>
          <p:cNvPr id="4" name="Obláček 3"/>
          <p:cNvSpPr/>
          <p:nvPr/>
        </p:nvSpPr>
        <p:spPr>
          <a:xfrm>
            <a:off x="539552" y="4797152"/>
            <a:ext cx="4181245" cy="1800200"/>
          </a:xfrm>
          <a:prstGeom prst="cloudCallout">
            <a:avLst>
              <a:gd name="adj1" fmla="val -34589"/>
              <a:gd name="adj2" fmla="val -205984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smtClean="0"/>
              <a:t>pizza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423601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072" y="0"/>
            <a:ext cx="7347858" cy="6858000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51520" y="241378"/>
            <a:ext cx="6264696" cy="1800200"/>
          </a:xfrm>
          <a:prstGeom prst="cloudCallout">
            <a:avLst>
              <a:gd name="adj1" fmla="val 4191"/>
              <a:gd name="adj2" fmla="val 98178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CHEESE</a:t>
            </a:r>
            <a:endParaRPr lang="cs-CZ" sz="8000" dirty="0"/>
          </a:p>
        </p:txBody>
      </p:sp>
      <p:sp>
        <p:nvSpPr>
          <p:cNvPr id="4" name="Obláček 3"/>
          <p:cNvSpPr/>
          <p:nvPr/>
        </p:nvSpPr>
        <p:spPr>
          <a:xfrm>
            <a:off x="4720797" y="4797152"/>
            <a:ext cx="4181245" cy="1800200"/>
          </a:xfrm>
          <a:prstGeom prst="cloudCallout">
            <a:avLst>
              <a:gd name="adj1" fmla="val -34589"/>
              <a:gd name="adj2" fmla="val -205984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sýr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40171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D:\z Hartamy\pics\ch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467544" y="260648"/>
            <a:ext cx="6120680" cy="1800200"/>
          </a:xfrm>
          <a:prstGeom prst="cloudCallout">
            <a:avLst>
              <a:gd name="adj1" fmla="val 64180"/>
              <a:gd name="adj2" fmla="val -25786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I </a:t>
            </a:r>
            <a:r>
              <a:rPr lang="cs-CZ" sz="8000" dirty="0" err="1" smtClean="0"/>
              <a:t>like</a:t>
            </a:r>
            <a:r>
              <a:rPr lang="cs-CZ" sz="8000" dirty="0" smtClean="0"/>
              <a:t>…</a:t>
            </a:r>
            <a:endParaRPr lang="cs-CZ" sz="8000" dirty="0"/>
          </a:p>
        </p:txBody>
      </p:sp>
      <p:sp>
        <p:nvSpPr>
          <p:cNvPr id="6" name="Obláček 5"/>
          <p:cNvSpPr/>
          <p:nvPr/>
        </p:nvSpPr>
        <p:spPr>
          <a:xfrm>
            <a:off x="179512" y="2276872"/>
            <a:ext cx="4032448" cy="1362472"/>
          </a:xfrm>
          <a:prstGeom prst="cloudCallout">
            <a:avLst>
              <a:gd name="adj1" fmla="val -6907"/>
              <a:gd name="adj2" fmla="val -80733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Já mám rád…</a:t>
            </a:r>
            <a:endParaRPr lang="cs-CZ" sz="36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684217"/>
            <a:ext cx="2021277" cy="10801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12B93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949" y="4684217"/>
            <a:ext cx="1623709" cy="10801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12B93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2289313"/>
            <a:ext cx="1440160" cy="10801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12B93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74" y="4005064"/>
            <a:ext cx="1284863" cy="17592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12B93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517" y="4684217"/>
            <a:ext cx="1451204" cy="10801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12B93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136748"/>
            <a:ext cx="1320734" cy="12326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12B93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2" name="Mrak 11"/>
          <p:cNvSpPr/>
          <p:nvPr/>
        </p:nvSpPr>
        <p:spPr>
          <a:xfrm>
            <a:off x="160377" y="6021288"/>
            <a:ext cx="1440160" cy="576064"/>
          </a:xfrm>
          <a:prstGeom prst="cloud">
            <a:avLst/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milk</a:t>
            </a:r>
            <a:endParaRPr lang="cs-CZ" sz="2800" dirty="0"/>
          </a:p>
        </p:txBody>
      </p:sp>
      <p:sp>
        <p:nvSpPr>
          <p:cNvPr id="14" name="Mrak 13"/>
          <p:cNvSpPr/>
          <p:nvPr/>
        </p:nvSpPr>
        <p:spPr>
          <a:xfrm>
            <a:off x="2178821" y="5979233"/>
            <a:ext cx="1440160" cy="576064"/>
          </a:xfrm>
          <a:prstGeom prst="cloud">
            <a:avLst/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meat</a:t>
            </a:r>
            <a:endParaRPr lang="cs-CZ" sz="2800" dirty="0"/>
          </a:p>
        </p:txBody>
      </p:sp>
      <p:sp>
        <p:nvSpPr>
          <p:cNvPr id="15" name="Mrak 14"/>
          <p:cNvSpPr/>
          <p:nvPr/>
        </p:nvSpPr>
        <p:spPr>
          <a:xfrm>
            <a:off x="4502518" y="6021288"/>
            <a:ext cx="1440160" cy="576064"/>
          </a:xfrm>
          <a:prstGeom prst="cloud">
            <a:avLst/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fish</a:t>
            </a:r>
            <a:endParaRPr lang="cs-CZ" sz="2800" dirty="0"/>
          </a:p>
        </p:txBody>
      </p:sp>
      <p:sp>
        <p:nvSpPr>
          <p:cNvPr id="16" name="Mrak 15"/>
          <p:cNvSpPr/>
          <p:nvPr/>
        </p:nvSpPr>
        <p:spPr>
          <a:xfrm>
            <a:off x="6853561" y="6021288"/>
            <a:ext cx="1440160" cy="576064"/>
          </a:xfrm>
          <a:prstGeom prst="cloud">
            <a:avLst/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pizza</a:t>
            </a:r>
            <a:endParaRPr lang="cs-CZ" sz="2800" dirty="0"/>
          </a:p>
        </p:txBody>
      </p:sp>
      <p:sp>
        <p:nvSpPr>
          <p:cNvPr id="17" name="Mrak 16"/>
          <p:cNvSpPr/>
          <p:nvPr/>
        </p:nvSpPr>
        <p:spPr>
          <a:xfrm>
            <a:off x="4716016" y="3639344"/>
            <a:ext cx="1872208" cy="576064"/>
          </a:xfrm>
          <a:prstGeom prst="cloud">
            <a:avLst/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cheese</a:t>
            </a:r>
            <a:endParaRPr lang="cs-CZ" sz="2800" dirty="0"/>
          </a:p>
        </p:txBody>
      </p:sp>
      <p:sp>
        <p:nvSpPr>
          <p:cNvPr id="18" name="Mrak 17"/>
          <p:cNvSpPr/>
          <p:nvPr/>
        </p:nvSpPr>
        <p:spPr>
          <a:xfrm>
            <a:off x="6842517" y="3639344"/>
            <a:ext cx="1689923" cy="576064"/>
          </a:xfrm>
          <a:prstGeom prst="cloud">
            <a:avLst/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honey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8942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D:\z Hartamy\pics\ch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467544" y="260648"/>
            <a:ext cx="6120680" cy="1800200"/>
          </a:xfrm>
          <a:prstGeom prst="cloudCallout">
            <a:avLst>
              <a:gd name="adj1" fmla="val 64180"/>
              <a:gd name="adj2" fmla="val -25786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Zdroje</a:t>
            </a:r>
            <a:endParaRPr lang="cs-CZ" sz="8000" dirty="0"/>
          </a:p>
        </p:txBody>
      </p:sp>
      <p:sp>
        <p:nvSpPr>
          <p:cNvPr id="6" name="Obláček 5"/>
          <p:cNvSpPr/>
          <p:nvPr/>
        </p:nvSpPr>
        <p:spPr>
          <a:xfrm>
            <a:off x="0" y="3717032"/>
            <a:ext cx="9144000" cy="3140968"/>
          </a:xfrm>
          <a:prstGeom prst="cloudCallout">
            <a:avLst>
              <a:gd name="adj1" fmla="val -12071"/>
              <a:gd name="adj2" fmla="val -72675"/>
            </a:avLst>
          </a:prstGeom>
          <a:solidFill>
            <a:srgbClr val="E12B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itchFamily="34" charset="0"/>
              <a:buChar char="•"/>
            </a:pPr>
            <a:r>
              <a:rPr lang="cs-CZ" sz="1600" dirty="0" smtClean="0"/>
              <a:t>vlastní zdroje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600" dirty="0" smtClean="0"/>
              <a:t>zhartamy.wz.cz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600" dirty="0"/>
              <a:t>http://</a:t>
            </a:r>
            <a:r>
              <a:rPr lang="cs-CZ" sz="1600" dirty="0" smtClean="0"/>
              <a:t>www.guh.cz/edu/bi/biologie_obratlovci/html01/foto_019.html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600" dirty="0" smtClean="0"/>
              <a:t>http://kliste.bloguje.cz/627998-slavime.php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600" dirty="0" smtClean="0"/>
              <a:t>http://pizzapizzapizza.blogspot.com/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600" dirty="0" smtClean="0"/>
              <a:t>http://www.miss-pepper.cz/03/mleko-jako-skodliva-potravina-2/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600" dirty="0" smtClean="0"/>
              <a:t>http://www.vcelka-obchod.cz/index.php?main_page= </a:t>
            </a:r>
            <a:r>
              <a:rPr lang="cs-CZ" sz="1600" dirty="0" err="1" smtClean="0"/>
              <a:t>product_info&amp;products_id</a:t>
            </a:r>
            <a:r>
              <a:rPr lang="cs-CZ" sz="1600" dirty="0" smtClean="0"/>
              <a:t>=938</a:t>
            </a:r>
          </a:p>
        </p:txBody>
      </p:sp>
    </p:spTree>
    <p:extLst>
      <p:ext uri="{BB962C8B-B14F-4D97-AF65-F5344CB8AC3E}">
        <p14:creationId xmlns:p14="http://schemas.microsoft.com/office/powerpoint/2010/main" val="121466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</TotalTime>
  <Words>70</Words>
  <Application>Microsoft Office PowerPoint</Application>
  <PresentationFormat>Předvádění na obrazovce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8</cp:revision>
  <dcterms:created xsi:type="dcterms:W3CDTF">2011-08-23T17:45:42Z</dcterms:created>
  <dcterms:modified xsi:type="dcterms:W3CDTF">2011-09-08T12:42:41Z</dcterms:modified>
</cp:coreProperties>
</file>