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9" r:id="rId4"/>
    <p:sldId id="274" r:id="rId5"/>
    <p:sldId id="276" r:id="rId6"/>
    <p:sldId id="27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50" autoAdjust="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85439C-1AD2-47B7-9587-52678D6F819B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78EF3E-0B20-42E7-A90E-B704FF7A9A83}">
      <dgm:prSet phldrT="[Text]"/>
      <dgm:spPr/>
      <dgm:t>
        <a:bodyPr/>
        <a:lstStyle/>
        <a:p>
          <a:r>
            <a:rPr lang="cs-CZ" dirty="0" smtClean="0"/>
            <a:t>příjmy</a:t>
          </a:r>
          <a:endParaRPr lang="cs-CZ" dirty="0"/>
        </a:p>
      </dgm:t>
    </dgm:pt>
    <dgm:pt modelId="{4512913F-05D0-4816-8974-C7E5BEA75273}" type="parTrans" cxnId="{41644DFE-2E1B-4FFF-B173-CE7AF2308A7F}">
      <dgm:prSet/>
      <dgm:spPr/>
      <dgm:t>
        <a:bodyPr/>
        <a:lstStyle/>
        <a:p>
          <a:endParaRPr lang="cs-CZ"/>
        </a:p>
      </dgm:t>
    </dgm:pt>
    <dgm:pt modelId="{79006A05-6A03-4133-87BA-63F49688DE26}" type="sibTrans" cxnId="{41644DFE-2E1B-4FFF-B173-CE7AF2308A7F}">
      <dgm:prSet/>
      <dgm:spPr/>
      <dgm:t>
        <a:bodyPr/>
        <a:lstStyle/>
        <a:p>
          <a:endParaRPr lang="cs-CZ"/>
        </a:p>
      </dgm:t>
    </dgm:pt>
    <dgm:pt modelId="{90F7C8D2-4688-480B-9587-44FF917C5490}">
      <dgm:prSet phldrT="[Text]"/>
      <dgm:spPr/>
      <dgm:t>
        <a:bodyPr/>
        <a:lstStyle/>
        <a:p>
          <a:r>
            <a:rPr lang="cs-CZ" dirty="0" smtClean="0"/>
            <a:t>bezhotovostní</a:t>
          </a:r>
          <a:endParaRPr lang="cs-CZ" dirty="0"/>
        </a:p>
      </dgm:t>
    </dgm:pt>
    <dgm:pt modelId="{EB41E6E6-ED43-424E-A827-BA85B514BB22}" type="parTrans" cxnId="{E3445077-F897-4773-80F5-102E44ED916C}">
      <dgm:prSet/>
      <dgm:spPr/>
      <dgm:t>
        <a:bodyPr/>
        <a:lstStyle/>
        <a:p>
          <a:endParaRPr lang="cs-CZ"/>
        </a:p>
      </dgm:t>
    </dgm:pt>
    <dgm:pt modelId="{CDABB882-BC3C-4F38-BB8B-DEB6A65F60A2}" type="sibTrans" cxnId="{E3445077-F897-4773-80F5-102E44ED916C}">
      <dgm:prSet/>
      <dgm:spPr/>
      <dgm:t>
        <a:bodyPr/>
        <a:lstStyle/>
        <a:p>
          <a:endParaRPr lang="cs-CZ" dirty="0"/>
        </a:p>
      </dgm:t>
    </dgm:pt>
    <dgm:pt modelId="{0392837E-D8CE-4F52-92B0-93F7D00213C8}">
      <dgm:prSet phldrT="[Text]"/>
      <dgm:spPr/>
      <dgm:t>
        <a:bodyPr/>
        <a:lstStyle/>
        <a:p>
          <a:r>
            <a:rPr lang="cs-CZ" dirty="0" smtClean="0"/>
            <a:t>hotovostní</a:t>
          </a:r>
          <a:endParaRPr lang="cs-CZ" dirty="0"/>
        </a:p>
      </dgm:t>
    </dgm:pt>
    <dgm:pt modelId="{B8E759EA-4AA5-4C78-9F77-38F29CD478EC}" type="parTrans" cxnId="{3F0BFCA6-6A47-4405-A2E6-C236D1D8F71B}">
      <dgm:prSet/>
      <dgm:spPr/>
      <dgm:t>
        <a:bodyPr/>
        <a:lstStyle/>
        <a:p>
          <a:endParaRPr lang="cs-CZ"/>
        </a:p>
      </dgm:t>
    </dgm:pt>
    <dgm:pt modelId="{48506283-7016-437D-8783-73DDA222D80B}" type="sibTrans" cxnId="{3F0BFCA6-6A47-4405-A2E6-C236D1D8F71B}">
      <dgm:prSet/>
      <dgm:spPr/>
      <dgm:t>
        <a:bodyPr/>
        <a:lstStyle/>
        <a:p>
          <a:endParaRPr lang="cs-CZ"/>
        </a:p>
      </dgm:t>
    </dgm:pt>
    <dgm:pt modelId="{1952BF71-BBA8-4A3E-91A1-E6FDB8979025}" type="pres">
      <dgm:prSet presAssocID="{8385439C-1AD2-47B7-9587-52678D6F819B}" presName="Name0" presStyleCnt="0">
        <dgm:presLayoutVars>
          <dgm:dir/>
          <dgm:resizeHandles val="exact"/>
        </dgm:presLayoutVars>
      </dgm:prSet>
      <dgm:spPr/>
    </dgm:pt>
    <dgm:pt modelId="{5D7C73F6-7016-473A-9CC4-2540BE6DA40D}" type="pres">
      <dgm:prSet presAssocID="{9878EF3E-0B20-42E7-A90E-B704FF7A9A83}" presName="node" presStyleLbl="node1" presStyleIdx="0" presStyleCnt="3" custScaleY="58938" custRadScaleRad="66985" custRadScaleInc="-1983">
        <dgm:presLayoutVars>
          <dgm:bulletEnabled val="1"/>
        </dgm:presLayoutVars>
      </dgm:prSet>
      <dgm:spPr/>
    </dgm:pt>
    <dgm:pt modelId="{5A43D330-23FE-4E28-8CF8-44860ABAD4BC}" type="pres">
      <dgm:prSet presAssocID="{79006A05-6A03-4133-87BA-63F49688DE26}" presName="sibTrans" presStyleLbl="sibTrans2D1" presStyleIdx="0" presStyleCnt="3"/>
      <dgm:spPr/>
    </dgm:pt>
    <dgm:pt modelId="{F19ED244-202E-4C03-B03F-9227B03F1545}" type="pres">
      <dgm:prSet presAssocID="{79006A05-6A03-4133-87BA-63F49688DE26}" presName="connectorText" presStyleLbl="sibTrans2D1" presStyleIdx="0" presStyleCnt="3"/>
      <dgm:spPr/>
    </dgm:pt>
    <dgm:pt modelId="{614D8D9E-229F-4BB7-BE38-A0898322B893}" type="pres">
      <dgm:prSet presAssocID="{90F7C8D2-4688-480B-9587-44FF917C5490}" presName="node" presStyleLbl="node1" presStyleIdx="1" presStyleCnt="3">
        <dgm:presLayoutVars>
          <dgm:bulletEnabled val="1"/>
        </dgm:presLayoutVars>
      </dgm:prSet>
      <dgm:spPr/>
    </dgm:pt>
    <dgm:pt modelId="{AD17C1DD-0874-4552-9A33-16A8A0D3A392}" type="pres">
      <dgm:prSet presAssocID="{CDABB882-BC3C-4F38-BB8B-DEB6A65F60A2}" presName="sibTrans" presStyleLbl="sibTrans2D1" presStyleIdx="1" presStyleCnt="3" custFlipHor="0" custScaleX="26270"/>
      <dgm:spPr/>
    </dgm:pt>
    <dgm:pt modelId="{88A287D5-98F3-41C4-BC27-A524DE3147F1}" type="pres">
      <dgm:prSet presAssocID="{CDABB882-BC3C-4F38-BB8B-DEB6A65F60A2}" presName="connectorText" presStyleLbl="sibTrans2D1" presStyleIdx="1" presStyleCnt="3"/>
      <dgm:spPr/>
    </dgm:pt>
    <dgm:pt modelId="{D64248F5-09EF-4115-9573-F56B897F81D6}" type="pres">
      <dgm:prSet presAssocID="{0392837E-D8CE-4F52-92B0-93F7D00213C8}" presName="node" presStyleLbl="node1" presStyleIdx="2" presStyleCnt="3">
        <dgm:presLayoutVars>
          <dgm:bulletEnabled val="1"/>
        </dgm:presLayoutVars>
      </dgm:prSet>
      <dgm:spPr/>
    </dgm:pt>
    <dgm:pt modelId="{C88495AD-6DBE-4107-93CB-0BAA6E8B2027}" type="pres">
      <dgm:prSet presAssocID="{48506283-7016-437D-8783-73DDA222D80B}" presName="sibTrans" presStyleLbl="sibTrans2D1" presStyleIdx="2" presStyleCnt="3"/>
      <dgm:spPr/>
    </dgm:pt>
    <dgm:pt modelId="{321E1281-08BC-4020-888C-EDC3C7703F78}" type="pres">
      <dgm:prSet presAssocID="{48506283-7016-437D-8783-73DDA222D80B}" presName="connectorText" presStyleLbl="sibTrans2D1" presStyleIdx="2" presStyleCnt="3"/>
      <dgm:spPr/>
    </dgm:pt>
  </dgm:ptLst>
  <dgm:cxnLst>
    <dgm:cxn modelId="{BC71E6EA-6AE6-42BE-90F5-4BCE6BCE6FB2}" type="presOf" srcId="{0392837E-D8CE-4F52-92B0-93F7D00213C8}" destId="{D64248F5-09EF-4115-9573-F56B897F81D6}" srcOrd="0" destOrd="0" presId="urn:microsoft.com/office/officeart/2005/8/layout/cycle7"/>
    <dgm:cxn modelId="{2D614605-E26E-4406-B4F5-0B10EB4D5A67}" type="presOf" srcId="{90F7C8D2-4688-480B-9587-44FF917C5490}" destId="{614D8D9E-229F-4BB7-BE38-A0898322B893}" srcOrd="0" destOrd="0" presId="urn:microsoft.com/office/officeart/2005/8/layout/cycle7"/>
    <dgm:cxn modelId="{4B827C1B-AB6B-489C-9A64-1E0ED14C10B8}" type="presOf" srcId="{8385439C-1AD2-47B7-9587-52678D6F819B}" destId="{1952BF71-BBA8-4A3E-91A1-E6FDB8979025}" srcOrd="0" destOrd="0" presId="urn:microsoft.com/office/officeart/2005/8/layout/cycle7"/>
    <dgm:cxn modelId="{3F0BFCA6-6A47-4405-A2E6-C236D1D8F71B}" srcId="{8385439C-1AD2-47B7-9587-52678D6F819B}" destId="{0392837E-D8CE-4F52-92B0-93F7D00213C8}" srcOrd="2" destOrd="0" parTransId="{B8E759EA-4AA5-4C78-9F77-38F29CD478EC}" sibTransId="{48506283-7016-437D-8783-73DDA222D80B}"/>
    <dgm:cxn modelId="{8C4B4CCB-29CF-47D6-A327-F289990D3B27}" type="presOf" srcId="{79006A05-6A03-4133-87BA-63F49688DE26}" destId="{5A43D330-23FE-4E28-8CF8-44860ABAD4BC}" srcOrd="0" destOrd="0" presId="urn:microsoft.com/office/officeart/2005/8/layout/cycle7"/>
    <dgm:cxn modelId="{41644DFE-2E1B-4FFF-B173-CE7AF2308A7F}" srcId="{8385439C-1AD2-47B7-9587-52678D6F819B}" destId="{9878EF3E-0B20-42E7-A90E-B704FF7A9A83}" srcOrd="0" destOrd="0" parTransId="{4512913F-05D0-4816-8974-C7E5BEA75273}" sibTransId="{79006A05-6A03-4133-87BA-63F49688DE26}"/>
    <dgm:cxn modelId="{22434F75-ABC8-445B-B41A-081A94E437A9}" type="presOf" srcId="{CDABB882-BC3C-4F38-BB8B-DEB6A65F60A2}" destId="{AD17C1DD-0874-4552-9A33-16A8A0D3A392}" srcOrd="0" destOrd="0" presId="urn:microsoft.com/office/officeart/2005/8/layout/cycle7"/>
    <dgm:cxn modelId="{4B35C548-0750-49AA-8C85-1AEF5C1CC1C5}" type="presOf" srcId="{CDABB882-BC3C-4F38-BB8B-DEB6A65F60A2}" destId="{88A287D5-98F3-41C4-BC27-A524DE3147F1}" srcOrd="1" destOrd="0" presId="urn:microsoft.com/office/officeart/2005/8/layout/cycle7"/>
    <dgm:cxn modelId="{E3445077-F897-4773-80F5-102E44ED916C}" srcId="{8385439C-1AD2-47B7-9587-52678D6F819B}" destId="{90F7C8D2-4688-480B-9587-44FF917C5490}" srcOrd="1" destOrd="0" parTransId="{EB41E6E6-ED43-424E-A827-BA85B514BB22}" sibTransId="{CDABB882-BC3C-4F38-BB8B-DEB6A65F60A2}"/>
    <dgm:cxn modelId="{8E8A2E02-8764-4A58-B66E-F46CA2A5ED8F}" type="presOf" srcId="{9878EF3E-0B20-42E7-A90E-B704FF7A9A83}" destId="{5D7C73F6-7016-473A-9CC4-2540BE6DA40D}" srcOrd="0" destOrd="0" presId="urn:microsoft.com/office/officeart/2005/8/layout/cycle7"/>
    <dgm:cxn modelId="{A0F1FF93-460C-4271-92B8-7ADF8CFD54AE}" type="presOf" srcId="{79006A05-6A03-4133-87BA-63F49688DE26}" destId="{F19ED244-202E-4C03-B03F-9227B03F1545}" srcOrd="1" destOrd="0" presId="urn:microsoft.com/office/officeart/2005/8/layout/cycle7"/>
    <dgm:cxn modelId="{CA8FFBB8-CF1F-461E-A795-06B6CE206CE5}" type="presOf" srcId="{48506283-7016-437D-8783-73DDA222D80B}" destId="{321E1281-08BC-4020-888C-EDC3C7703F78}" srcOrd="1" destOrd="0" presId="urn:microsoft.com/office/officeart/2005/8/layout/cycle7"/>
    <dgm:cxn modelId="{A8F42774-EE92-477E-A653-5A05F6E8338F}" type="presOf" srcId="{48506283-7016-437D-8783-73DDA222D80B}" destId="{C88495AD-6DBE-4107-93CB-0BAA6E8B2027}" srcOrd="0" destOrd="0" presId="urn:microsoft.com/office/officeart/2005/8/layout/cycle7"/>
    <dgm:cxn modelId="{32FC3F01-5FEF-4B05-AD50-FA6C76917470}" type="presParOf" srcId="{1952BF71-BBA8-4A3E-91A1-E6FDB8979025}" destId="{5D7C73F6-7016-473A-9CC4-2540BE6DA40D}" srcOrd="0" destOrd="0" presId="urn:microsoft.com/office/officeart/2005/8/layout/cycle7"/>
    <dgm:cxn modelId="{701C5C4C-C37F-4017-9BD7-6D2E28226E07}" type="presParOf" srcId="{1952BF71-BBA8-4A3E-91A1-E6FDB8979025}" destId="{5A43D330-23FE-4E28-8CF8-44860ABAD4BC}" srcOrd="1" destOrd="0" presId="urn:microsoft.com/office/officeart/2005/8/layout/cycle7"/>
    <dgm:cxn modelId="{00E5CA36-AF5F-4667-BB0D-F6C6770AA9C3}" type="presParOf" srcId="{5A43D330-23FE-4E28-8CF8-44860ABAD4BC}" destId="{F19ED244-202E-4C03-B03F-9227B03F1545}" srcOrd="0" destOrd="0" presId="urn:microsoft.com/office/officeart/2005/8/layout/cycle7"/>
    <dgm:cxn modelId="{29F3E6B2-88E0-4FAD-A3A1-41D3454CC55A}" type="presParOf" srcId="{1952BF71-BBA8-4A3E-91A1-E6FDB8979025}" destId="{614D8D9E-229F-4BB7-BE38-A0898322B893}" srcOrd="2" destOrd="0" presId="urn:microsoft.com/office/officeart/2005/8/layout/cycle7"/>
    <dgm:cxn modelId="{33F777B3-CF02-442B-9D5F-6ED05CAD4AD2}" type="presParOf" srcId="{1952BF71-BBA8-4A3E-91A1-E6FDB8979025}" destId="{AD17C1DD-0874-4552-9A33-16A8A0D3A392}" srcOrd="3" destOrd="0" presId="urn:microsoft.com/office/officeart/2005/8/layout/cycle7"/>
    <dgm:cxn modelId="{6FB751BE-A672-44A7-9664-AB76069D1357}" type="presParOf" srcId="{AD17C1DD-0874-4552-9A33-16A8A0D3A392}" destId="{88A287D5-98F3-41C4-BC27-A524DE3147F1}" srcOrd="0" destOrd="0" presId="urn:microsoft.com/office/officeart/2005/8/layout/cycle7"/>
    <dgm:cxn modelId="{6DDF6D83-62C1-4669-8E75-BE8BC32E2CA3}" type="presParOf" srcId="{1952BF71-BBA8-4A3E-91A1-E6FDB8979025}" destId="{D64248F5-09EF-4115-9573-F56B897F81D6}" srcOrd="4" destOrd="0" presId="urn:microsoft.com/office/officeart/2005/8/layout/cycle7"/>
    <dgm:cxn modelId="{04A7622D-547F-478B-BA45-F6EDDE69D755}" type="presParOf" srcId="{1952BF71-BBA8-4A3E-91A1-E6FDB8979025}" destId="{C88495AD-6DBE-4107-93CB-0BAA6E8B2027}" srcOrd="5" destOrd="0" presId="urn:microsoft.com/office/officeart/2005/8/layout/cycle7"/>
    <dgm:cxn modelId="{530208A7-94A2-4688-848E-4280B4395789}" type="presParOf" srcId="{C88495AD-6DBE-4107-93CB-0BAA6E8B2027}" destId="{321E1281-08BC-4020-888C-EDC3C7703F78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BFB0F-B6DA-45D6-B75C-5A1208C94C0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A578A1-DD4F-42A2-A739-4ECD991040C5}">
      <dgm:prSet phldrT="[Text]"/>
      <dgm:spPr/>
      <dgm:t>
        <a:bodyPr/>
        <a:lstStyle/>
        <a:p>
          <a:r>
            <a:rPr lang="cs-CZ" dirty="0" smtClean="0"/>
            <a:t>příjmy</a:t>
          </a:r>
          <a:endParaRPr lang="cs-CZ" dirty="0"/>
        </a:p>
      </dgm:t>
    </dgm:pt>
    <dgm:pt modelId="{339D5074-9AFC-4799-86F9-22D47836C866}" type="parTrans" cxnId="{CA1CD4D9-2F6B-4465-B978-72F79312E8BA}">
      <dgm:prSet/>
      <dgm:spPr/>
      <dgm:t>
        <a:bodyPr/>
        <a:lstStyle/>
        <a:p>
          <a:endParaRPr lang="cs-CZ"/>
        </a:p>
      </dgm:t>
    </dgm:pt>
    <dgm:pt modelId="{EBA4ECAF-4AC4-410E-ACEC-855BD8E5CC5C}" type="sibTrans" cxnId="{CA1CD4D9-2F6B-4465-B978-72F79312E8BA}">
      <dgm:prSet/>
      <dgm:spPr/>
      <dgm:t>
        <a:bodyPr/>
        <a:lstStyle/>
        <a:p>
          <a:endParaRPr lang="cs-CZ"/>
        </a:p>
      </dgm:t>
    </dgm:pt>
    <dgm:pt modelId="{32C2E410-5FDA-41A2-A571-52753B853D78}">
      <dgm:prSet phldrT="[Text]"/>
      <dgm:spPr/>
      <dgm:t>
        <a:bodyPr/>
        <a:lstStyle/>
        <a:p>
          <a:r>
            <a:rPr lang="cs-CZ" dirty="0" smtClean="0"/>
            <a:t>pravidelné</a:t>
          </a:r>
          <a:endParaRPr lang="cs-CZ" dirty="0"/>
        </a:p>
      </dgm:t>
    </dgm:pt>
    <dgm:pt modelId="{21278E5E-30A8-4883-A080-B31AEDCF3785}" type="parTrans" cxnId="{ECCD8C57-E81F-4649-AF87-39E13DBC6397}">
      <dgm:prSet/>
      <dgm:spPr/>
      <dgm:t>
        <a:bodyPr/>
        <a:lstStyle/>
        <a:p>
          <a:endParaRPr lang="cs-CZ"/>
        </a:p>
      </dgm:t>
    </dgm:pt>
    <dgm:pt modelId="{F36E4D90-13B5-471C-86E8-59E75465370D}" type="sibTrans" cxnId="{ECCD8C57-E81F-4649-AF87-39E13DBC6397}">
      <dgm:prSet/>
      <dgm:spPr/>
      <dgm:t>
        <a:bodyPr/>
        <a:lstStyle/>
        <a:p>
          <a:endParaRPr lang="cs-CZ"/>
        </a:p>
      </dgm:t>
    </dgm:pt>
    <dgm:pt modelId="{7F3563C9-5225-4C59-8DED-FBA0772C410B}">
      <dgm:prSet phldrT="[Text]"/>
      <dgm:spPr/>
      <dgm:t>
        <a:bodyPr/>
        <a:lstStyle/>
        <a:p>
          <a:r>
            <a:rPr lang="cs-CZ" dirty="0" smtClean="0"/>
            <a:t>nepravidelné</a:t>
          </a:r>
          <a:endParaRPr lang="cs-CZ" dirty="0"/>
        </a:p>
      </dgm:t>
    </dgm:pt>
    <dgm:pt modelId="{1A2448FE-34AB-4142-894A-FF52233E15D6}" type="parTrans" cxnId="{160606AA-A622-45E7-AB5A-79418794C21E}">
      <dgm:prSet/>
      <dgm:spPr/>
      <dgm:t>
        <a:bodyPr/>
        <a:lstStyle/>
        <a:p>
          <a:endParaRPr lang="cs-CZ"/>
        </a:p>
      </dgm:t>
    </dgm:pt>
    <dgm:pt modelId="{FB2D8751-B9ED-4E1B-B874-4744255A46A2}" type="sibTrans" cxnId="{160606AA-A622-45E7-AB5A-79418794C21E}">
      <dgm:prSet/>
      <dgm:spPr/>
      <dgm:t>
        <a:bodyPr/>
        <a:lstStyle/>
        <a:p>
          <a:endParaRPr lang="cs-CZ"/>
        </a:p>
      </dgm:t>
    </dgm:pt>
    <dgm:pt modelId="{A8EF30AC-A191-43DD-9D7F-652499920FE8}">
      <dgm:prSet phldrT="[Text]"/>
      <dgm:spPr/>
      <dgm:t>
        <a:bodyPr/>
        <a:lstStyle/>
        <a:p>
          <a:r>
            <a:rPr lang="cs-CZ" dirty="0" smtClean="0"/>
            <a:t>jednorázové</a:t>
          </a:r>
          <a:endParaRPr lang="cs-CZ" dirty="0"/>
        </a:p>
      </dgm:t>
    </dgm:pt>
    <dgm:pt modelId="{65EB6C34-BC7F-4162-9599-79A3990E7B17}" type="parTrans" cxnId="{998A11FC-F76C-4DBC-BD42-920503FA6DF4}">
      <dgm:prSet/>
      <dgm:spPr/>
      <dgm:t>
        <a:bodyPr/>
        <a:lstStyle/>
        <a:p>
          <a:endParaRPr lang="cs-CZ"/>
        </a:p>
      </dgm:t>
    </dgm:pt>
    <dgm:pt modelId="{934BE495-1AE5-424D-BBED-F87A2F083881}" type="sibTrans" cxnId="{998A11FC-F76C-4DBC-BD42-920503FA6DF4}">
      <dgm:prSet/>
      <dgm:spPr/>
      <dgm:t>
        <a:bodyPr/>
        <a:lstStyle/>
        <a:p>
          <a:endParaRPr lang="cs-CZ"/>
        </a:p>
      </dgm:t>
    </dgm:pt>
    <dgm:pt modelId="{38433919-AED7-48A5-9E6A-094CD8CB2699}" type="pres">
      <dgm:prSet presAssocID="{E1ABFB0F-B6DA-45D6-B75C-5A1208C94C0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121753C-35EF-406E-B867-CCA03F207E66}" type="pres">
      <dgm:prSet presAssocID="{38A578A1-DD4F-42A2-A739-4ECD991040C5}" presName="hierRoot1" presStyleCnt="0">
        <dgm:presLayoutVars>
          <dgm:hierBranch val="init"/>
        </dgm:presLayoutVars>
      </dgm:prSet>
      <dgm:spPr/>
    </dgm:pt>
    <dgm:pt modelId="{D09DBE58-F670-43B8-A9E9-20AD895A221B}" type="pres">
      <dgm:prSet presAssocID="{38A578A1-DD4F-42A2-A739-4ECD991040C5}" presName="rootComposite1" presStyleCnt="0"/>
      <dgm:spPr/>
    </dgm:pt>
    <dgm:pt modelId="{5F90315A-E525-4F5C-9653-36A5AA8537E1}" type="pres">
      <dgm:prSet presAssocID="{38A578A1-DD4F-42A2-A739-4ECD991040C5}" presName="rootText1" presStyleLbl="node0" presStyleIdx="0" presStyleCnt="1">
        <dgm:presLayoutVars>
          <dgm:chPref val="3"/>
        </dgm:presLayoutVars>
      </dgm:prSet>
      <dgm:spPr/>
    </dgm:pt>
    <dgm:pt modelId="{3587F367-7125-488D-894F-4F21A956799A}" type="pres">
      <dgm:prSet presAssocID="{38A578A1-DD4F-42A2-A739-4ECD991040C5}" presName="rootConnector1" presStyleLbl="node1" presStyleIdx="0" presStyleCnt="0"/>
      <dgm:spPr/>
    </dgm:pt>
    <dgm:pt modelId="{5DAAA492-F586-469F-AE31-9977597C4EF1}" type="pres">
      <dgm:prSet presAssocID="{38A578A1-DD4F-42A2-A739-4ECD991040C5}" presName="hierChild2" presStyleCnt="0"/>
      <dgm:spPr/>
    </dgm:pt>
    <dgm:pt modelId="{1FABC66C-2E7D-4047-9AF9-DC60A55652E4}" type="pres">
      <dgm:prSet presAssocID="{21278E5E-30A8-4883-A080-B31AEDCF3785}" presName="Name37" presStyleLbl="parChTrans1D2" presStyleIdx="0" presStyleCnt="3"/>
      <dgm:spPr/>
    </dgm:pt>
    <dgm:pt modelId="{112382A3-852A-49D2-9FC8-3BEC3D4CAD17}" type="pres">
      <dgm:prSet presAssocID="{32C2E410-5FDA-41A2-A571-52753B853D78}" presName="hierRoot2" presStyleCnt="0">
        <dgm:presLayoutVars>
          <dgm:hierBranch val="init"/>
        </dgm:presLayoutVars>
      </dgm:prSet>
      <dgm:spPr/>
    </dgm:pt>
    <dgm:pt modelId="{6CA15704-6FE1-4404-8E8E-19BB27501704}" type="pres">
      <dgm:prSet presAssocID="{32C2E410-5FDA-41A2-A571-52753B853D78}" presName="rootComposite" presStyleCnt="0"/>
      <dgm:spPr/>
    </dgm:pt>
    <dgm:pt modelId="{8283DC27-CD31-4818-B8BC-AB36E61EA723}" type="pres">
      <dgm:prSet presAssocID="{32C2E410-5FDA-41A2-A571-52753B853D78}" presName="rootText" presStyleLbl="node2" presStyleIdx="0" presStyleCnt="3">
        <dgm:presLayoutVars>
          <dgm:chPref val="3"/>
        </dgm:presLayoutVars>
      </dgm:prSet>
      <dgm:spPr/>
    </dgm:pt>
    <dgm:pt modelId="{44D04734-EF18-4460-A8A7-3C098353E54C}" type="pres">
      <dgm:prSet presAssocID="{32C2E410-5FDA-41A2-A571-52753B853D78}" presName="rootConnector" presStyleLbl="node2" presStyleIdx="0" presStyleCnt="3"/>
      <dgm:spPr/>
    </dgm:pt>
    <dgm:pt modelId="{F369CC1D-2CD5-4669-B913-89A77A5D4F32}" type="pres">
      <dgm:prSet presAssocID="{32C2E410-5FDA-41A2-A571-52753B853D78}" presName="hierChild4" presStyleCnt="0"/>
      <dgm:spPr/>
    </dgm:pt>
    <dgm:pt modelId="{EB3AEF52-DC02-4A46-AB7B-B35D5B408E0F}" type="pres">
      <dgm:prSet presAssocID="{32C2E410-5FDA-41A2-A571-52753B853D78}" presName="hierChild5" presStyleCnt="0"/>
      <dgm:spPr/>
    </dgm:pt>
    <dgm:pt modelId="{6C14BE2D-6E46-4FB3-8411-13AB49F6399B}" type="pres">
      <dgm:prSet presAssocID="{1A2448FE-34AB-4142-894A-FF52233E15D6}" presName="Name37" presStyleLbl="parChTrans1D2" presStyleIdx="1" presStyleCnt="3"/>
      <dgm:spPr/>
    </dgm:pt>
    <dgm:pt modelId="{71DBD4EF-D966-433D-A817-059D05A1BBEF}" type="pres">
      <dgm:prSet presAssocID="{7F3563C9-5225-4C59-8DED-FBA0772C410B}" presName="hierRoot2" presStyleCnt="0">
        <dgm:presLayoutVars>
          <dgm:hierBranch val="init"/>
        </dgm:presLayoutVars>
      </dgm:prSet>
      <dgm:spPr/>
    </dgm:pt>
    <dgm:pt modelId="{83574352-F046-4503-8D85-ED1D85DDD7DA}" type="pres">
      <dgm:prSet presAssocID="{7F3563C9-5225-4C59-8DED-FBA0772C410B}" presName="rootComposite" presStyleCnt="0"/>
      <dgm:spPr/>
    </dgm:pt>
    <dgm:pt modelId="{B303845B-815D-47F9-91E2-98BE11940B12}" type="pres">
      <dgm:prSet presAssocID="{7F3563C9-5225-4C59-8DED-FBA0772C410B}" presName="rootText" presStyleLbl="node2" presStyleIdx="1" presStyleCnt="3">
        <dgm:presLayoutVars>
          <dgm:chPref val="3"/>
        </dgm:presLayoutVars>
      </dgm:prSet>
      <dgm:spPr/>
    </dgm:pt>
    <dgm:pt modelId="{1BF946B1-37FC-4F62-9C57-B46F80C02BE8}" type="pres">
      <dgm:prSet presAssocID="{7F3563C9-5225-4C59-8DED-FBA0772C410B}" presName="rootConnector" presStyleLbl="node2" presStyleIdx="1" presStyleCnt="3"/>
      <dgm:spPr/>
    </dgm:pt>
    <dgm:pt modelId="{ADD3C749-C52A-40AA-BCBB-E704888D9BA1}" type="pres">
      <dgm:prSet presAssocID="{7F3563C9-5225-4C59-8DED-FBA0772C410B}" presName="hierChild4" presStyleCnt="0"/>
      <dgm:spPr/>
    </dgm:pt>
    <dgm:pt modelId="{E06BC891-8E2B-4524-AF1B-93391632FA4C}" type="pres">
      <dgm:prSet presAssocID="{7F3563C9-5225-4C59-8DED-FBA0772C410B}" presName="hierChild5" presStyleCnt="0"/>
      <dgm:spPr/>
    </dgm:pt>
    <dgm:pt modelId="{08D91348-CC34-4E5C-8561-BE3B829ED37E}" type="pres">
      <dgm:prSet presAssocID="{65EB6C34-BC7F-4162-9599-79A3990E7B17}" presName="Name37" presStyleLbl="parChTrans1D2" presStyleIdx="2" presStyleCnt="3"/>
      <dgm:spPr/>
    </dgm:pt>
    <dgm:pt modelId="{B407AC1B-4E53-4D14-94CA-F3E4FCDC5477}" type="pres">
      <dgm:prSet presAssocID="{A8EF30AC-A191-43DD-9D7F-652499920FE8}" presName="hierRoot2" presStyleCnt="0">
        <dgm:presLayoutVars>
          <dgm:hierBranch val="init"/>
        </dgm:presLayoutVars>
      </dgm:prSet>
      <dgm:spPr/>
    </dgm:pt>
    <dgm:pt modelId="{4E036E54-F3F0-4E38-851A-8282382A3D3B}" type="pres">
      <dgm:prSet presAssocID="{A8EF30AC-A191-43DD-9D7F-652499920FE8}" presName="rootComposite" presStyleCnt="0"/>
      <dgm:spPr/>
    </dgm:pt>
    <dgm:pt modelId="{A58FC476-9477-4959-9895-F4D4C3D52E98}" type="pres">
      <dgm:prSet presAssocID="{A8EF30AC-A191-43DD-9D7F-652499920FE8}" presName="rootText" presStyleLbl="node2" presStyleIdx="2" presStyleCnt="3">
        <dgm:presLayoutVars>
          <dgm:chPref val="3"/>
        </dgm:presLayoutVars>
      </dgm:prSet>
      <dgm:spPr/>
    </dgm:pt>
    <dgm:pt modelId="{B0A261FF-BE02-4716-9219-D94C9F22E3EA}" type="pres">
      <dgm:prSet presAssocID="{A8EF30AC-A191-43DD-9D7F-652499920FE8}" presName="rootConnector" presStyleLbl="node2" presStyleIdx="2" presStyleCnt="3"/>
      <dgm:spPr/>
    </dgm:pt>
    <dgm:pt modelId="{7715BD4A-73E5-4EBD-ACBB-D842A399A8A3}" type="pres">
      <dgm:prSet presAssocID="{A8EF30AC-A191-43DD-9D7F-652499920FE8}" presName="hierChild4" presStyleCnt="0"/>
      <dgm:spPr/>
    </dgm:pt>
    <dgm:pt modelId="{183FD3A4-1BB7-4CEE-9BEE-838AA2EC3B92}" type="pres">
      <dgm:prSet presAssocID="{A8EF30AC-A191-43DD-9D7F-652499920FE8}" presName="hierChild5" presStyleCnt="0"/>
      <dgm:spPr/>
    </dgm:pt>
    <dgm:pt modelId="{9417E51E-431A-4A99-AE09-87F42FE094F9}" type="pres">
      <dgm:prSet presAssocID="{38A578A1-DD4F-42A2-A739-4ECD991040C5}" presName="hierChild3" presStyleCnt="0"/>
      <dgm:spPr/>
    </dgm:pt>
  </dgm:ptLst>
  <dgm:cxnLst>
    <dgm:cxn modelId="{96BD29A4-E6F5-4949-B3CC-C47E4F60C61F}" type="presOf" srcId="{32C2E410-5FDA-41A2-A571-52753B853D78}" destId="{44D04734-EF18-4460-A8A7-3C098353E54C}" srcOrd="1" destOrd="0" presId="urn:microsoft.com/office/officeart/2005/8/layout/orgChart1"/>
    <dgm:cxn modelId="{65B14057-4782-4913-BF21-7B48A5B771F6}" type="presOf" srcId="{E1ABFB0F-B6DA-45D6-B75C-5A1208C94C05}" destId="{38433919-AED7-48A5-9E6A-094CD8CB2699}" srcOrd="0" destOrd="0" presId="urn:microsoft.com/office/officeart/2005/8/layout/orgChart1"/>
    <dgm:cxn modelId="{170229B1-A8F9-4E30-B6C0-6802137E9F86}" type="presOf" srcId="{7F3563C9-5225-4C59-8DED-FBA0772C410B}" destId="{B303845B-815D-47F9-91E2-98BE11940B12}" srcOrd="0" destOrd="0" presId="urn:microsoft.com/office/officeart/2005/8/layout/orgChart1"/>
    <dgm:cxn modelId="{59E2CB14-675B-4A37-AB21-8F9D36727AE2}" type="presOf" srcId="{38A578A1-DD4F-42A2-A739-4ECD991040C5}" destId="{3587F367-7125-488D-894F-4F21A956799A}" srcOrd="1" destOrd="0" presId="urn:microsoft.com/office/officeart/2005/8/layout/orgChart1"/>
    <dgm:cxn modelId="{CA1CD4D9-2F6B-4465-B978-72F79312E8BA}" srcId="{E1ABFB0F-B6DA-45D6-B75C-5A1208C94C05}" destId="{38A578A1-DD4F-42A2-A739-4ECD991040C5}" srcOrd="0" destOrd="0" parTransId="{339D5074-9AFC-4799-86F9-22D47836C866}" sibTransId="{EBA4ECAF-4AC4-410E-ACEC-855BD8E5CC5C}"/>
    <dgm:cxn modelId="{C0839829-A9D7-4303-AC8B-2263CAEAD23C}" type="presOf" srcId="{38A578A1-DD4F-42A2-A739-4ECD991040C5}" destId="{5F90315A-E525-4F5C-9653-36A5AA8537E1}" srcOrd="0" destOrd="0" presId="urn:microsoft.com/office/officeart/2005/8/layout/orgChart1"/>
    <dgm:cxn modelId="{4E630843-7313-4EA8-9C4E-DE3BA2066A02}" type="presOf" srcId="{21278E5E-30A8-4883-A080-B31AEDCF3785}" destId="{1FABC66C-2E7D-4047-9AF9-DC60A55652E4}" srcOrd="0" destOrd="0" presId="urn:microsoft.com/office/officeart/2005/8/layout/orgChart1"/>
    <dgm:cxn modelId="{998A11FC-F76C-4DBC-BD42-920503FA6DF4}" srcId="{38A578A1-DD4F-42A2-A739-4ECD991040C5}" destId="{A8EF30AC-A191-43DD-9D7F-652499920FE8}" srcOrd="2" destOrd="0" parTransId="{65EB6C34-BC7F-4162-9599-79A3990E7B17}" sibTransId="{934BE495-1AE5-424D-BBED-F87A2F083881}"/>
    <dgm:cxn modelId="{2426367F-6820-4AD4-BC32-68448C624E84}" type="presOf" srcId="{7F3563C9-5225-4C59-8DED-FBA0772C410B}" destId="{1BF946B1-37FC-4F62-9C57-B46F80C02BE8}" srcOrd="1" destOrd="0" presId="urn:microsoft.com/office/officeart/2005/8/layout/orgChart1"/>
    <dgm:cxn modelId="{26912B16-D22C-4122-883B-E6DE50AECA68}" type="presOf" srcId="{32C2E410-5FDA-41A2-A571-52753B853D78}" destId="{8283DC27-CD31-4818-B8BC-AB36E61EA723}" srcOrd="0" destOrd="0" presId="urn:microsoft.com/office/officeart/2005/8/layout/orgChart1"/>
    <dgm:cxn modelId="{06475533-B446-40D0-AD9E-3D855D2D6D96}" type="presOf" srcId="{A8EF30AC-A191-43DD-9D7F-652499920FE8}" destId="{B0A261FF-BE02-4716-9219-D94C9F22E3EA}" srcOrd="1" destOrd="0" presId="urn:microsoft.com/office/officeart/2005/8/layout/orgChart1"/>
    <dgm:cxn modelId="{160606AA-A622-45E7-AB5A-79418794C21E}" srcId="{38A578A1-DD4F-42A2-A739-4ECD991040C5}" destId="{7F3563C9-5225-4C59-8DED-FBA0772C410B}" srcOrd="1" destOrd="0" parTransId="{1A2448FE-34AB-4142-894A-FF52233E15D6}" sibTransId="{FB2D8751-B9ED-4E1B-B874-4744255A46A2}"/>
    <dgm:cxn modelId="{D5E1FDF2-BE94-4B2C-BE57-9402E514F003}" type="presOf" srcId="{65EB6C34-BC7F-4162-9599-79A3990E7B17}" destId="{08D91348-CC34-4E5C-8561-BE3B829ED37E}" srcOrd="0" destOrd="0" presId="urn:microsoft.com/office/officeart/2005/8/layout/orgChart1"/>
    <dgm:cxn modelId="{3A6E547C-6E4D-4111-8B8F-B8E137F0EB22}" type="presOf" srcId="{A8EF30AC-A191-43DD-9D7F-652499920FE8}" destId="{A58FC476-9477-4959-9895-F4D4C3D52E98}" srcOrd="0" destOrd="0" presId="urn:microsoft.com/office/officeart/2005/8/layout/orgChart1"/>
    <dgm:cxn modelId="{ECCD8C57-E81F-4649-AF87-39E13DBC6397}" srcId="{38A578A1-DD4F-42A2-A739-4ECD991040C5}" destId="{32C2E410-5FDA-41A2-A571-52753B853D78}" srcOrd="0" destOrd="0" parTransId="{21278E5E-30A8-4883-A080-B31AEDCF3785}" sibTransId="{F36E4D90-13B5-471C-86E8-59E75465370D}"/>
    <dgm:cxn modelId="{36ECB81E-6BCB-4277-9BBF-D32B63C19D88}" type="presOf" srcId="{1A2448FE-34AB-4142-894A-FF52233E15D6}" destId="{6C14BE2D-6E46-4FB3-8411-13AB49F6399B}" srcOrd="0" destOrd="0" presId="urn:microsoft.com/office/officeart/2005/8/layout/orgChart1"/>
    <dgm:cxn modelId="{CC4C7911-6925-4A15-80A7-2B2246040222}" type="presParOf" srcId="{38433919-AED7-48A5-9E6A-094CD8CB2699}" destId="{F121753C-35EF-406E-B867-CCA03F207E66}" srcOrd="0" destOrd="0" presId="urn:microsoft.com/office/officeart/2005/8/layout/orgChart1"/>
    <dgm:cxn modelId="{04C3F492-9333-40CD-ACD7-768ECFB7E10D}" type="presParOf" srcId="{F121753C-35EF-406E-B867-CCA03F207E66}" destId="{D09DBE58-F670-43B8-A9E9-20AD895A221B}" srcOrd="0" destOrd="0" presId="urn:microsoft.com/office/officeart/2005/8/layout/orgChart1"/>
    <dgm:cxn modelId="{86797DB6-EC58-4C36-928E-699C8D6E57D7}" type="presParOf" srcId="{D09DBE58-F670-43B8-A9E9-20AD895A221B}" destId="{5F90315A-E525-4F5C-9653-36A5AA8537E1}" srcOrd="0" destOrd="0" presId="urn:microsoft.com/office/officeart/2005/8/layout/orgChart1"/>
    <dgm:cxn modelId="{7503F43E-D648-4D36-B970-AE420B8C1CE8}" type="presParOf" srcId="{D09DBE58-F670-43B8-A9E9-20AD895A221B}" destId="{3587F367-7125-488D-894F-4F21A956799A}" srcOrd="1" destOrd="0" presId="urn:microsoft.com/office/officeart/2005/8/layout/orgChart1"/>
    <dgm:cxn modelId="{93F0EFF0-B519-44EF-A489-28FC3E000B3E}" type="presParOf" srcId="{F121753C-35EF-406E-B867-CCA03F207E66}" destId="{5DAAA492-F586-469F-AE31-9977597C4EF1}" srcOrd="1" destOrd="0" presId="urn:microsoft.com/office/officeart/2005/8/layout/orgChart1"/>
    <dgm:cxn modelId="{943C74E9-8512-4709-A48B-FBA268C14034}" type="presParOf" srcId="{5DAAA492-F586-469F-AE31-9977597C4EF1}" destId="{1FABC66C-2E7D-4047-9AF9-DC60A55652E4}" srcOrd="0" destOrd="0" presId="urn:microsoft.com/office/officeart/2005/8/layout/orgChart1"/>
    <dgm:cxn modelId="{DE6C21A6-0A16-4810-8E8D-2156131554F4}" type="presParOf" srcId="{5DAAA492-F586-469F-AE31-9977597C4EF1}" destId="{112382A3-852A-49D2-9FC8-3BEC3D4CAD17}" srcOrd="1" destOrd="0" presId="urn:microsoft.com/office/officeart/2005/8/layout/orgChart1"/>
    <dgm:cxn modelId="{3AD951D9-A8A9-445D-BCD4-5BC8B1647374}" type="presParOf" srcId="{112382A3-852A-49D2-9FC8-3BEC3D4CAD17}" destId="{6CA15704-6FE1-4404-8E8E-19BB27501704}" srcOrd="0" destOrd="0" presId="urn:microsoft.com/office/officeart/2005/8/layout/orgChart1"/>
    <dgm:cxn modelId="{4CE82B04-8D29-43FB-A7CE-4FDFA9969160}" type="presParOf" srcId="{6CA15704-6FE1-4404-8E8E-19BB27501704}" destId="{8283DC27-CD31-4818-B8BC-AB36E61EA723}" srcOrd="0" destOrd="0" presId="urn:microsoft.com/office/officeart/2005/8/layout/orgChart1"/>
    <dgm:cxn modelId="{89F910DD-DF38-4472-9DA8-D8EE44437D5E}" type="presParOf" srcId="{6CA15704-6FE1-4404-8E8E-19BB27501704}" destId="{44D04734-EF18-4460-A8A7-3C098353E54C}" srcOrd="1" destOrd="0" presId="urn:microsoft.com/office/officeart/2005/8/layout/orgChart1"/>
    <dgm:cxn modelId="{D85D66E4-DCAC-44A9-A595-4B467FE5ECD2}" type="presParOf" srcId="{112382A3-852A-49D2-9FC8-3BEC3D4CAD17}" destId="{F369CC1D-2CD5-4669-B913-89A77A5D4F32}" srcOrd="1" destOrd="0" presId="urn:microsoft.com/office/officeart/2005/8/layout/orgChart1"/>
    <dgm:cxn modelId="{02EAA8C9-2F3D-4A88-8D34-4F60479B44AE}" type="presParOf" srcId="{112382A3-852A-49D2-9FC8-3BEC3D4CAD17}" destId="{EB3AEF52-DC02-4A46-AB7B-B35D5B408E0F}" srcOrd="2" destOrd="0" presId="urn:microsoft.com/office/officeart/2005/8/layout/orgChart1"/>
    <dgm:cxn modelId="{27A2C246-C61D-41E6-B720-4EBC4EE5634D}" type="presParOf" srcId="{5DAAA492-F586-469F-AE31-9977597C4EF1}" destId="{6C14BE2D-6E46-4FB3-8411-13AB49F6399B}" srcOrd="2" destOrd="0" presId="urn:microsoft.com/office/officeart/2005/8/layout/orgChart1"/>
    <dgm:cxn modelId="{E3A7C60C-74C8-48FD-BD30-151870DFAFCA}" type="presParOf" srcId="{5DAAA492-F586-469F-AE31-9977597C4EF1}" destId="{71DBD4EF-D966-433D-A817-059D05A1BBEF}" srcOrd="3" destOrd="0" presId="urn:microsoft.com/office/officeart/2005/8/layout/orgChart1"/>
    <dgm:cxn modelId="{6D963779-BC2F-45C1-9F93-1EB83FE9537C}" type="presParOf" srcId="{71DBD4EF-D966-433D-A817-059D05A1BBEF}" destId="{83574352-F046-4503-8D85-ED1D85DDD7DA}" srcOrd="0" destOrd="0" presId="urn:microsoft.com/office/officeart/2005/8/layout/orgChart1"/>
    <dgm:cxn modelId="{2F3334A6-FDDC-409C-B671-E1C075B3DD33}" type="presParOf" srcId="{83574352-F046-4503-8D85-ED1D85DDD7DA}" destId="{B303845B-815D-47F9-91E2-98BE11940B12}" srcOrd="0" destOrd="0" presId="urn:microsoft.com/office/officeart/2005/8/layout/orgChart1"/>
    <dgm:cxn modelId="{FA42F51D-17AC-47E5-B579-AA86883CD1DB}" type="presParOf" srcId="{83574352-F046-4503-8D85-ED1D85DDD7DA}" destId="{1BF946B1-37FC-4F62-9C57-B46F80C02BE8}" srcOrd="1" destOrd="0" presId="urn:microsoft.com/office/officeart/2005/8/layout/orgChart1"/>
    <dgm:cxn modelId="{48D92A1A-B5F0-4CB3-AE31-82A0260F8803}" type="presParOf" srcId="{71DBD4EF-D966-433D-A817-059D05A1BBEF}" destId="{ADD3C749-C52A-40AA-BCBB-E704888D9BA1}" srcOrd="1" destOrd="0" presId="urn:microsoft.com/office/officeart/2005/8/layout/orgChart1"/>
    <dgm:cxn modelId="{F29216EC-0AA9-4ADD-ABFD-1D3672124C7E}" type="presParOf" srcId="{71DBD4EF-D966-433D-A817-059D05A1BBEF}" destId="{E06BC891-8E2B-4524-AF1B-93391632FA4C}" srcOrd="2" destOrd="0" presId="urn:microsoft.com/office/officeart/2005/8/layout/orgChart1"/>
    <dgm:cxn modelId="{5A47FC95-B336-44A4-8394-BB3E963ED99C}" type="presParOf" srcId="{5DAAA492-F586-469F-AE31-9977597C4EF1}" destId="{08D91348-CC34-4E5C-8561-BE3B829ED37E}" srcOrd="4" destOrd="0" presId="urn:microsoft.com/office/officeart/2005/8/layout/orgChart1"/>
    <dgm:cxn modelId="{A48B72C7-1AA9-4BE3-B9D1-3433CD57F925}" type="presParOf" srcId="{5DAAA492-F586-469F-AE31-9977597C4EF1}" destId="{B407AC1B-4E53-4D14-94CA-F3E4FCDC5477}" srcOrd="5" destOrd="0" presId="urn:microsoft.com/office/officeart/2005/8/layout/orgChart1"/>
    <dgm:cxn modelId="{31013874-9005-418F-8233-0A21175C26E1}" type="presParOf" srcId="{B407AC1B-4E53-4D14-94CA-F3E4FCDC5477}" destId="{4E036E54-F3F0-4E38-851A-8282382A3D3B}" srcOrd="0" destOrd="0" presId="urn:microsoft.com/office/officeart/2005/8/layout/orgChart1"/>
    <dgm:cxn modelId="{4C0B4A78-0787-4462-897A-5761F38E548B}" type="presParOf" srcId="{4E036E54-F3F0-4E38-851A-8282382A3D3B}" destId="{A58FC476-9477-4959-9895-F4D4C3D52E98}" srcOrd="0" destOrd="0" presId="urn:microsoft.com/office/officeart/2005/8/layout/orgChart1"/>
    <dgm:cxn modelId="{48E63261-42FA-4845-8F33-4E43042150A1}" type="presParOf" srcId="{4E036E54-F3F0-4E38-851A-8282382A3D3B}" destId="{B0A261FF-BE02-4716-9219-D94C9F22E3EA}" srcOrd="1" destOrd="0" presId="urn:microsoft.com/office/officeart/2005/8/layout/orgChart1"/>
    <dgm:cxn modelId="{4E475CCB-7F93-4D32-B3B7-7F9EA7FCC253}" type="presParOf" srcId="{B407AC1B-4E53-4D14-94CA-F3E4FCDC5477}" destId="{7715BD4A-73E5-4EBD-ACBB-D842A399A8A3}" srcOrd="1" destOrd="0" presId="urn:microsoft.com/office/officeart/2005/8/layout/orgChart1"/>
    <dgm:cxn modelId="{D5EE0A54-3B0B-468A-B470-99B459CE62D0}" type="presParOf" srcId="{B407AC1B-4E53-4D14-94CA-F3E4FCDC5477}" destId="{183FD3A4-1BB7-4CEE-9BEE-838AA2EC3B92}" srcOrd="2" destOrd="0" presId="urn:microsoft.com/office/officeart/2005/8/layout/orgChart1"/>
    <dgm:cxn modelId="{F881A7D2-0EF2-47C1-879A-F6DC64695955}" type="presParOf" srcId="{F121753C-35EF-406E-B867-CCA03F207E66}" destId="{9417E51E-431A-4A99-AE09-87F42FE094F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D7C73F6-7016-473A-9CC4-2540BE6DA40D}">
      <dsp:nvSpPr>
        <dsp:cNvPr id="0" name=""/>
        <dsp:cNvSpPr/>
      </dsp:nvSpPr>
      <dsp:spPr>
        <a:xfrm>
          <a:off x="1967879" y="879874"/>
          <a:ext cx="2104429" cy="6201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příjmy</a:t>
          </a:r>
          <a:endParaRPr lang="cs-CZ" sz="2100" kern="1200" dirty="0"/>
        </a:p>
      </dsp:txBody>
      <dsp:txXfrm>
        <a:off x="1967879" y="879874"/>
        <a:ext cx="2104429" cy="620154"/>
      </dsp:txXfrm>
    </dsp:sp>
    <dsp:sp modelId="{5A43D330-23FE-4E28-8CF8-44860ABAD4BC}">
      <dsp:nvSpPr>
        <dsp:cNvPr id="0" name=""/>
        <dsp:cNvSpPr/>
      </dsp:nvSpPr>
      <dsp:spPr>
        <a:xfrm rot="3182817">
          <a:off x="3273314" y="2071179"/>
          <a:ext cx="1096445" cy="36827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3182817">
        <a:off x="3273314" y="2071179"/>
        <a:ext cx="1096445" cy="368275"/>
      </dsp:txXfrm>
    </dsp:sp>
    <dsp:sp modelId="{614D8D9E-229F-4BB7-BE38-A0898322B893}">
      <dsp:nvSpPr>
        <dsp:cNvPr id="0" name=""/>
        <dsp:cNvSpPr/>
      </dsp:nvSpPr>
      <dsp:spPr>
        <a:xfrm>
          <a:off x="3733278" y="3010605"/>
          <a:ext cx="2104429" cy="10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bezhotovostní</a:t>
          </a:r>
          <a:endParaRPr lang="cs-CZ" sz="2100" kern="1200" dirty="0"/>
        </a:p>
      </dsp:txBody>
      <dsp:txXfrm>
        <a:off x="3733278" y="3010605"/>
        <a:ext cx="2104429" cy="1052214"/>
      </dsp:txXfrm>
    </dsp:sp>
    <dsp:sp modelId="{AD17C1DD-0874-4552-9A33-16A8A0D3A392}">
      <dsp:nvSpPr>
        <dsp:cNvPr id="0" name=""/>
        <dsp:cNvSpPr/>
      </dsp:nvSpPr>
      <dsp:spPr>
        <a:xfrm rot="10800000">
          <a:off x="2903981" y="3352575"/>
          <a:ext cx="288036" cy="36827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 rot="10800000">
        <a:off x="2903981" y="3352575"/>
        <a:ext cx="288036" cy="368275"/>
      </dsp:txXfrm>
    </dsp:sp>
    <dsp:sp modelId="{D64248F5-09EF-4115-9573-F56B897F81D6}">
      <dsp:nvSpPr>
        <dsp:cNvPr id="0" name=""/>
        <dsp:cNvSpPr/>
      </dsp:nvSpPr>
      <dsp:spPr>
        <a:xfrm>
          <a:off x="258291" y="3010605"/>
          <a:ext cx="2104429" cy="10522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hotovostní</a:t>
          </a:r>
          <a:endParaRPr lang="cs-CZ" sz="2100" kern="1200" dirty="0"/>
        </a:p>
      </dsp:txBody>
      <dsp:txXfrm>
        <a:off x="258291" y="3010605"/>
        <a:ext cx="2104429" cy="1052214"/>
      </dsp:txXfrm>
    </dsp:sp>
    <dsp:sp modelId="{C88495AD-6DBE-4107-93CB-0BAA6E8B2027}">
      <dsp:nvSpPr>
        <dsp:cNvPr id="0" name=""/>
        <dsp:cNvSpPr/>
      </dsp:nvSpPr>
      <dsp:spPr>
        <a:xfrm rot="18364373">
          <a:off x="1695765" y="2071179"/>
          <a:ext cx="1096445" cy="36827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8364373">
        <a:off x="1695765" y="2071179"/>
        <a:ext cx="1096445" cy="36827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D91348-CC34-4E5C-8561-BE3B829ED37E}">
      <dsp:nvSpPr>
        <dsp:cNvPr id="0" name=""/>
        <dsp:cNvSpPr/>
      </dsp:nvSpPr>
      <dsp:spPr>
        <a:xfrm>
          <a:off x="3048000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14BE2D-6E46-4FB3-8411-13AB49F6399B}">
      <dsp:nvSpPr>
        <dsp:cNvPr id="0" name=""/>
        <dsp:cNvSpPr/>
      </dsp:nvSpPr>
      <dsp:spPr>
        <a:xfrm>
          <a:off x="3002280" y="18448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ABC66C-2E7D-4047-9AF9-DC60A55652E4}">
      <dsp:nvSpPr>
        <dsp:cNvPr id="0" name=""/>
        <dsp:cNvSpPr/>
      </dsp:nvSpPr>
      <dsp:spPr>
        <a:xfrm>
          <a:off x="891517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90315A-E525-4F5C-9653-36A5AA8537E1}">
      <dsp:nvSpPr>
        <dsp:cNvPr id="0" name=""/>
        <dsp:cNvSpPr/>
      </dsp:nvSpPr>
      <dsp:spPr>
        <a:xfrm>
          <a:off x="2156891" y="953758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příjmy</a:t>
          </a:r>
          <a:endParaRPr lang="cs-CZ" sz="2100" kern="1200" dirty="0"/>
        </a:p>
      </dsp:txBody>
      <dsp:txXfrm>
        <a:off x="2156891" y="953758"/>
        <a:ext cx="1782216" cy="891108"/>
      </dsp:txXfrm>
    </dsp:sp>
    <dsp:sp modelId="{8283DC27-CD31-4818-B8BC-AB36E61EA723}">
      <dsp:nvSpPr>
        <dsp:cNvPr id="0" name=""/>
        <dsp:cNvSpPr/>
      </dsp:nvSpPr>
      <dsp:spPr>
        <a:xfrm>
          <a:off x="409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pravidelné</a:t>
          </a:r>
          <a:endParaRPr lang="cs-CZ" sz="2100" kern="1200" dirty="0"/>
        </a:p>
      </dsp:txBody>
      <dsp:txXfrm>
        <a:off x="409" y="2219132"/>
        <a:ext cx="1782216" cy="891108"/>
      </dsp:txXfrm>
    </dsp:sp>
    <dsp:sp modelId="{B303845B-815D-47F9-91E2-98BE11940B12}">
      <dsp:nvSpPr>
        <dsp:cNvPr id="0" name=""/>
        <dsp:cNvSpPr/>
      </dsp:nvSpPr>
      <dsp:spPr>
        <a:xfrm>
          <a:off x="2156891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nepravidelné</a:t>
          </a:r>
          <a:endParaRPr lang="cs-CZ" sz="2100" kern="1200" dirty="0"/>
        </a:p>
      </dsp:txBody>
      <dsp:txXfrm>
        <a:off x="2156891" y="2219132"/>
        <a:ext cx="1782216" cy="891108"/>
      </dsp:txXfrm>
    </dsp:sp>
    <dsp:sp modelId="{A58FC476-9477-4959-9895-F4D4C3D52E98}">
      <dsp:nvSpPr>
        <dsp:cNvPr id="0" name=""/>
        <dsp:cNvSpPr/>
      </dsp:nvSpPr>
      <dsp:spPr>
        <a:xfrm>
          <a:off x="4313373" y="2219132"/>
          <a:ext cx="1782216" cy="8911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jednorázové</a:t>
          </a:r>
          <a:endParaRPr lang="cs-CZ" sz="2100" kern="1200" dirty="0"/>
        </a:p>
      </dsp:txBody>
      <dsp:txXfrm>
        <a:off x="4313373" y="2219132"/>
        <a:ext cx="1782216" cy="89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A9C9438-B66E-4D98-A313-279096F3FF42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984433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2_02_M_Příjmy a výdaje 2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příjmem jako ekonomickým pojmem 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domácnosti/příjmy a výdaje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Stručně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charakterizovat rozdíl mezi příjmy a výdaji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Příjem,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pravidelné, nepravidelné,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jednorázové,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podnikání, 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25. 11.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[18-11-2013].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Users\Jana\AppData\Local\Microsoft\Windows\Temporary Internet Files\Content.IE5\J6FH2NA5\MP900448757[1].jpg"/>
          <p:cNvPicPr>
            <a:picLocks noChangeAspect="1" noChangeArrowheads="1"/>
          </p:cNvPicPr>
          <p:nvPr/>
        </p:nvPicPr>
        <p:blipFill>
          <a:blip r:embed="rId7" cstate="print"/>
          <a:srcRect l="5362" t="5680" r="43017" b="16262"/>
          <a:stretch>
            <a:fillRect/>
          </a:stretch>
        </p:blipFill>
        <p:spPr bwMode="auto">
          <a:xfrm>
            <a:off x="6876256" y="1628800"/>
            <a:ext cx="172819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graphicFrame>
        <p:nvGraphicFramePr>
          <p:cNvPr id="7" name="Diagram 6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Jana\AppData\Local\Microsoft\Windows\Temporary Internet Files\Content.IE5\TVQU4GYL\MC90029714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5013176"/>
            <a:ext cx="1958645" cy="13130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200" b="1" dirty="0" smtClean="0">
                <a:latin typeface="Trebuchet MS" pitchFamily="34" charset="0"/>
              </a:rPr>
              <a:t>Pravidelné (opakované, lze s nimi počítat) </a:t>
            </a: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ze </a:t>
            </a:r>
            <a:r>
              <a:rPr lang="cs-CZ" sz="3200" dirty="0" smtClean="0">
                <a:latin typeface="Trebuchet MS" pitchFamily="34" charset="0"/>
              </a:rPr>
              <a:t>zaměstnání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z </a:t>
            </a:r>
            <a:r>
              <a:rPr lang="cs-CZ" sz="3200" dirty="0" smtClean="0">
                <a:latin typeface="Trebuchet MS" pitchFamily="34" charset="0"/>
              </a:rPr>
              <a:t>podnikání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sociální </a:t>
            </a:r>
            <a:r>
              <a:rPr lang="cs-CZ" sz="3200" dirty="0" smtClean="0">
                <a:latin typeface="Trebuchet MS" pitchFamily="34" charset="0"/>
              </a:rPr>
              <a:t>dávky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z</a:t>
            </a:r>
            <a:r>
              <a:rPr lang="cs-CZ" sz="3200" dirty="0" smtClean="0">
                <a:latin typeface="Trebuchet MS" pitchFamily="34" charset="0"/>
              </a:rPr>
              <a:t> pronájmu majetku</a:t>
            </a: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5" name="Picture 3" descr="C:\Users\Jana\AppData\Local\Microsoft\Windows\Temporary Internet Files\Content.IE5\TVQU4GYL\MC9002365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5229200"/>
            <a:ext cx="2990753" cy="14675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cs-CZ" sz="3200" b="1" dirty="0" smtClean="0">
                <a:latin typeface="Trebuchet MS" pitchFamily="34" charset="0"/>
              </a:rPr>
              <a:t>Nepravidelné  </a:t>
            </a:r>
            <a:r>
              <a:rPr lang="cs-CZ" sz="3200" b="1" dirty="0" smtClean="0">
                <a:latin typeface="Trebuchet MS" pitchFamily="34" charset="0"/>
              </a:rPr>
              <a:t>(kolísavé, nelze počítat s přesně danou výší)</a:t>
            </a: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o</a:t>
            </a:r>
            <a:r>
              <a:rPr lang="cs-CZ" sz="3200" dirty="0" smtClean="0">
                <a:latin typeface="Trebuchet MS" pitchFamily="34" charset="0"/>
              </a:rPr>
              <a:t>dměny</a:t>
            </a: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brigády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úroky z vkladů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příjmy z cenných </a:t>
            </a:r>
            <a:r>
              <a:rPr lang="cs-CZ" sz="3200" dirty="0" smtClean="0">
                <a:latin typeface="Trebuchet MS" pitchFamily="34" charset="0"/>
              </a:rPr>
              <a:t>papírů</a:t>
            </a: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Jana\AppData\Local\Microsoft\Windows\Temporary Internet Files\Content.IE5\CRX18PNE\MC9003340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573016"/>
            <a:ext cx="1762801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rgbClr val="00B0F0"/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2100" dirty="0" smtClean="0">
              <a:latin typeface="Trebuchet MS" pitchFamily="34" charset="0"/>
            </a:endParaRPr>
          </a:p>
          <a:p>
            <a:pPr algn="ctr">
              <a:lnSpc>
                <a:spcPct val="90000"/>
              </a:lnSpc>
            </a:pPr>
            <a:r>
              <a:rPr lang="cs-CZ" sz="3200" b="1" dirty="0" smtClean="0">
                <a:latin typeface="Trebuchet MS" pitchFamily="34" charset="0"/>
              </a:rPr>
              <a:t>Jednorázové (nelze s nimi počítat)</a:t>
            </a: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d</a:t>
            </a:r>
            <a:r>
              <a:rPr lang="cs-CZ" sz="3200" dirty="0" smtClean="0">
                <a:latin typeface="Trebuchet MS" pitchFamily="34" charset="0"/>
              </a:rPr>
              <a:t>ědictví</a:t>
            </a: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dar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z prodeje domu, </a:t>
            </a:r>
            <a:r>
              <a:rPr lang="cs-CZ" sz="3200" dirty="0" err="1" smtClean="0">
                <a:latin typeface="Trebuchet MS" pitchFamily="34" charset="0"/>
              </a:rPr>
              <a:t>autachaty</a:t>
            </a:r>
            <a:endParaRPr lang="cs-CZ" sz="3200" dirty="0" smtClean="0">
              <a:latin typeface="Trebuchet MS" pitchFamily="34" charset="0"/>
            </a:endParaRPr>
          </a:p>
          <a:p>
            <a:pPr lvl="1" algn="ctr">
              <a:lnSpc>
                <a:spcPct val="90000"/>
              </a:lnSpc>
            </a:pPr>
            <a:r>
              <a:rPr lang="cs-CZ" sz="3200" dirty="0" smtClean="0">
                <a:latin typeface="Trebuchet MS" pitchFamily="34" charset="0"/>
              </a:rPr>
              <a:t>výpomoc </a:t>
            </a:r>
            <a:r>
              <a:rPr lang="cs-CZ" sz="3200" dirty="0" smtClean="0">
                <a:latin typeface="Trebuchet MS" pitchFamily="34" charset="0"/>
              </a:rPr>
              <a:t>rodičů</a:t>
            </a:r>
            <a:endParaRPr lang="cs-CZ" sz="3200" dirty="0" smtClean="0">
              <a:latin typeface="Trebuchet MS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6" name="Picture 2" descr="C:\Users\Jana\AppData\Local\Microsoft\Windows\Temporary Internet Files\Content.IE5\J6FH2NA5\MC9004240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293096"/>
            <a:ext cx="1992671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8352928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8136904" cy="258532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>
              <a:buFont typeface="Wingdings 2" pitchFamily="18" charset="2"/>
              <a:buNone/>
              <a:defRPr/>
            </a:pPr>
            <a:endParaRPr lang="cs-CZ" sz="2400" dirty="0" smtClean="0">
              <a:latin typeface="Trebuchet MS" pitchFamily="34" charset="0"/>
            </a:endParaRPr>
          </a:p>
          <a:p>
            <a:pPr marL="457200" indent="-457200" algn="just">
              <a:buFont typeface="Wingdings 2" pitchFamily="18" charset="2"/>
              <a:buNone/>
              <a:defRPr/>
            </a:pPr>
            <a:r>
              <a:rPr lang="cs-CZ" sz="2400" dirty="0" smtClean="0">
                <a:latin typeface="Trebuchet MS" pitchFamily="34" charset="0"/>
              </a:rPr>
              <a:t>	Vyjmenujte příklady jednotlivých typů příjmů</a:t>
            </a:r>
            <a:r>
              <a:rPr lang="cs-CZ" sz="2400" dirty="0" smtClean="0">
                <a:latin typeface="Trebuchet MS" pitchFamily="34" charset="0"/>
              </a:rPr>
              <a:t>:</a:t>
            </a:r>
          </a:p>
          <a:p>
            <a:pPr marL="457200" indent="-457200" algn="just">
              <a:buFont typeface="Wingdings 2" pitchFamily="18" charset="2"/>
              <a:buNone/>
              <a:defRPr/>
            </a:pPr>
            <a:endParaRPr lang="cs-CZ" sz="2400" dirty="0" smtClean="0">
              <a:latin typeface="Trebuchet MS" pitchFamily="34" charset="0"/>
            </a:endParaRPr>
          </a:p>
          <a:p>
            <a:pPr marL="1006475" lvl="2" indent="-457200" algn="ctr">
              <a:defRPr/>
            </a:pPr>
            <a:r>
              <a:rPr lang="cs-CZ" dirty="0" smtClean="0">
                <a:latin typeface="Trebuchet MS" pitchFamily="34" charset="0"/>
              </a:rPr>
              <a:t>pravidelných</a:t>
            </a:r>
          </a:p>
          <a:p>
            <a:pPr marL="1006475" lvl="2" indent="-457200" algn="ctr">
              <a:defRPr/>
            </a:pPr>
            <a:endParaRPr lang="cs-CZ" dirty="0" smtClean="0">
              <a:latin typeface="Trebuchet MS" pitchFamily="34" charset="0"/>
            </a:endParaRPr>
          </a:p>
          <a:p>
            <a:pPr marL="1006475" lvl="2" indent="-457200" algn="ctr">
              <a:defRPr/>
            </a:pPr>
            <a:r>
              <a:rPr lang="cs-CZ" dirty="0" smtClean="0">
                <a:latin typeface="Trebuchet MS" pitchFamily="34" charset="0"/>
              </a:rPr>
              <a:t>nepravidelných</a:t>
            </a:r>
          </a:p>
          <a:p>
            <a:pPr marL="1006475" lvl="2" indent="-457200" algn="ctr">
              <a:defRPr/>
            </a:pPr>
            <a:endParaRPr lang="cs-CZ" dirty="0" smtClean="0">
              <a:latin typeface="Trebuchet MS" pitchFamily="34" charset="0"/>
            </a:endParaRPr>
          </a:p>
          <a:p>
            <a:pPr marL="1006475" lvl="2" indent="-457200" algn="ctr">
              <a:defRPr/>
            </a:pPr>
            <a:r>
              <a:rPr lang="cs-CZ" dirty="0" smtClean="0">
                <a:latin typeface="Trebuchet MS" pitchFamily="34" charset="0"/>
              </a:rPr>
              <a:t>jednorázových</a:t>
            </a:r>
            <a:endParaRPr lang="cs-CZ" sz="4400" dirty="0" smtClean="0">
              <a:solidFill>
                <a:schemeClr val="bg1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TVQU4GYL\MC9003342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2942757" cy="2592288"/>
          </a:xfrm>
          <a:prstGeom prst="rect">
            <a:avLst/>
          </a:prstGeom>
          <a:noFill/>
        </p:spPr>
      </p:pic>
      <p:pic>
        <p:nvPicPr>
          <p:cNvPr id="4099" name="Picture 3" descr="C:\Users\Jana\AppData\Local\Microsoft\Windows\Temporary Internet Files\Content.IE5\CRX18PNE\MC9000564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221088"/>
            <a:ext cx="3590658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87</TotalTime>
  <Words>122</Words>
  <Application>Microsoft Office PowerPoint</Application>
  <PresentationFormat>Předvádění na obrazovce (4:3)</PresentationFormat>
  <Paragraphs>100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                   Příjmy</vt:lpstr>
      <vt:lpstr>                   Příjmy</vt:lpstr>
      <vt:lpstr>                   Příjmy</vt:lpstr>
      <vt:lpstr>                   Příjmy</vt:lpstr>
      <vt:lpstr>                   Příjmy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Poliačíková</dc:creator>
  <cp:lastModifiedBy>Jana</cp:lastModifiedBy>
  <cp:revision>13</cp:revision>
  <dcterms:created xsi:type="dcterms:W3CDTF">2012-12-02T15:19:16Z</dcterms:created>
  <dcterms:modified xsi:type="dcterms:W3CDTF">2013-11-17T12:27:32Z</dcterms:modified>
</cp:coreProperties>
</file>