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9" r:id="rId3"/>
    <p:sldId id="274" r:id="rId4"/>
    <p:sldId id="278" r:id="rId5"/>
    <p:sldId id="279" r:id="rId6"/>
    <p:sldId id="280" r:id="rId7"/>
    <p:sldId id="276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50" autoAdjust="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ABFB0F-B6DA-45D6-B75C-5A1208C94C05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2C2E410-5FDA-41A2-A571-52753B853D78}">
      <dgm:prSet phldrT="[Text]"/>
      <dgm:spPr/>
      <dgm:t>
        <a:bodyPr/>
        <a:lstStyle/>
        <a:p>
          <a:r>
            <a:rPr lang="cs-CZ" dirty="0" smtClean="0"/>
            <a:t>pevné</a:t>
          </a:r>
          <a:endParaRPr lang="cs-CZ" dirty="0"/>
        </a:p>
      </dgm:t>
    </dgm:pt>
    <dgm:pt modelId="{21278E5E-30A8-4883-A080-B31AEDCF3785}" type="parTrans" cxnId="{ECCD8C57-E81F-4649-AF87-39E13DBC6397}">
      <dgm:prSet/>
      <dgm:spPr/>
      <dgm:t>
        <a:bodyPr/>
        <a:lstStyle/>
        <a:p>
          <a:endParaRPr lang="cs-CZ"/>
        </a:p>
      </dgm:t>
    </dgm:pt>
    <dgm:pt modelId="{F36E4D90-13B5-471C-86E8-59E75465370D}" type="sibTrans" cxnId="{ECCD8C57-E81F-4649-AF87-39E13DBC6397}">
      <dgm:prSet/>
      <dgm:spPr/>
      <dgm:t>
        <a:bodyPr/>
        <a:lstStyle/>
        <a:p>
          <a:endParaRPr lang="cs-CZ"/>
        </a:p>
      </dgm:t>
    </dgm:pt>
    <dgm:pt modelId="{7F3563C9-5225-4C59-8DED-FBA0772C410B}">
      <dgm:prSet phldrT="[Text]"/>
      <dgm:spPr/>
      <dgm:t>
        <a:bodyPr/>
        <a:lstStyle/>
        <a:p>
          <a:r>
            <a:rPr lang="cs-CZ" dirty="0" smtClean="0"/>
            <a:t>kontrolovatelné</a:t>
          </a:r>
          <a:endParaRPr lang="cs-CZ" dirty="0"/>
        </a:p>
      </dgm:t>
    </dgm:pt>
    <dgm:pt modelId="{1A2448FE-34AB-4142-894A-FF52233E15D6}" type="parTrans" cxnId="{160606AA-A622-45E7-AB5A-79418794C21E}">
      <dgm:prSet/>
      <dgm:spPr/>
      <dgm:t>
        <a:bodyPr/>
        <a:lstStyle/>
        <a:p>
          <a:endParaRPr lang="cs-CZ"/>
        </a:p>
      </dgm:t>
    </dgm:pt>
    <dgm:pt modelId="{FB2D8751-B9ED-4E1B-B874-4744255A46A2}" type="sibTrans" cxnId="{160606AA-A622-45E7-AB5A-79418794C21E}">
      <dgm:prSet/>
      <dgm:spPr/>
      <dgm:t>
        <a:bodyPr/>
        <a:lstStyle/>
        <a:p>
          <a:endParaRPr lang="cs-CZ"/>
        </a:p>
      </dgm:t>
    </dgm:pt>
    <dgm:pt modelId="{A8EF30AC-A191-43DD-9D7F-652499920FE8}">
      <dgm:prSet phldrT="[Text]"/>
      <dgm:spPr/>
      <dgm:t>
        <a:bodyPr/>
        <a:lstStyle/>
        <a:p>
          <a:r>
            <a:rPr lang="cs-CZ" dirty="0" smtClean="0"/>
            <a:t>jednorázové</a:t>
          </a:r>
          <a:endParaRPr lang="cs-CZ" dirty="0"/>
        </a:p>
      </dgm:t>
    </dgm:pt>
    <dgm:pt modelId="{65EB6C34-BC7F-4162-9599-79A3990E7B17}" type="parTrans" cxnId="{998A11FC-F76C-4DBC-BD42-920503FA6DF4}">
      <dgm:prSet/>
      <dgm:spPr/>
      <dgm:t>
        <a:bodyPr/>
        <a:lstStyle/>
        <a:p>
          <a:endParaRPr lang="cs-CZ"/>
        </a:p>
      </dgm:t>
    </dgm:pt>
    <dgm:pt modelId="{934BE495-1AE5-424D-BBED-F87A2F083881}" type="sibTrans" cxnId="{998A11FC-F76C-4DBC-BD42-920503FA6DF4}">
      <dgm:prSet/>
      <dgm:spPr/>
      <dgm:t>
        <a:bodyPr/>
        <a:lstStyle/>
        <a:p>
          <a:endParaRPr lang="cs-CZ"/>
        </a:p>
      </dgm:t>
    </dgm:pt>
    <dgm:pt modelId="{38A578A1-DD4F-42A2-A739-4ECD991040C5}">
      <dgm:prSet phldrT="[Text]"/>
      <dgm:spPr/>
      <dgm:t>
        <a:bodyPr/>
        <a:lstStyle/>
        <a:p>
          <a:r>
            <a:rPr lang="cs-CZ" dirty="0" smtClean="0"/>
            <a:t>výdaje</a:t>
          </a:r>
          <a:endParaRPr lang="cs-CZ" dirty="0"/>
        </a:p>
      </dgm:t>
    </dgm:pt>
    <dgm:pt modelId="{EBA4ECAF-4AC4-410E-ACEC-855BD8E5CC5C}" type="sibTrans" cxnId="{CA1CD4D9-2F6B-4465-B978-72F79312E8BA}">
      <dgm:prSet/>
      <dgm:spPr/>
      <dgm:t>
        <a:bodyPr/>
        <a:lstStyle/>
        <a:p>
          <a:endParaRPr lang="cs-CZ"/>
        </a:p>
      </dgm:t>
    </dgm:pt>
    <dgm:pt modelId="{339D5074-9AFC-4799-86F9-22D47836C866}" type="parTrans" cxnId="{CA1CD4D9-2F6B-4465-B978-72F79312E8BA}">
      <dgm:prSet/>
      <dgm:spPr/>
      <dgm:t>
        <a:bodyPr/>
        <a:lstStyle/>
        <a:p>
          <a:endParaRPr lang="cs-CZ"/>
        </a:p>
      </dgm:t>
    </dgm:pt>
    <dgm:pt modelId="{38433919-AED7-48A5-9E6A-094CD8CB2699}" type="pres">
      <dgm:prSet presAssocID="{E1ABFB0F-B6DA-45D6-B75C-5A1208C94C0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121753C-35EF-406E-B867-CCA03F207E66}" type="pres">
      <dgm:prSet presAssocID="{38A578A1-DD4F-42A2-A739-4ECD991040C5}" presName="hierRoot1" presStyleCnt="0">
        <dgm:presLayoutVars>
          <dgm:hierBranch val="init"/>
        </dgm:presLayoutVars>
      </dgm:prSet>
      <dgm:spPr/>
    </dgm:pt>
    <dgm:pt modelId="{D09DBE58-F670-43B8-A9E9-20AD895A221B}" type="pres">
      <dgm:prSet presAssocID="{38A578A1-DD4F-42A2-A739-4ECD991040C5}" presName="rootComposite1" presStyleCnt="0"/>
      <dgm:spPr/>
    </dgm:pt>
    <dgm:pt modelId="{5F90315A-E525-4F5C-9653-36A5AA8537E1}" type="pres">
      <dgm:prSet presAssocID="{38A578A1-DD4F-42A2-A739-4ECD991040C5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587F367-7125-488D-894F-4F21A956799A}" type="pres">
      <dgm:prSet presAssocID="{38A578A1-DD4F-42A2-A739-4ECD991040C5}" presName="rootConnector1" presStyleLbl="node1" presStyleIdx="0" presStyleCnt="0"/>
      <dgm:spPr/>
      <dgm:t>
        <a:bodyPr/>
        <a:lstStyle/>
        <a:p>
          <a:endParaRPr lang="cs-CZ"/>
        </a:p>
      </dgm:t>
    </dgm:pt>
    <dgm:pt modelId="{5DAAA492-F586-469F-AE31-9977597C4EF1}" type="pres">
      <dgm:prSet presAssocID="{38A578A1-DD4F-42A2-A739-4ECD991040C5}" presName="hierChild2" presStyleCnt="0"/>
      <dgm:spPr/>
    </dgm:pt>
    <dgm:pt modelId="{1FABC66C-2E7D-4047-9AF9-DC60A55652E4}" type="pres">
      <dgm:prSet presAssocID="{21278E5E-30A8-4883-A080-B31AEDCF3785}" presName="Name37" presStyleLbl="parChTrans1D2" presStyleIdx="0" presStyleCnt="3"/>
      <dgm:spPr/>
      <dgm:t>
        <a:bodyPr/>
        <a:lstStyle/>
        <a:p>
          <a:endParaRPr lang="cs-CZ"/>
        </a:p>
      </dgm:t>
    </dgm:pt>
    <dgm:pt modelId="{112382A3-852A-49D2-9FC8-3BEC3D4CAD17}" type="pres">
      <dgm:prSet presAssocID="{32C2E410-5FDA-41A2-A571-52753B853D78}" presName="hierRoot2" presStyleCnt="0">
        <dgm:presLayoutVars>
          <dgm:hierBranch val="init"/>
        </dgm:presLayoutVars>
      </dgm:prSet>
      <dgm:spPr/>
    </dgm:pt>
    <dgm:pt modelId="{6CA15704-6FE1-4404-8E8E-19BB27501704}" type="pres">
      <dgm:prSet presAssocID="{32C2E410-5FDA-41A2-A571-52753B853D78}" presName="rootComposite" presStyleCnt="0"/>
      <dgm:spPr/>
    </dgm:pt>
    <dgm:pt modelId="{8283DC27-CD31-4818-B8BC-AB36E61EA723}" type="pres">
      <dgm:prSet presAssocID="{32C2E410-5FDA-41A2-A571-52753B853D78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4D04734-EF18-4460-A8A7-3C098353E54C}" type="pres">
      <dgm:prSet presAssocID="{32C2E410-5FDA-41A2-A571-52753B853D78}" presName="rootConnector" presStyleLbl="node2" presStyleIdx="0" presStyleCnt="3"/>
      <dgm:spPr/>
      <dgm:t>
        <a:bodyPr/>
        <a:lstStyle/>
        <a:p>
          <a:endParaRPr lang="cs-CZ"/>
        </a:p>
      </dgm:t>
    </dgm:pt>
    <dgm:pt modelId="{F369CC1D-2CD5-4669-B913-89A77A5D4F32}" type="pres">
      <dgm:prSet presAssocID="{32C2E410-5FDA-41A2-A571-52753B853D78}" presName="hierChild4" presStyleCnt="0"/>
      <dgm:spPr/>
    </dgm:pt>
    <dgm:pt modelId="{EB3AEF52-DC02-4A46-AB7B-B35D5B408E0F}" type="pres">
      <dgm:prSet presAssocID="{32C2E410-5FDA-41A2-A571-52753B853D78}" presName="hierChild5" presStyleCnt="0"/>
      <dgm:spPr/>
    </dgm:pt>
    <dgm:pt modelId="{6C14BE2D-6E46-4FB3-8411-13AB49F6399B}" type="pres">
      <dgm:prSet presAssocID="{1A2448FE-34AB-4142-894A-FF52233E15D6}" presName="Name37" presStyleLbl="parChTrans1D2" presStyleIdx="1" presStyleCnt="3"/>
      <dgm:spPr/>
      <dgm:t>
        <a:bodyPr/>
        <a:lstStyle/>
        <a:p>
          <a:endParaRPr lang="cs-CZ"/>
        </a:p>
      </dgm:t>
    </dgm:pt>
    <dgm:pt modelId="{71DBD4EF-D966-433D-A817-059D05A1BBEF}" type="pres">
      <dgm:prSet presAssocID="{7F3563C9-5225-4C59-8DED-FBA0772C410B}" presName="hierRoot2" presStyleCnt="0">
        <dgm:presLayoutVars>
          <dgm:hierBranch val="init"/>
        </dgm:presLayoutVars>
      </dgm:prSet>
      <dgm:spPr/>
    </dgm:pt>
    <dgm:pt modelId="{83574352-F046-4503-8D85-ED1D85DDD7DA}" type="pres">
      <dgm:prSet presAssocID="{7F3563C9-5225-4C59-8DED-FBA0772C410B}" presName="rootComposite" presStyleCnt="0"/>
      <dgm:spPr/>
    </dgm:pt>
    <dgm:pt modelId="{B303845B-815D-47F9-91E2-98BE11940B12}" type="pres">
      <dgm:prSet presAssocID="{7F3563C9-5225-4C59-8DED-FBA0772C410B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BF946B1-37FC-4F62-9C57-B46F80C02BE8}" type="pres">
      <dgm:prSet presAssocID="{7F3563C9-5225-4C59-8DED-FBA0772C410B}" presName="rootConnector" presStyleLbl="node2" presStyleIdx="1" presStyleCnt="3"/>
      <dgm:spPr/>
      <dgm:t>
        <a:bodyPr/>
        <a:lstStyle/>
        <a:p>
          <a:endParaRPr lang="cs-CZ"/>
        </a:p>
      </dgm:t>
    </dgm:pt>
    <dgm:pt modelId="{ADD3C749-C52A-40AA-BCBB-E704888D9BA1}" type="pres">
      <dgm:prSet presAssocID="{7F3563C9-5225-4C59-8DED-FBA0772C410B}" presName="hierChild4" presStyleCnt="0"/>
      <dgm:spPr/>
    </dgm:pt>
    <dgm:pt modelId="{E06BC891-8E2B-4524-AF1B-93391632FA4C}" type="pres">
      <dgm:prSet presAssocID="{7F3563C9-5225-4C59-8DED-FBA0772C410B}" presName="hierChild5" presStyleCnt="0"/>
      <dgm:spPr/>
    </dgm:pt>
    <dgm:pt modelId="{08D91348-CC34-4E5C-8561-BE3B829ED37E}" type="pres">
      <dgm:prSet presAssocID="{65EB6C34-BC7F-4162-9599-79A3990E7B17}" presName="Name37" presStyleLbl="parChTrans1D2" presStyleIdx="2" presStyleCnt="3"/>
      <dgm:spPr/>
      <dgm:t>
        <a:bodyPr/>
        <a:lstStyle/>
        <a:p>
          <a:endParaRPr lang="cs-CZ"/>
        </a:p>
      </dgm:t>
    </dgm:pt>
    <dgm:pt modelId="{B407AC1B-4E53-4D14-94CA-F3E4FCDC5477}" type="pres">
      <dgm:prSet presAssocID="{A8EF30AC-A191-43DD-9D7F-652499920FE8}" presName="hierRoot2" presStyleCnt="0">
        <dgm:presLayoutVars>
          <dgm:hierBranch val="init"/>
        </dgm:presLayoutVars>
      </dgm:prSet>
      <dgm:spPr/>
    </dgm:pt>
    <dgm:pt modelId="{4E036E54-F3F0-4E38-851A-8282382A3D3B}" type="pres">
      <dgm:prSet presAssocID="{A8EF30AC-A191-43DD-9D7F-652499920FE8}" presName="rootComposite" presStyleCnt="0"/>
      <dgm:spPr/>
    </dgm:pt>
    <dgm:pt modelId="{A58FC476-9477-4959-9895-F4D4C3D52E98}" type="pres">
      <dgm:prSet presAssocID="{A8EF30AC-A191-43DD-9D7F-652499920F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0A261FF-BE02-4716-9219-D94C9F22E3EA}" type="pres">
      <dgm:prSet presAssocID="{A8EF30AC-A191-43DD-9D7F-652499920F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7715BD4A-73E5-4EBD-ACBB-D842A399A8A3}" type="pres">
      <dgm:prSet presAssocID="{A8EF30AC-A191-43DD-9D7F-652499920FE8}" presName="hierChild4" presStyleCnt="0"/>
      <dgm:spPr/>
    </dgm:pt>
    <dgm:pt modelId="{183FD3A4-1BB7-4CEE-9BEE-838AA2EC3B92}" type="pres">
      <dgm:prSet presAssocID="{A8EF30AC-A191-43DD-9D7F-652499920FE8}" presName="hierChild5" presStyleCnt="0"/>
      <dgm:spPr/>
    </dgm:pt>
    <dgm:pt modelId="{9417E51E-431A-4A99-AE09-87F42FE094F9}" type="pres">
      <dgm:prSet presAssocID="{38A578A1-DD4F-42A2-A739-4ECD991040C5}" presName="hierChild3" presStyleCnt="0"/>
      <dgm:spPr/>
    </dgm:pt>
  </dgm:ptLst>
  <dgm:cxnLst>
    <dgm:cxn modelId="{2426367F-6820-4AD4-BC32-68448C624E84}" type="presOf" srcId="{7F3563C9-5225-4C59-8DED-FBA0772C410B}" destId="{1BF946B1-37FC-4F62-9C57-B46F80C02BE8}" srcOrd="1" destOrd="0" presId="urn:microsoft.com/office/officeart/2005/8/layout/orgChart1"/>
    <dgm:cxn modelId="{CA1CD4D9-2F6B-4465-B978-72F79312E8BA}" srcId="{E1ABFB0F-B6DA-45D6-B75C-5A1208C94C05}" destId="{38A578A1-DD4F-42A2-A739-4ECD991040C5}" srcOrd="0" destOrd="0" parTransId="{339D5074-9AFC-4799-86F9-22D47836C866}" sibTransId="{EBA4ECAF-4AC4-410E-ACEC-855BD8E5CC5C}"/>
    <dgm:cxn modelId="{170229B1-A8F9-4E30-B6C0-6802137E9F86}" type="presOf" srcId="{7F3563C9-5225-4C59-8DED-FBA0772C410B}" destId="{B303845B-815D-47F9-91E2-98BE11940B12}" srcOrd="0" destOrd="0" presId="urn:microsoft.com/office/officeart/2005/8/layout/orgChart1"/>
    <dgm:cxn modelId="{36ECB81E-6BCB-4277-9BBF-D32B63C19D88}" type="presOf" srcId="{1A2448FE-34AB-4142-894A-FF52233E15D6}" destId="{6C14BE2D-6E46-4FB3-8411-13AB49F6399B}" srcOrd="0" destOrd="0" presId="urn:microsoft.com/office/officeart/2005/8/layout/orgChart1"/>
    <dgm:cxn modelId="{ECCD8C57-E81F-4649-AF87-39E13DBC6397}" srcId="{38A578A1-DD4F-42A2-A739-4ECD991040C5}" destId="{32C2E410-5FDA-41A2-A571-52753B853D78}" srcOrd="0" destOrd="0" parTransId="{21278E5E-30A8-4883-A080-B31AEDCF3785}" sibTransId="{F36E4D90-13B5-471C-86E8-59E75465370D}"/>
    <dgm:cxn modelId="{3A6E547C-6E4D-4111-8B8F-B8E137F0EB22}" type="presOf" srcId="{A8EF30AC-A191-43DD-9D7F-652499920FE8}" destId="{A58FC476-9477-4959-9895-F4D4C3D52E98}" srcOrd="0" destOrd="0" presId="urn:microsoft.com/office/officeart/2005/8/layout/orgChart1"/>
    <dgm:cxn modelId="{06475533-B446-40D0-AD9E-3D855D2D6D96}" type="presOf" srcId="{A8EF30AC-A191-43DD-9D7F-652499920FE8}" destId="{B0A261FF-BE02-4716-9219-D94C9F22E3EA}" srcOrd="1" destOrd="0" presId="urn:microsoft.com/office/officeart/2005/8/layout/orgChart1"/>
    <dgm:cxn modelId="{4E630843-7313-4EA8-9C4E-DE3BA2066A02}" type="presOf" srcId="{21278E5E-30A8-4883-A080-B31AEDCF3785}" destId="{1FABC66C-2E7D-4047-9AF9-DC60A55652E4}" srcOrd="0" destOrd="0" presId="urn:microsoft.com/office/officeart/2005/8/layout/orgChart1"/>
    <dgm:cxn modelId="{C0839829-A9D7-4303-AC8B-2263CAEAD23C}" type="presOf" srcId="{38A578A1-DD4F-42A2-A739-4ECD991040C5}" destId="{5F90315A-E525-4F5C-9653-36A5AA8537E1}" srcOrd="0" destOrd="0" presId="urn:microsoft.com/office/officeart/2005/8/layout/orgChart1"/>
    <dgm:cxn modelId="{26912B16-D22C-4122-883B-E6DE50AECA68}" type="presOf" srcId="{32C2E410-5FDA-41A2-A571-52753B853D78}" destId="{8283DC27-CD31-4818-B8BC-AB36E61EA723}" srcOrd="0" destOrd="0" presId="urn:microsoft.com/office/officeart/2005/8/layout/orgChart1"/>
    <dgm:cxn modelId="{D5E1FDF2-BE94-4B2C-BE57-9402E514F003}" type="presOf" srcId="{65EB6C34-BC7F-4162-9599-79A3990E7B17}" destId="{08D91348-CC34-4E5C-8561-BE3B829ED37E}" srcOrd="0" destOrd="0" presId="urn:microsoft.com/office/officeart/2005/8/layout/orgChart1"/>
    <dgm:cxn modelId="{96BD29A4-E6F5-4949-B3CC-C47E4F60C61F}" type="presOf" srcId="{32C2E410-5FDA-41A2-A571-52753B853D78}" destId="{44D04734-EF18-4460-A8A7-3C098353E54C}" srcOrd="1" destOrd="0" presId="urn:microsoft.com/office/officeart/2005/8/layout/orgChart1"/>
    <dgm:cxn modelId="{998A11FC-F76C-4DBC-BD42-920503FA6DF4}" srcId="{38A578A1-DD4F-42A2-A739-4ECD991040C5}" destId="{A8EF30AC-A191-43DD-9D7F-652499920FE8}" srcOrd="2" destOrd="0" parTransId="{65EB6C34-BC7F-4162-9599-79A3990E7B17}" sibTransId="{934BE495-1AE5-424D-BBED-F87A2F083881}"/>
    <dgm:cxn modelId="{160606AA-A622-45E7-AB5A-79418794C21E}" srcId="{38A578A1-DD4F-42A2-A739-4ECD991040C5}" destId="{7F3563C9-5225-4C59-8DED-FBA0772C410B}" srcOrd="1" destOrd="0" parTransId="{1A2448FE-34AB-4142-894A-FF52233E15D6}" sibTransId="{FB2D8751-B9ED-4E1B-B874-4744255A46A2}"/>
    <dgm:cxn modelId="{65B14057-4782-4913-BF21-7B48A5B771F6}" type="presOf" srcId="{E1ABFB0F-B6DA-45D6-B75C-5A1208C94C05}" destId="{38433919-AED7-48A5-9E6A-094CD8CB2699}" srcOrd="0" destOrd="0" presId="urn:microsoft.com/office/officeart/2005/8/layout/orgChart1"/>
    <dgm:cxn modelId="{59E2CB14-675B-4A37-AB21-8F9D36727AE2}" type="presOf" srcId="{38A578A1-DD4F-42A2-A739-4ECD991040C5}" destId="{3587F367-7125-488D-894F-4F21A956799A}" srcOrd="1" destOrd="0" presId="urn:microsoft.com/office/officeart/2005/8/layout/orgChart1"/>
    <dgm:cxn modelId="{CC4C7911-6925-4A15-80A7-2B2246040222}" type="presParOf" srcId="{38433919-AED7-48A5-9E6A-094CD8CB2699}" destId="{F121753C-35EF-406E-B867-CCA03F207E66}" srcOrd="0" destOrd="0" presId="urn:microsoft.com/office/officeart/2005/8/layout/orgChart1"/>
    <dgm:cxn modelId="{04C3F492-9333-40CD-ACD7-768ECFB7E10D}" type="presParOf" srcId="{F121753C-35EF-406E-B867-CCA03F207E66}" destId="{D09DBE58-F670-43B8-A9E9-20AD895A221B}" srcOrd="0" destOrd="0" presId="urn:microsoft.com/office/officeart/2005/8/layout/orgChart1"/>
    <dgm:cxn modelId="{86797DB6-EC58-4C36-928E-699C8D6E57D7}" type="presParOf" srcId="{D09DBE58-F670-43B8-A9E9-20AD895A221B}" destId="{5F90315A-E525-4F5C-9653-36A5AA8537E1}" srcOrd="0" destOrd="0" presId="urn:microsoft.com/office/officeart/2005/8/layout/orgChart1"/>
    <dgm:cxn modelId="{7503F43E-D648-4D36-B970-AE420B8C1CE8}" type="presParOf" srcId="{D09DBE58-F670-43B8-A9E9-20AD895A221B}" destId="{3587F367-7125-488D-894F-4F21A956799A}" srcOrd="1" destOrd="0" presId="urn:microsoft.com/office/officeart/2005/8/layout/orgChart1"/>
    <dgm:cxn modelId="{93F0EFF0-B519-44EF-A489-28FC3E000B3E}" type="presParOf" srcId="{F121753C-35EF-406E-B867-CCA03F207E66}" destId="{5DAAA492-F586-469F-AE31-9977597C4EF1}" srcOrd="1" destOrd="0" presId="urn:microsoft.com/office/officeart/2005/8/layout/orgChart1"/>
    <dgm:cxn modelId="{943C74E9-8512-4709-A48B-FBA268C14034}" type="presParOf" srcId="{5DAAA492-F586-469F-AE31-9977597C4EF1}" destId="{1FABC66C-2E7D-4047-9AF9-DC60A55652E4}" srcOrd="0" destOrd="0" presId="urn:microsoft.com/office/officeart/2005/8/layout/orgChart1"/>
    <dgm:cxn modelId="{DE6C21A6-0A16-4810-8E8D-2156131554F4}" type="presParOf" srcId="{5DAAA492-F586-469F-AE31-9977597C4EF1}" destId="{112382A3-852A-49D2-9FC8-3BEC3D4CAD17}" srcOrd="1" destOrd="0" presId="urn:microsoft.com/office/officeart/2005/8/layout/orgChart1"/>
    <dgm:cxn modelId="{3AD951D9-A8A9-445D-BCD4-5BC8B1647374}" type="presParOf" srcId="{112382A3-852A-49D2-9FC8-3BEC3D4CAD17}" destId="{6CA15704-6FE1-4404-8E8E-19BB27501704}" srcOrd="0" destOrd="0" presId="urn:microsoft.com/office/officeart/2005/8/layout/orgChart1"/>
    <dgm:cxn modelId="{4CE82B04-8D29-43FB-A7CE-4FDFA9969160}" type="presParOf" srcId="{6CA15704-6FE1-4404-8E8E-19BB27501704}" destId="{8283DC27-CD31-4818-B8BC-AB36E61EA723}" srcOrd="0" destOrd="0" presId="urn:microsoft.com/office/officeart/2005/8/layout/orgChart1"/>
    <dgm:cxn modelId="{89F910DD-DF38-4472-9DA8-D8EE44437D5E}" type="presParOf" srcId="{6CA15704-6FE1-4404-8E8E-19BB27501704}" destId="{44D04734-EF18-4460-A8A7-3C098353E54C}" srcOrd="1" destOrd="0" presId="urn:microsoft.com/office/officeart/2005/8/layout/orgChart1"/>
    <dgm:cxn modelId="{D85D66E4-DCAC-44A9-A595-4B467FE5ECD2}" type="presParOf" srcId="{112382A3-852A-49D2-9FC8-3BEC3D4CAD17}" destId="{F369CC1D-2CD5-4669-B913-89A77A5D4F32}" srcOrd="1" destOrd="0" presId="urn:microsoft.com/office/officeart/2005/8/layout/orgChart1"/>
    <dgm:cxn modelId="{02EAA8C9-2F3D-4A88-8D34-4F60479B44AE}" type="presParOf" srcId="{112382A3-852A-49D2-9FC8-3BEC3D4CAD17}" destId="{EB3AEF52-DC02-4A46-AB7B-B35D5B408E0F}" srcOrd="2" destOrd="0" presId="urn:microsoft.com/office/officeart/2005/8/layout/orgChart1"/>
    <dgm:cxn modelId="{27A2C246-C61D-41E6-B720-4EBC4EE5634D}" type="presParOf" srcId="{5DAAA492-F586-469F-AE31-9977597C4EF1}" destId="{6C14BE2D-6E46-4FB3-8411-13AB49F6399B}" srcOrd="2" destOrd="0" presId="urn:microsoft.com/office/officeart/2005/8/layout/orgChart1"/>
    <dgm:cxn modelId="{E3A7C60C-74C8-48FD-BD30-151870DFAFCA}" type="presParOf" srcId="{5DAAA492-F586-469F-AE31-9977597C4EF1}" destId="{71DBD4EF-D966-433D-A817-059D05A1BBEF}" srcOrd="3" destOrd="0" presId="urn:microsoft.com/office/officeart/2005/8/layout/orgChart1"/>
    <dgm:cxn modelId="{6D963779-BC2F-45C1-9F93-1EB83FE9537C}" type="presParOf" srcId="{71DBD4EF-D966-433D-A817-059D05A1BBEF}" destId="{83574352-F046-4503-8D85-ED1D85DDD7DA}" srcOrd="0" destOrd="0" presId="urn:microsoft.com/office/officeart/2005/8/layout/orgChart1"/>
    <dgm:cxn modelId="{2F3334A6-FDDC-409C-B671-E1C075B3DD33}" type="presParOf" srcId="{83574352-F046-4503-8D85-ED1D85DDD7DA}" destId="{B303845B-815D-47F9-91E2-98BE11940B12}" srcOrd="0" destOrd="0" presId="urn:microsoft.com/office/officeart/2005/8/layout/orgChart1"/>
    <dgm:cxn modelId="{FA42F51D-17AC-47E5-B579-AA86883CD1DB}" type="presParOf" srcId="{83574352-F046-4503-8D85-ED1D85DDD7DA}" destId="{1BF946B1-37FC-4F62-9C57-B46F80C02BE8}" srcOrd="1" destOrd="0" presId="urn:microsoft.com/office/officeart/2005/8/layout/orgChart1"/>
    <dgm:cxn modelId="{48D92A1A-B5F0-4CB3-AE31-82A0260F8803}" type="presParOf" srcId="{71DBD4EF-D966-433D-A817-059D05A1BBEF}" destId="{ADD3C749-C52A-40AA-BCBB-E704888D9BA1}" srcOrd="1" destOrd="0" presId="urn:microsoft.com/office/officeart/2005/8/layout/orgChart1"/>
    <dgm:cxn modelId="{F29216EC-0AA9-4ADD-ABFD-1D3672124C7E}" type="presParOf" srcId="{71DBD4EF-D966-433D-A817-059D05A1BBEF}" destId="{E06BC891-8E2B-4524-AF1B-93391632FA4C}" srcOrd="2" destOrd="0" presId="urn:microsoft.com/office/officeart/2005/8/layout/orgChart1"/>
    <dgm:cxn modelId="{5A47FC95-B336-44A4-8394-BB3E963ED99C}" type="presParOf" srcId="{5DAAA492-F586-469F-AE31-9977597C4EF1}" destId="{08D91348-CC34-4E5C-8561-BE3B829ED37E}" srcOrd="4" destOrd="0" presId="urn:microsoft.com/office/officeart/2005/8/layout/orgChart1"/>
    <dgm:cxn modelId="{A48B72C7-1AA9-4BE3-B9D1-3433CD57F925}" type="presParOf" srcId="{5DAAA492-F586-469F-AE31-9977597C4EF1}" destId="{B407AC1B-4E53-4D14-94CA-F3E4FCDC5477}" srcOrd="5" destOrd="0" presId="urn:microsoft.com/office/officeart/2005/8/layout/orgChart1"/>
    <dgm:cxn modelId="{31013874-9005-418F-8233-0A21175C26E1}" type="presParOf" srcId="{B407AC1B-4E53-4D14-94CA-F3E4FCDC5477}" destId="{4E036E54-F3F0-4E38-851A-8282382A3D3B}" srcOrd="0" destOrd="0" presId="urn:microsoft.com/office/officeart/2005/8/layout/orgChart1"/>
    <dgm:cxn modelId="{4C0B4A78-0787-4462-897A-5761F38E548B}" type="presParOf" srcId="{4E036E54-F3F0-4E38-851A-8282382A3D3B}" destId="{A58FC476-9477-4959-9895-F4D4C3D52E98}" srcOrd="0" destOrd="0" presId="urn:microsoft.com/office/officeart/2005/8/layout/orgChart1"/>
    <dgm:cxn modelId="{48E63261-42FA-4845-8F33-4E43042150A1}" type="presParOf" srcId="{4E036E54-F3F0-4E38-851A-8282382A3D3B}" destId="{B0A261FF-BE02-4716-9219-D94C9F22E3EA}" srcOrd="1" destOrd="0" presId="urn:microsoft.com/office/officeart/2005/8/layout/orgChart1"/>
    <dgm:cxn modelId="{4E475CCB-7F93-4D32-B3B7-7F9EA7FCC253}" type="presParOf" srcId="{B407AC1B-4E53-4D14-94CA-F3E4FCDC5477}" destId="{7715BD4A-73E5-4EBD-ACBB-D842A399A8A3}" srcOrd="1" destOrd="0" presId="urn:microsoft.com/office/officeart/2005/8/layout/orgChart1"/>
    <dgm:cxn modelId="{D5EE0A54-3B0B-468A-B470-99B459CE62D0}" type="presParOf" srcId="{B407AC1B-4E53-4D14-94CA-F3E4FCDC5477}" destId="{183FD3A4-1BB7-4CEE-9BEE-838AA2EC3B92}" srcOrd="2" destOrd="0" presId="urn:microsoft.com/office/officeart/2005/8/layout/orgChart1"/>
    <dgm:cxn modelId="{F881A7D2-0EF2-47C1-879A-F6DC64695955}" type="presParOf" srcId="{F121753C-35EF-406E-B867-CCA03F207E66}" destId="{9417E51E-431A-4A99-AE09-87F42FE094F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AD6BB0-9D20-4674-A36A-FA76D3058A14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D92A9CC-951E-4A6E-9147-410225DB8174}">
      <dgm:prSet phldrT="[Text]"/>
      <dgm:spPr/>
      <dgm:t>
        <a:bodyPr/>
        <a:lstStyle/>
        <a:p>
          <a:r>
            <a:rPr lang="cs-CZ" dirty="0" smtClean="0"/>
            <a:t>řešení</a:t>
          </a:r>
          <a:endParaRPr lang="cs-CZ" dirty="0"/>
        </a:p>
      </dgm:t>
    </dgm:pt>
    <dgm:pt modelId="{8112C707-684A-4E08-B97F-F0A080AE8592}" type="parTrans" cxnId="{D79E5B00-6670-43E6-929B-1A4876921497}">
      <dgm:prSet/>
      <dgm:spPr/>
      <dgm:t>
        <a:bodyPr/>
        <a:lstStyle/>
        <a:p>
          <a:endParaRPr lang="cs-CZ"/>
        </a:p>
      </dgm:t>
    </dgm:pt>
    <dgm:pt modelId="{6BE9C6D1-6FC4-49D2-B5AA-8E254FCCF170}" type="sibTrans" cxnId="{D79E5B00-6670-43E6-929B-1A4876921497}">
      <dgm:prSet/>
      <dgm:spPr/>
      <dgm:t>
        <a:bodyPr/>
        <a:lstStyle/>
        <a:p>
          <a:endParaRPr lang="cs-CZ"/>
        </a:p>
      </dgm:t>
    </dgm:pt>
    <dgm:pt modelId="{4FC50447-8837-4590-999F-A191C0E2213A}">
      <dgm:prSet phldrT="[Text]"/>
      <dgm:spPr/>
      <dgm:t>
        <a:bodyPr/>
        <a:lstStyle/>
        <a:p>
          <a:r>
            <a:rPr lang="cs-CZ" dirty="0" smtClean="0"/>
            <a:t>z rezerv, uspořených peněz</a:t>
          </a:r>
          <a:endParaRPr lang="cs-CZ" dirty="0"/>
        </a:p>
      </dgm:t>
    </dgm:pt>
    <dgm:pt modelId="{719D76BF-28F5-40B0-9076-22522FA7DC4C}" type="parTrans" cxnId="{9EF56295-F689-4DC6-958A-C3FCD1DCE575}">
      <dgm:prSet/>
      <dgm:spPr/>
      <dgm:t>
        <a:bodyPr/>
        <a:lstStyle/>
        <a:p>
          <a:endParaRPr lang="cs-CZ"/>
        </a:p>
      </dgm:t>
    </dgm:pt>
    <dgm:pt modelId="{36C5E9E9-16DC-4285-B54F-04E45F0CB06D}" type="sibTrans" cxnId="{9EF56295-F689-4DC6-958A-C3FCD1DCE575}">
      <dgm:prSet/>
      <dgm:spPr/>
      <dgm:t>
        <a:bodyPr/>
        <a:lstStyle/>
        <a:p>
          <a:endParaRPr lang="cs-CZ"/>
        </a:p>
      </dgm:t>
    </dgm:pt>
    <dgm:pt modelId="{574E45EC-873E-4556-AF1D-33BFCC370C95}">
      <dgm:prSet phldrT="[Text]"/>
      <dgm:spPr/>
      <dgm:t>
        <a:bodyPr/>
        <a:lstStyle/>
        <a:p>
          <a:r>
            <a:rPr lang="cs-CZ" dirty="0" smtClean="0"/>
            <a:t>půjčka, leasing</a:t>
          </a:r>
          <a:endParaRPr lang="cs-CZ" dirty="0"/>
        </a:p>
      </dgm:t>
    </dgm:pt>
    <dgm:pt modelId="{D144F8F7-007D-4084-9000-5E4542F66925}" type="parTrans" cxnId="{1318058D-1080-4558-A114-70CACE74C58A}">
      <dgm:prSet/>
      <dgm:spPr/>
      <dgm:t>
        <a:bodyPr/>
        <a:lstStyle/>
        <a:p>
          <a:endParaRPr lang="cs-CZ"/>
        </a:p>
      </dgm:t>
    </dgm:pt>
    <dgm:pt modelId="{06627103-CCF4-46F3-8B31-C3B04D2F2DCF}" type="sibTrans" cxnId="{1318058D-1080-4558-A114-70CACE74C58A}">
      <dgm:prSet/>
      <dgm:spPr/>
      <dgm:t>
        <a:bodyPr/>
        <a:lstStyle/>
        <a:p>
          <a:endParaRPr lang="cs-CZ"/>
        </a:p>
      </dgm:t>
    </dgm:pt>
    <dgm:pt modelId="{6CB732E5-856A-4436-9FEB-2E614231676D}">
      <dgm:prSet phldrT="[Text]"/>
      <dgm:spPr/>
      <dgm:t>
        <a:bodyPr/>
        <a:lstStyle/>
        <a:p>
          <a:r>
            <a:rPr lang="cs-CZ" dirty="0" smtClean="0"/>
            <a:t>zvýšení příjmů- brigáda</a:t>
          </a:r>
          <a:endParaRPr lang="cs-CZ" dirty="0"/>
        </a:p>
      </dgm:t>
    </dgm:pt>
    <dgm:pt modelId="{AF16E12F-3E47-46C2-9DF2-524BB33E30FE}" type="sibTrans" cxnId="{7A28509A-9E6E-4725-973A-47F903D1027C}">
      <dgm:prSet/>
      <dgm:spPr/>
      <dgm:t>
        <a:bodyPr/>
        <a:lstStyle/>
        <a:p>
          <a:endParaRPr lang="cs-CZ"/>
        </a:p>
      </dgm:t>
    </dgm:pt>
    <dgm:pt modelId="{30D591F9-0C99-46FF-8A43-A70C867504D8}" type="parTrans" cxnId="{7A28509A-9E6E-4725-973A-47F903D1027C}">
      <dgm:prSet/>
      <dgm:spPr/>
      <dgm:t>
        <a:bodyPr/>
        <a:lstStyle/>
        <a:p>
          <a:endParaRPr lang="cs-CZ"/>
        </a:p>
      </dgm:t>
    </dgm:pt>
    <dgm:pt modelId="{C30E0B98-A4A8-4461-8A1C-71421BAE23F6}" type="pres">
      <dgm:prSet presAssocID="{0AAD6BB0-9D20-4674-A36A-FA76D3058A1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D730882-C7BD-4C70-BF13-FDD4B623E1D2}" type="pres">
      <dgm:prSet presAssocID="{2D92A9CC-951E-4A6E-9147-410225DB8174}" presName="hierRoot1" presStyleCnt="0">
        <dgm:presLayoutVars>
          <dgm:hierBranch val="init"/>
        </dgm:presLayoutVars>
      </dgm:prSet>
      <dgm:spPr/>
    </dgm:pt>
    <dgm:pt modelId="{FB31DD82-B4B8-4801-A6E5-F181DD913A4C}" type="pres">
      <dgm:prSet presAssocID="{2D92A9CC-951E-4A6E-9147-410225DB8174}" presName="rootComposite1" presStyleCnt="0"/>
      <dgm:spPr/>
    </dgm:pt>
    <dgm:pt modelId="{2DD9C2CC-8F95-4702-9C9B-B111DBD6BFE6}" type="pres">
      <dgm:prSet presAssocID="{2D92A9CC-951E-4A6E-9147-410225DB8174}" presName="rootText1" presStyleLbl="node0" presStyleIdx="0" presStyleCnt="1" custScaleY="9351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7BDEABB-1698-41AC-9A3A-E0E82C9EE948}" type="pres">
      <dgm:prSet presAssocID="{2D92A9CC-951E-4A6E-9147-410225DB8174}" presName="rootConnector1" presStyleLbl="node1" presStyleIdx="0" presStyleCnt="0"/>
      <dgm:spPr/>
      <dgm:t>
        <a:bodyPr/>
        <a:lstStyle/>
        <a:p>
          <a:endParaRPr lang="cs-CZ"/>
        </a:p>
      </dgm:t>
    </dgm:pt>
    <dgm:pt modelId="{9C2458ED-699A-4868-81A3-5F592E007EB7}" type="pres">
      <dgm:prSet presAssocID="{2D92A9CC-951E-4A6E-9147-410225DB8174}" presName="hierChild2" presStyleCnt="0"/>
      <dgm:spPr/>
    </dgm:pt>
    <dgm:pt modelId="{0D3C07A8-DB43-460C-9D99-45B2492C5FCF}" type="pres">
      <dgm:prSet presAssocID="{719D76BF-28F5-40B0-9076-22522FA7DC4C}" presName="Name37" presStyleLbl="parChTrans1D2" presStyleIdx="0" presStyleCnt="3"/>
      <dgm:spPr/>
      <dgm:t>
        <a:bodyPr/>
        <a:lstStyle/>
        <a:p>
          <a:endParaRPr lang="cs-CZ"/>
        </a:p>
      </dgm:t>
    </dgm:pt>
    <dgm:pt modelId="{D270040F-7EBF-43DD-B8C8-62CDCDFCCA94}" type="pres">
      <dgm:prSet presAssocID="{4FC50447-8837-4590-999F-A191C0E2213A}" presName="hierRoot2" presStyleCnt="0">
        <dgm:presLayoutVars>
          <dgm:hierBranch val="init"/>
        </dgm:presLayoutVars>
      </dgm:prSet>
      <dgm:spPr/>
    </dgm:pt>
    <dgm:pt modelId="{6BED79CF-7E98-4A16-96CF-1E9928743408}" type="pres">
      <dgm:prSet presAssocID="{4FC50447-8837-4590-999F-A191C0E2213A}" presName="rootComposite" presStyleCnt="0"/>
      <dgm:spPr/>
    </dgm:pt>
    <dgm:pt modelId="{66312B8E-2083-4334-A79F-2C86EBC4BD74}" type="pres">
      <dgm:prSet presAssocID="{4FC50447-8837-4590-999F-A191C0E2213A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E07717-8333-4788-B018-562EC939D34E}" type="pres">
      <dgm:prSet presAssocID="{4FC50447-8837-4590-999F-A191C0E2213A}" presName="rootConnector" presStyleLbl="node2" presStyleIdx="0" presStyleCnt="3"/>
      <dgm:spPr/>
      <dgm:t>
        <a:bodyPr/>
        <a:lstStyle/>
        <a:p>
          <a:endParaRPr lang="cs-CZ"/>
        </a:p>
      </dgm:t>
    </dgm:pt>
    <dgm:pt modelId="{B64F304A-5883-49F9-A994-7A1D54698395}" type="pres">
      <dgm:prSet presAssocID="{4FC50447-8837-4590-999F-A191C0E2213A}" presName="hierChild4" presStyleCnt="0"/>
      <dgm:spPr/>
    </dgm:pt>
    <dgm:pt modelId="{380642A2-B9F2-4C3E-A206-0FB6B5D7727F}" type="pres">
      <dgm:prSet presAssocID="{4FC50447-8837-4590-999F-A191C0E2213A}" presName="hierChild5" presStyleCnt="0"/>
      <dgm:spPr/>
    </dgm:pt>
    <dgm:pt modelId="{ADEC14C6-D82A-4466-94E8-6E0217AC2DF6}" type="pres">
      <dgm:prSet presAssocID="{30D591F9-0C99-46FF-8A43-A70C867504D8}" presName="Name37" presStyleLbl="parChTrans1D2" presStyleIdx="1" presStyleCnt="3"/>
      <dgm:spPr/>
      <dgm:t>
        <a:bodyPr/>
        <a:lstStyle/>
        <a:p>
          <a:endParaRPr lang="cs-CZ"/>
        </a:p>
      </dgm:t>
    </dgm:pt>
    <dgm:pt modelId="{629F6AEB-29B1-40E0-8EDE-F3E0EC2D063F}" type="pres">
      <dgm:prSet presAssocID="{6CB732E5-856A-4436-9FEB-2E614231676D}" presName="hierRoot2" presStyleCnt="0">
        <dgm:presLayoutVars>
          <dgm:hierBranch val="init"/>
        </dgm:presLayoutVars>
      </dgm:prSet>
      <dgm:spPr/>
    </dgm:pt>
    <dgm:pt modelId="{B88BC23E-0BA5-4704-901D-1C1ECF96606F}" type="pres">
      <dgm:prSet presAssocID="{6CB732E5-856A-4436-9FEB-2E614231676D}" presName="rootComposite" presStyleCnt="0"/>
      <dgm:spPr/>
    </dgm:pt>
    <dgm:pt modelId="{F36EB418-6F09-4A8F-AB34-8C041788A098}" type="pres">
      <dgm:prSet presAssocID="{6CB732E5-856A-4436-9FEB-2E614231676D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65750F2-ABE6-4AA6-83C8-4BD1F41B7505}" type="pres">
      <dgm:prSet presAssocID="{6CB732E5-856A-4436-9FEB-2E614231676D}" presName="rootConnector" presStyleLbl="node2" presStyleIdx="1" presStyleCnt="3"/>
      <dgm:spPr/>
      <dgm:t>
        <a:bodyPr/>
        <a:lstStyle/>
        <a:p>
          <a:endParaRPr lang="cs-CZ"/>
        </a:p>
      </dgm:t>
    </dgm:pt>
    <dgm:pt modelId="{C47EA7F6-7804-4454-B559-F53D953DC505}" type="pres">
      <dgm:prSet presAssocID="{6CB732E5-856A-4436-9FEB-2E614231676D}" presName="hierChild4" presStyleCnt="0"/>
      <dgm:spPr/>
    </dgm:pt>
    <dgm:pt modelId="{9EF34415-5802-46D9-887E-1BF5EB9C8E0B}" type="pres">
      <dgm:prSet presAssocID="{6CB732E5-856A-4436-9FEB-2E614231676D}" presName="hierChild5" presStyleCnt="0"/>
      <dgm:spPr/>
    </dgm:pt>
    <dgm:pt modelId="{1217B859-58E5-4597-8996-64E250E3522D}" type="pres">
      <dgm:prSet presAssocID="{D144F8F7-007D-4084-9000-5E4542F6692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F8EFDFC5-A9DC-4AC0-81F0-4585D0E75C9F}" type="pres">
      <dgm:prSet presAssocID="{574E45EC-873E-4556-AF1D-33BFCC370C95}" presName="hierRoot2" presStyleCnt="0">
        <dgm:presLayoutVars>
          <dgm:hierBranch val="init"/>
        </dgm:presLayoutVars>
      </dgm:prSet>
      <dgm:spPr/>
    </dgm:pt>
    <dgm:pt modelId="{3E89928A-719D-4383-B25D-D5C249288210}" type="pres">
      <dgm:prSet presAssocID="{574E45EC-873E-4556-AF1D-33BFCC370C95}" presName="rootComposite" presStyleCnt="0"/>
      <dgm:spPr/>
    </dgm:pt>
    <dgm:pt modelId="{A847FDFC-EED7-4165-9EDA-CE478878522F}" type="pres">
      <dgm:prSet presAssocID="{574E45EC-873E-4556-AF1D-33BFCC370C95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835658B-4AD3-4FF1-B2F4-15F74D43A4BB}" type="pres">
      <dgm:prSet presAssocID="{574E45EC-873E-4556-AF1D-33BFCC370C95}" presName="rootConnector" presStyleLbl="node2" presStyleIdx="2" presStyleCnt="3"/>
      <dgm:spPr/>
      <dgm:t>
        <a:bodyPr/>
        <a:lstStyle/>
        <a:p>
          <a:endParaRPr lang="cs-CZ"/>
        </a:p>
      </dgm:t>
    </dgm:pt>
    <dgm:pt modelId="{DEC571CA-6B77-45B1-BE81-CEFC656B0FF3}" type="pres">
      <dgm:prSet presAssocID="{574E45EC-873E-4556-AF1D-33BFCC370C95}" presName="hierChild4" presStyleCnt="0"/>
      <dgm:spPr/>
    </dgm:pt>
    <dgm:pt modelId="{1784CA56-CC35-4477-8EC5-F46D672ED9E1}" type="pres">
      <dgm:prSet presAssocID="{574E45EC-873E-4556-AF1D-33BFCC370C95}" presName="hierChild5" presStyleCnt="0"/>
      <dgm:spPr/>
    </dgm:pt>
    <dgm:pt modelId="{FAAF82FB-DEA2-4C4C-98BC-2B283E3237E2}" type="pres">
      <dgm:prSet presAssocID="{2D92A9CC-951E-4A6E-9147-410225DB8174}" presName="hierChild3" presStyleCnt="0"/>
      <dgm:spPr/>
    </dgm:pt>
  </dgm:ptLst>
  <dgm:cxnLst>
    <dgm:cxn modelId="{0DBE4197-ABD6-4203-9AD5-1732DE8E4555}" type="presOf" srcId="{6CB732E5-856A-4436-9FEB-2E614231676D}" destId="{F36EB418-6F09-4A8F-AB34-8C041788A098}" srcOrd="0" destOrd="0" presId="urn:microsoft.com/office/officeart/2005/8/layout/orgChart1"/>
    <dgm:cxn modelId="{485DFA2F-4C09-46BE-94F6-DAD08CCD9300}" type="presOf" srcId="{30D591F9-0C99-46FF-8A43-A70C867504D8}" destId="{ADEC14C6-D82A-4466-94E8-6E0217AC2DF6}" srcOrd="0" destOrd="0" presId="urn:microsoft.com/office/officeart/2005/8/layout/orgChart1"/>
    <dgm:cxn modelId="{69A9E1F6-0F12-4629-BFF7-2CD76109163E}" type="presOf" srcId="{4FC50447-8837-4590-999F-A191C0E2213A}" destId="{66312B8E-2083-4334-A79F-2C86EBC4BD74}" srcOrd="0" destOrd="0" presId="urn:microsoft.com/office/officeart/2005/8/layout/orgChart1"/>
    <dgm:cxn modelId="{3AC7E799-B70F-4415-AF6E-F701B5B14AEC}" type="presOf" srcId="{2D92A9CC-951E-4A6E-9147-410225DB8174}" destId="{2DD9C2CC-8F95-4702-9C9B-B111DBD6BFE6}" srcOrd="0" destOrd="0" presId="urn:microsoft.com/office/officeart/2005/8/layout/orgChart1"/>
    <dgm:cxn modelId="{52B05CE0-799F-4072-894C-4DDAE0457F5E}" type="presOf" srcId="{4FC50447-8837-4590-999F-A191C0E2213A}" destId="{43E07717-8333-4788-B018-562EC939D34E}" srcOrd="1" destOrd="0" presId="urn:microsoft.com/office/officeart/2005/8/layout/orgChart1"/>
    <dgm:cxn modelId="{CC690133-B97F-47EE-B74D-16E8884ADA25}" type="presOf" srcId="{574E45EC-873E-4556-AF1D-33BFCC370C95}" destId="{A847FDFC-EED7-4165-9EDA-CE478878522F}" srcOrd="0" destOrd="0" presId="urn:microsoft.com/office/officeart/2005/8/layout/orgChart1"/>
    <dgm:cxn modelId="{3666BC92-856D-42F9-A0C4-2B8C6656C999}" type="presOf" srcId="{D144F8F7-007D-4084-9000-5E4542F66925}" destId="{1217B859-58E5-4597-8996-64E250E3522D}" srcOrd="0" destOrd="0" presId="urn:microsoft.com/office/officeart/2005/8/layout/orgChart1"/>
    <dgm:cxn modelId="{753AC159-1578-4F29-8CED-78A8D7389923}" type="presOf" srcId="{719D76BF-28F5-40B0-9076-22522FA7DC4C}" destId="{0D3C07A8-DB43-460C-9D99-45B2492C5FCF}" srcOrd="0" destOrd="0" presId="urn:microsoft.com/office/officeart/2005/8/layout/orgChart1"/>
    <dgm:cxn modelId="{D825E33C-57D0-485A-834D-CD51FE132D9E}" type="presOf" srcId="{574E45EC-873E-4556-AF1D-33BFCC370C95}" destId="{B835658B-4AD3-4FF1-B2F4-15F74D43A4BB}" srcOrd="1" destOrd="0" presId="urn:microsoft.com/office/officeart/2005/8/layout/orgChart1"/>
    <dgm:cxn modelId="{7A28509A-9E6E-4725-973A-47F903D1027C}" srcId="{2D92A9CC-951E-4A6E-9147-410225DB8174}" destId="{6CB732E5-856A-4436-9FEB-2E614231676D}" srcOrd="1" destOrd="0" parTransId="{30D591F9-0C99-46FF-8A43-A70C867504D8}" sibTransId="{AF16E12F-3E47-46C2-9DF2-524BB33E30FE}"/>
    <dgm:cxn modelId="{B8AFA287-5F96-483D-AF39-D3F76E04F179}" type="presOf" srcId="{0AAD6BB0-9D20-4674-A36A-FA76D3058A14}" destId="{C30E0B98-A4A8-4461-8A1C-71421BAE23F6}" srcOrd="0" destOrd="0" presId="urn:microsoft.com/office/officeart/2005/8/layout/orgChart1"/>
    <dgm:cxn modelId="{D79E5B00-6670-43E6-929B-1A4876921497}" srcId="{0AAD6BB0-9D20-4674-A36A-FA76D3058A14}" destId="{2D92A9CC-951E-4A6E-9147-410225DB8174}" srcOrd="0" destOrd="0" parTransId="{8112C707-684A-4E08-B97F-F0A080AE8592}" sibTransId="{6BE9C6D1-6FC4-49D2-B5AA-8E254FCCF170}"/>
    <dgm:cxn modelId="{1318058D-1080-4558-A114-70CACE74C58A}" srcId="{2D92A9CC-951E-4A6E-9147-410225DB8174}" destId="{574E45EC-873E-4556-AF1D-33BFCC370C95}" srcOrd="2" destOrd="0" parTransId="{D144F8F7-007D-4084-9000-5E4542F66925}" sibTransId="{06627103-CCF4-46F3-8B31-C3B04D2F2DCF}"/>
    <dgm:cxn modelId="{9EF56295-F689-4DC6-958A-C3FCD1DCE575}" srcId="{2D92A9CC-951E-4A6E-9147-410225DB8174}" destId="{4FC50447-8837-4590-999F-A191C0E2213A}" srcOrd="0" destOrd="0" parTransId="{719D76BF-28F5-40B0-9076-22522FA7DC4C}" sibTransId="{36C5E9E9-16DC-4285-B54F-04E45F0CB06D}"/>
    <dgm:cxn modelId="{A5F218B4-B14D-49F6-B3C5-321989EDED75}" type="presOf" srcId="{6CB732E5-856A-4436-9FEB-2E614231676D}" destId="{265750F2-ABE6-4AA6-83C8-4BD1F41B7505}" srcOrd="1" destOrd="0" presId="urn:microsoft.com/office/officeart/2005/8/layout/orgChart1"/>
    <dgm:cxn modelId="{FFA27B60-3047-472E-8BDF-F082450DCC24}" type="presOf" srcId="{2D92A9CC-951E-4A6E-9147-410225DB8174}" destId="{87BDEABB-1698-41AC-9A3A-E0E82C9EE948}" srcOrd="1" destOrd="0" presId="urn:microsoft.com/office/officeart/2005/8/layout/orgChart1"/>
    <dgm:cxn modelId="{F6E6A6E5-32AB-4AA4-A683-EAEAE6CE9361}" type="presParOf" srcId="{C30E0B98-A4A8-4461-8A1C-71421BAE23F6}" destId="{2D730882-C7BD-4C70-BF13-FDD4B623E1D2}" srcOrd="0" destOrd="0" presId="urn:microsoft.com/office/officeart/2005/8/layout/orgChart1"/>
    <dgm:cxn modelId="{4FBC2066-5D32-4947-A81F-C29696477032}" type="presParOf" srcId="{2D730882-C7BD-4C70-BF13-FDD4B623E1D2}" destId="{FB31DD82-B4B8-4801-A6E5-F181DD913A4C}" srcOrd="0" destOrd="0" presId="urn:microsoft.com/office/officeart/2005/8/layout/orgChart1"/>
    <dgm:cxn modelId="{2DB980C1-3502-4699-8DB6-F1A70975918D}" type="presParOf" srcId="{FB31DD82-B4B8-4801-A6E5-F181DD913A4C}" destId="{2DD9C2CC-8F95-4702-9C9B-B111DBD6BFE6}" srcOrd="0" destOrd="0" presId="urn:microsoft.com/office/officeart/2005/8/layout/orgChart1"/>
    <dgm:cxn modelId="{7A1A2168-8E85-4112-B80A-F23F8144F161}" type="presParOf" srcId="{FB31DD82-B4B8-4801-A6E5-F181DD913A4C}" destId="{87BDEABB-1698-41AC-9A3A-E0E82C9EE948}" srcOrd="1" destOrd="0" presId="urn:microsoft.com/office/officeart/2005/8/layout/orgChart1"/>
    <dgm:cxn modelId="{2336BA02-9C05-4F53-8F81-D33011B8F6AF}" type="presParOf" srcId="{2D730882-C7BD-4C70-BF13-FDD4B623E1D2}" destId="{9C2458ED-699A-4868-81A3-5F592E007EB7}" srcOrd="1" destOrd="0" presId="urn:microsoft.com/office/officeart/2005/8/layout/orgChart1"/>
    <dgm:cxn modelId="{89DACEA7-F5ED-4C49-925A-650F1012284E}" type="presParOf" srcId="{9C2458ED-699A-4868-81A3-5F592E007EB7}" destId="{0D3C07A8-DB43-460C-9D99-45B2492C5FCF}" srcOrd="0" destOrd="0" presId="urn:microsoft.com/office/officeart/2005/8/layout/orgChart1"/>
    <dgm:cxn modelId="{4C71F996-A43C-4AA6-87EE-2D2B8DD51666}" type="presParOf" srcId="{9C2458ED-699A-4868-81A3-5F592E007EB7}" destId="{D270040F-7EBF-43DD-B8C8-62CDCDFCCA94}" srcOrd="1" destOrd="0" presId="urn:microsoft.com/office/officeart/2005/8/layout/orgChart1"/>
    <dgm:cxn modelId="{652A2331-CCAF-40E4-B8B3-7B3C19E68951}" type="presParOf" srcId="{D270040F-7EBF-43DD-B8C8-62CDCDFCCA94}" destId="{6BED79CF-7E98-4A16-96CF-1E9928743408}" srcOrd="0" destOrd="0" presId="urn:microsoft.com/office/officeart/2005/8/layout/orgChart1"/>
    <dgm:cxn modelId="{156F5F9F-4596-417F-A0D1-0C0162338BA3}" type="presParOf" srcId="{6BED79CF-7E98-4A16-96CF-1E9928743408}" destId="{66312B8E-2083-4334-A79F-2C86EBC4BD74}" srcOrd="0" destOrd="0" presId="urn:microsoft.com/office/officeart/2005/8/layout/orgChart1"/>
    <dgm:cxn modelId="{F27F653A-1F9E-4C2C-A075-45307F67E605}" type="presParOf" srcId="{6BED79CF-7E98-4A16-96CF-1E9928743408}" destId="{43E07717-8333-4788-B018-562EC939D34E}" srcOrd="1" destOrd="0" presId="urn:microsoft.com/office/officeart/2005/8/layout/orgChart1"/>
    <dgm:cxn modelId="{9807C275-2873-4D07-9B40-C4995DA3E3DD}" type="presParOf" srcId="{D270040F-7EBF-43DD-B8C8-62CDCDFCCA94}" destId="{B64F304A-5883-49F9-A994-7A1D54698395}" srcOrd="1" destOrd="0" presId="urn:microsoft.com/office/officeart/2005/8/layout/orgChart1"/>
    <dgm:cxn modelId="{6BF433CE-2D0F-4F1C-9A93-74179458BAF6}" type="presParOf" srcId="{D270040F-7EBF-43DD-B8C8-62CDCDFCCA94}" destId="{380642A2-B9F2-4C3E-A206-0FB6B5D7727F}" srcOrd="2" destOrd="0" presId="urn:microsoft.com/office/officeart/2005/8/layout/orgChart1"/>
    <dgm:cxn modelId="{9089E380-106D-40EA-9022-502590772F19}" type="presParOf" srcId="{9C2458ED-699A-4868-81A3-5F592E007EB7}" destId="{ADEC14C6-D82A-4466-94E8-6E0217AC2DF6}" srcOrd="2" destOrd="0" presId="urn:microsoft.com/office/officeart/2005/8/layout/orgChart1"/>
    <dgm:cxn modelId="{31524EEC-DDA2-438B-A237-EB8DBB243D67}" type="presParOf" srcId="{9C2458ED-699A-4868-81A3-5F592E007EB7}" destId="{629F6AEB-29B1-40E0-8EDE-F3E0EC2D063F}" srcOrd="3" destOrd="0" presId="urn:microsoft.com/office/officeart/2005/8/layout/orgChart1"/>
    <dgm:cxn modelId="{24D671BA-8A33-46BE-8694-FFFE8B16AB60}" type="presParOf" srcId="{629F6AEB-29B1-40E0-8EDE-F3E0EC2D063F}" destId="{B88BC23E-0BA5-4704-901D-1C1ECF96606F}" srcOrd="0" destOrd="0" presId="urn:microsoft.com/office/officeart/2005/8/layout/orgChart1"/>
    <dgm:cxn modelId="{CA7A57C4-12C4-42C4-9033-D4456D0A3583}" type="presParOf" srcId="{B88BC23E-0BA5-4704-901D-1C1ECF96606F}" destId="{F36EB418-6F09-4A8F-AB34-8C041788A098}" srcOrd="0" destOrd="0" presId="urn:microsoft.com/office/officeart/2005/8/layout/orgChart1"/>
    <dgm:cxn modelId="{09A3570C-BCB2-4593-A34D-2145ECDF26CA}" type="presParOf" srcId="{B88BC23E-0BA5-4704-901D-1C1ECF96606F}" destId="{265750F2-ABE6-4AA6-83C8-4BD1F41B7505}" srcOrd="1" destOrd="0" presId="urn:microsoft.com/office/officeart/2005/8/layout/orgChart1"/>
    <dgm:cxn modelId="{19E49661-ED20-487A-B135-9C0F6BDE0473}" type="presParOf" srcId="{629F6AEB-29B1-40E0-8EDE-F3E0EC2D063F}" destId="{C47EA7F6-7804-4454-B559-F53D953DC505}" srcOrd="1" destOrd="0" presId="urn:microsoft.com/office/officeart/2005/8/layout/orgChart1"/>
    <dgm:cxn modelId="{BC5E8F16-2112-4E96-B5CF-FED83908CA10}" type="presParOf" srcId="{629F6AEB-29B1-40E0-8EDE-F3E0EC2D063F}" destId="{9EF34415-5802-46D9-887E-1BF5EB9C8E0B}" srcOrd="2" destOrd="0" presId="urn:microsoft.com/office/officeart/2005/8/layout/orgChart1"/>
    <dgm:cxn modelId="{400ED637-99EE-4DD0-B2C4-DC67D378DCAF}" type="presParOf" srcId="{9C2458ED-699A-4868-81A3-5F592E007EB7}" destId="{1217B859-58E5-4597-8996-64E250E3522D}" srcOrd="4" destOrd="0" presId="urn:microsoft.com/office/officeart/2005/8/layout/orgChart1"/>
    <dgm:cxn modelId="{AB041D96-8ACB-47DC-B729-09F5BD7DB78A}" type="presParOf" srcId="{9C2458ED-699A-4868-81A3-5F592E007EB7}" destId="{F8EFDFC5-A9DC-4AC0-81F0-4585D0E75C9F}" srcOrd="5" destOrd="0" presId="urn:microsoft.com/office/officeart/2005/8/layout/orgChart1"/>
    <dgm:cxn modelId="{705D5273-A3A6-4394-A223-64EE52A711B8}" type="presParOf" srcId="{F8EFDFC5-A9DC-4AC0-81F0-4585D0E75C9F}" destId="{3E89928A-719D-4383-B25D-D5C249288210}" srcOrd="0" destOrd="0" presId="urn:microsoft.com/office/officeart/2005/8/layout/orgChart1"/>
    <dgm:cxn modelId="{BBF07C6D-6ECF-4A72-8DE4-BA477C85D38E}" type="presParOf" srcId="{3E89928A-719D-4383-B25D-D5C249288210}" destId="{A847FDFC-EED7-4165-9EDA-CE478878522F}" srcOrd="0" destOrd="0" presId="urn:microsoft.com/office/officeart/2005/8/layout/orgChart1"/>
    <dgm:cxn modelId="{3EA11B71-11F6-4F59-9ED7-B89E574825D8}" type="presParOf" srcId="{3E89928A-719D-4383-B25D-D5C249288210}" destId="{B835658B-4AD3-4FF1-B2F4-15F74D43A4BB}" srcOrd="1" destOrd="0" presId="urn:microsoft.com/office/officeart/2005/8/layout/orgChart1"/>
    <dgm:cxn modelId="{029D5529-27E7-4B15-A2A2-08748879FD4E}" type="presParOf" srcId="{F8EFDFC5-A9DC-4AC0-81F0-4585D0E75C9F}" destId="{DEC571CA-6B77-45B1-BE81-CEFC656B0FF3}" srcOrd="1" destOrd="0" presId="urn:microsoft.com/office/officeart/2005/8/layout/orgChart1"/>
    <dgm:cxn modelId="{2F5FC9C5-874B-4A34-AE3D-ACDD60BEF162}" type="presParOf" srcId="{F8EFDFC5-A9DC-4AC0-81F0-4585D0E75C9F}" destId="{1784CA56-CC35-4477-8EC5-F46D672ED9E1}" srcOrd="2" destOrd="0" presId="urn:microsoft.com/office/officeart/2005/8/layout/orgChart1"/>
    <dgm:cxn modelId="{2B34C7DC-D284-40C4-AF1F-277AD2DD2484}" type="presParOf" srcId="{2D730882-C7BD-4C70-BF13-FDD4B623E1D2}" destId="{FAAF82FB-DEA2-4C4C-98BC-2B283E3237E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8D91348-CC34-4E5C-8561-BE3B829ED37E}">
      <dsp:nvSpPr>
        <dsp:cNvPr id="0" name=""/>
        <dsp:cNvSpPr/>
      </dsp:nvSpPr>
      <dsp:spPr>
        <a:xfrm>
          <a:off x="3048000" y="1844867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7132"/>
              </a:lnTo>
              <a:lnTo>
                <a:pt x="2156482" y="187132"/>
              </a:lnTo>
              <a:lnTo>
                <a:pt x="2156482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14BE2D-6E46-4FB3-8411-13AB49F6399B}">
      <dsp:nvSpPr>
        <dsp:cNvPr id="0" name=""/>
        <dsp:cNvSpPr/>
      </dsp:nvSpPr>
      <dsp:spPr>
        <a:xfrm>
          <a:off x="3002280" y="1844867"/>
          <a:ext cx="91440" cy="3742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ABC66C-2E7D-4047-9AF9-DC60A55652E4}">
      <dsp:nvSpPr>
        <dsp:cNvPr id="0" name=""/>
        <dsp:cNvSpPr/>
      </dsp:nvSpPr>
      <dsp:spPr>
        <a:xfrm>
          <a:off x="891517" y="1844867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2156482" y="0"/>
              </a:moveTo>
              <a:lnTo>
                <a:pt x="2156482" y="187132"/>
              </a:lnTo>
              <a:lnTo>
                <a:pt x="0" y="187132"/>
              </a:lnTo>
              <a:lnTo>
                <a:pt x="0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90315A-E525-4F5C-9653-36A5AA8537E1}">
      <dsp:nvSpPr>
        <dsp:cNvPr id="0" name=""/>
        <dsp:cNvSpPr/>
      </dsp:nvSpPr>
      <dsp:spPr>
        <a:xfrm>
          <a:off x="2156891" y="953758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výdaje</a:t>
          </a:r>
          <a:endParaRPr lang="cs-CZ" sz="1800" kern="1200" dirty="0"/>
        </a:p>
      </dsp:txBody>
      <dsp:txXfrm>
        <a:off x="2156891" y="953758"/>
        <a:ext cx="1782216" cy="891108"/>
      </dsp:txXfrm>
    </dsp:sp>
    <dsp:sp modelId="{8283DC27-CD31-4818-B8BC-AB36E61EA723}">
      <dsp:nvSpPr>
        <dsp:cNvPr id="0" name=""/>
        <dsp:cNvSpPr/>
      </dsp:nvSpPr>
      <dsp:spPr>
        <a:xfrm>
          <a:off x="409" y="2219132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pevné</a:t>
          </a:r>
          <a:endParaRPr lang="cs-CZ" sz="1800" kern="1200" dirty="0"/>
        </a:p>
      </dsp:txBody>
      <dsp:txXfrm>
        <a:off x="409" y="2219132"/>
        <a:ext cx="1782216" cy="891108"/>
      </dsp:txXfrm>
    </dsp:sp>
    <dsp:sp modelId="{B303845B-815D-47F9-91E2-98BE11940B12}">
      <dsp:nvSpPr>
        <dsp:cNvPr id="0" name=""/>
        <dsp:cNvSpPr/>
      </dsp:nvSpPr>
      <dsp:spPr>
        <a:xfrm>
          <a:off x="2156891" y="2219132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kontrolovatelné</a:t>
          </a:r>
          <a:endParaRPr lang="cs-CZ" sz="1800" kern="1200" dirty="0"/>
        </a:p>
      </dsp:txBody>
      <dsp:txXfrm>
        <a:off x="2156891" y="2219132"/>
        <a:ext cx="1782216" cy="891108"/>
      </dsp:txXfrm>
    </dsp:sp>
    <dsp:sp modelId="{A58FC476-9477-4959-9895-F4D4C3D52E98}">
      <dsp:nvSpPr>
        <dsp:cNvPr id="0" name=""/>
        <dsp:cNvSpPr/>
      </dsp:nvSpPr>
      <dsp:spPr>
        <a:xfrm>
          <a:off x="4313373" y="2219132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jednorázové</a:t>
          </a:r>
          <a:endParaRPr lang="cs-CZ" sz="1800" kern="1200" dirty="0"/>
        </a:p>
      </dsp:txBody>
      <dsp:txXfrm>
        <a:off x="4313373" y="2219132"/>
        <a:ext cx="1782216" cy="89110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217B859-58E5-4597-8996-64E250E3522D}">
      <dsp:nvSpPr>
        <dsp:cNvPr id="0" name=""/>
        <dsp:cNvSpPr/>
      </dsp:nvSpPr>
      <dsp:spPr>
        <a:xfrm>
          <a:off x="3048000" y="1448053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7132"/>
              </a:lnTo>
              <a:lnTo>
                <a:pt x="2156482" y="187132"/>
              </a:lnTo>
              <a:lnTo>
                <a:pt x="2156482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EC14C6-D82A-4466-94E8-6E0217AC2DF6}">
      <dsp:nvSpPr>
        <dsp:cNvPr id="0" name=""/>
        <dsp:cNvSpPr/>
      </dsp:nvSpPr>
      <dsp:spPr>
        <a:xfrm>
          <a:off x="3002280" y="1448053"/>
          <a:ext cx="91440" cy="3742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3C07A8-DB43-460C-9D99-45B2492C5FCF}">
      <dsp:nvSpPr>
        <dsp:cNvPr id="0" name=""/>
        <dsp:cNvSpPr/>
      </dsp:nvSpPr>
      <dsp:spPr>
        <a:xfrm>
          <a:off x="891517" y="1448053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2156482" y="0"/>
              </a:moveTo>
              <a:lnTo>
                <a:pt x="2156482" y="187132"/>
              </a:lnTo>
              <a:lnTo>
                <a:pt x="0" y="187132"/>
              </a:lnTo>
              <a:lnTo>
                <a:pt x="0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D9C2CC-8F95-4702-9C9B-B111DBD6BFE6}">
      <dsp:nvSpPr>
        <dsp:cNvPr id="0" name=""/>
        <dsp:cNvSpPr/>
      </dsp:nvSpPr>
      <dsp:spPr>
        <a:xfrm>
          <a:off x="2156891" y="614716"/>
          <a:ext cx="1782216" cy="8333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řešení</a:t>
          </a:r>
          <a:endParaRPr lang="cs-CZ" sz="2000" kern="1200" dirty="0"/>
        </a:p>
      </dsp:txBody>
      <dsp:txXfrm>
        <a:off x="2156891" y="614716"/>
        <a:ext cx="1782216" cy="833337"/>
      </dsp:txXfrm>
    </dsp:sp>
    <dsp:sp modelId="{66312B8E-2083-4334-A79F-2C86EBC4BD74}">
      <dsp:nvSpPr>
        <dsp:cNvPr id="0" name=""/>
        <dsp:cNvSpPr/>
      </dsp:nvSpPr>
      <dsp:spPr>
        <a:xfrm>
          <a:off x="409" y="1822319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 rezerv, uspořených peněz</a:t>
          </a:r>
          <a:endParaRPr lang="cs-CZ" sz="2000" kern="1200" dirty="0"/>
        </a:p>
      </dsp:txBody>
      <dsp:txXfrm>
        <a:off x="409" y="1822319"/>
        <a:ext cx="1782216" cy="891108"/>
      </dsp:txXfrm>
    </dsp:sp>
    <dsp:sp modelId="{F36EB418-6F09-4A8F-AB34-8C041788A098}">
      <dsp:nvSpPr>
        <dsp:cNvPr id="0" name=""/>
        <dsp:cNvSpPr/>
      </dsp:nvSpPr>
      <dsp:spPr>
        <a:xfrm>
          <a:off x="2156891" y="1822319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zvýšení příjmů- brigáda</a:t>
          </a:r>
          <a:endParaRPr lang="cs-CZ" sz="2000" kern="1200" dirty="0"/>
        </a:p>
      </dsp:txBody>
      <dsp:txXfrm>
        <a:off x="2156891" y="1822319"/>
        <a:ext cx="1782216" cy="891108"/>
      </dsp:txXfrm>
    </dsp:sp>
    <dsp:sp modelId="{A847FDFC-EED7-4165-9EDA-CE478878522F}">
      <dsp:nvSpPr>
        <dsp:cNvPr id="0" name=""/>
        <dsp:cNvSpPr/>
      </dsp:nvSpPr>
      <dsp:spPr>
        <a:xfrm>
          <a:off x="4313373" y="1822319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půjčka, leasing</a:t>
          </a:r>
          <a:endParaRPr lang="cs-CZ" sz="2000" kern="1200" dirty="0"/>
        </a:p>
      </dsp:txBody>
      <dsp:txXfrm>
        <a:off x="4313373" y="1822319"/>
        <a:ext cx="1782216" cy="8911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9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316906"/>
          <a:ext cx="7272808" cy="4984433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EU_62_B_sada 2_03_M_Příjmy a výdaje 3</a:t>
                      </a:r>
                      <a:r>
                        <a:rPr lang="cs-CZ" sz="1100" baseline="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_Pol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Jana Poliačíková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2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Prezentace slouží k</a:t>
                      </a:r>
                      <a:r>
                        <a:rPr kumimoji="0" lang="cs-CZ" sz="1100" kern="1200" baseline="0" dirty="0" smtClean="0">
                          <a:solidFill>
                            <a:schemeClr val="tx2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seznámení s výdaji jako ekonomickým pojmem .</a:t>
                      </a:r>
                      <a:endParaRPr kumimoji="0" lang="cs-CZ" sz="1100" kern="1200" dirty="0" smtClean="0">
                        <a:solidFill>
                          <a:schemeClr val="tx2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Hospodaření</a:t>
                      </a:r>
                      <a:r>
                        <a:rPr lang="cs-CZ" sz="1100" baseline="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domácnosti/příjmy a výdaje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2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Stručně</a:t>
                      </a:r>
                      <a:r>
                        <a:rPr kumimoji="0" lang="cs-CZ" sz="1100" kern="1200" baseline="0" dirty="0" smtClean="0">
                          <a:solidFill>
                            <a:schemeClr val="tx2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charakterizovat rozdíl mezi příjmy a výdaji</a:t>
                      </a:r>
                      <a:endParaRPr kumimoji="0" lang="cs-CZ" sz="1100" kern="1200" dirty="0">
                        <a:solidFill>
                          <a:schemeClr val="tx2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Výdaje,</a:t>
                      </a:r>
                      <a:r>
                        <a:rPr lang="cs-CZ" sz="1100" baseline="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pevné</a:t>
                      </a:r>
                      <a:r>
                        <a:rPr lang="cs-CZ" sz="1100" baseline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, kontrolovatelné</a:t>
                      </a:r>
                      <a:r>
                        <a:rPr lang="cs-CZ" sz="1100" baseline="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, jednorázové, nájem, leasing, energie</a:t>
                      </a:r>
                      <a:endParaRPr lang="cs-CZ" sz="1100" dirty="0" smtClean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25. 11. </a:t>
                      </a: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2012                           Třída: </a:t>
                      </a:r>
                      <a:r>
                        <a:rPr lang="cs-CZ" sz="110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2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solidFill>
                          <a:schemeClr val="tx2"/>
                        </a:solidFill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2"/>
                          </a:solidFill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solidFill>
                            <a:schemeClr val="tx2"/>
                          </a:solidFill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[18-11-2013]. Dostupné z URL: &lt;</a:t>
                      </a:r>
                      <a:r>
                        <a:rPr lang="cs-CZ" sz="1100" dirty="0">
                          <a:solidFill>
                            <a:schemeClr val="tx2"/>
                          </a:solidFill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http://office.</a:t>
                      </a:r>
                      <a:r>
                        <a:rPr lang="cs-CZ" sz="1100" dirty="0" err="1">
                          <a:solidFill>
                            <a:schemeClr val="tx2"/>
                          </a:solidFill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>
                          <a:solidFill>
                            <a:schemeClr val="tx2"/>
                          </a:solidFill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  <a:endParaRPr lang="cs-CZ" sz="1100" dirty="0" smtClean="0">
                        <a:solidFill>
                          <a:schemeClr val="tx2"/>
                        </a:solidFill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2"/>
                        </a:solidFill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Výdaje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graphicFrame>
        <p:nvGraphicFramePr>
          <p:cNvPr id="7" name="Diagram 6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C:\Users\Jana\AppData\Local\Microsoft\Windows\Temporary Internet Files\Content.IE5\J6FH2NA5\MC90041051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4797152"/>
            <a:ext cx="2455518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Výdaje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latin typeface="Trebuchet MS" pitchFamily="34" charset="0"/>
              </a:rPr>
              <a:t>Pravidelné pevné </a:t>
            </a:r>
            <a:r>
              <a:rPr lang="cs-CZ" sz="3200" dirty="0" smtClean="0">
                <a:latin typeface="Trebuchet MS" pitchFamily="34" charset="0"/>
              </a:rPr>
              <a:t>(lze těžko snížit, stále se opakují, musí je vždy zaplatit, počítat s nimi)</a:t>
            </a:r>
          </a:p>
          <a:p>
            <a:pPr lvl="1" algn="ctr"/>
            <a:r>
              <a:rPr lang="cs-CZ" sz="3200" dirty="0" smtClean="0">
                <a:latin typeface="Trebuchet MS" pitchFamily="34" charset="0"/>
              </a:rPr>
              <a:t>nájem</a:t>
            </a:r>
          </a:p>
          <a:p>
            <a:pPr lvl="1" algn="ctr"/>
            <a:r>
              <a:rPr lang="cs-CZ" sz="3200" dirty="0" smtClean="0">
                <a:latin typeface="Trebuchet MS" pitchFamily="34" charset="0"/>
              </a:rPr>
              <a:t>leasing</a:t>
            </a:r>
          </a:p>
          <a:p>
            <a:pPr lvl="1" algn="ctr"/>
            <a:r>
              <a:rPr lang="cs-CZ" sz="3200" dirty="0" smtClean="0">
                <a:latin typeface="Trebuchet MS" pitchFamily="34" charset="0"/>
              </a:rPr>
              <a:t>energie</a:t>
            </a:r>
          </a:p>
          <a:p>
            <a:pPr lvl="1" algn="ctr"/>
            <a:r>
              <a:rPr lang="cs-CZ" sz="3200" dirty="0" smtClean="0">
                <a:latin typeface="Trebuchet MS" pitchFamily="34" charset="0"/>
              </a:rPr>
              <a:t>půjčky</a:t>
            </a:r>
          </a:p>
          <a:p>
            <a:pPr algn="ctr">
              <a:lnSpc>
                <a:spcPct val="90000"/>
              </a:lnSpc>
            </a:pPr>
            <a:endParaRPr lang="cs-CZ" sz="3200" dirty="0" smtClean="0">
              <a:latin typeface="Trebuchet MS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2050" name="Picture 2" descr="C:\Users\Jana\AppData\Local\Microsoft\Windows\Temporary Internet Files\Content.IE5\SV48G03S\MC9004108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573016"/>
            <a:ext cx="2428922" cy="24492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Výdaje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latin typeface="Trebuchet MS" pitchFamily="34" charset="0"/>
              </a:rPr>
              <a:t>Kontrolovatelné </a:t>
            </a:r>
          </a:p>
          <a:p>
            <a:pPr algn="ctr">
              <a:buNone/>
            </a:pPr>
            <a:r>
              <a:rPr lang="cs-CZ" sz="2800" dirty="0" smtClean="0">
                <a:latin typeface="Trebuchet MS" pitchFamily="34" charset="0"/>
              </a:rPr>
              <a:t>(lze si odepřít, ušetřit na nich, omezit spotřebu, vyhledat levnější spotřebu)</a:t>
            </a:r>
          </a:p>
          <a:p>
            <a:pPr lvl="1" algn="ctr"/>
            <a:r>
              <a:rPr lang="cs-CZ" sz="2800" dirty="0" smtClean="0">
                <a:latin typeface="Trebuchet MS" pitchFamily="34" charset="0"/>
              </a:rPr>
              <a:t>oděv, obuv</a:t>
            </a:r>
          </a:p>
          <a:p>
            <a:pPr lvl="1" algn="ctr"/>
            <a:r>
              <a:rPr lang="cs-CZ" sz="2800" dirty="0" smtClean="0">
                <a:latin typeface="Trebuchet MS" pitchFamily="34" charset="0"/>
              </a:rPr>
              <a:t>koníčky</a:t>
            </a:r>
          </a:p>
          <a:p>
            <a:pPr lvl="1" algn="ctr"/>
            <a:r>
              <a:rPr lang="cs-CZ" sz="2800" dirty="0" smtClean="0">
                <a:latin typeface="Trebuchet MS" pitchFamily="34" charset="0"/>
              </a:rPr>
              <a:t>drogerie, kosmetika</a:t>
            </a:r>
          </a:p>
          <a:p>
            <a:pPr lvl="1" algn="ctr"/>
            <a:r>
              <a:rPr lang="cs-CZ" sz="2800" dirty="0" smtClean="0">
                <a:latin typeface="Trebuchet MS" pitchFamily="34" charset="0"/>
              </a:rPr>
              <a:t>jídlo</a:t>
            </a:r>
          </a:p>
          <a:p>
            <a:pPr lvl="1" algn="ctr"/>
            <a:r>
              <a:rPr lang="cs-CZ" sz="2800" dirty="0" smtClean="0">
                <a:latin typeface="Trebuchet MS" pitchFamily="34" charset="0"/>
              </a:rPr>
              <a:t>benzín</a:t>
            </a:r>
          </a:p>
          <a:p>
            <a:pPr lvl="1" algn="ctr"/>
            <a:r>
              <a:rPr lang="cs-CZ" sz="2800" dirty="0" smtClean="0">
                <a:latin typeface="Trebuchet MS" pitchFamily="34" charset="0"/>
              </a:rPr>
              <a:t>telefonování</a:t>
            </a:r>
          </a:p>
          <a:p>
            <a:pPr algn="ctr">
              <a:lnSpc>
                <a:spcPct val="90000"/>
              </a:lnSpc>
            </a:pPr>
            <a:endParaRPr lang="cs-CZ" sz="3200" dirty="0" smtClean="0">
              <a:latin typeface="Trebuchet MS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3074" name="Picture 2" descr="C:\Users\Jana\AppData\Local\Microsoft\Windows\Temporary Internet Files\Content.IE5\J6FH2NA5\MC9002171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861048"/>
            <a:ext cx="1999290" cy="2376264"/>
          </a:xfrm>
          <a:prstGeom prst="rect">
            <a:avLst/>
          </a:prstGeom>
          <a:noFill/>
        </p:spPr>
      </p:pic>
      <p:pic>
        <p:nvPicPr>
          <p:cNvPr id="3075" name="Picture 3" descr="C:\Users\Jana\AppData\Local\Microsoft\Windows\Temporary Internet Files\Content.IE5\SV48G03S\MC9004323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005064"/>
            <a:ext cx="2331446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Výdaje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latin typeface="Trebuchet MS" pitchFamily="34" charset="0"/>
              </a:rPr>
              <a:t>Jednorázové</a:t>
            </a:r>
            <a:r>
              <a:rPr lang="cs-CZ" sz="3200" dirty="0" smtClean="0">
                <a:latin typeface="Trebuchet MS" pitchFamily="34" charset="0"/>
              </a:rPr>
              <a:t> – obvykle větší částky, vynakládají se za delší dobu, je na ně potřeba déle odkládat část příjmů, lze je ovlivnit.</a:t>
            </a:r>
          </a:p>
          <a:p>
            <a:pPr algn="ctr"/>
            <a:r>
              <a:rPr lang="cs-CZ" sz="3200" dirty="0" smtClean="0">
                <a:latin typeface="Trebuchet MS" pitchFamily="34" charset="0"/>
              </a:rPr>
              <a:t>nákup dárků</a:t>
            </a:r>
          </a:p>
          <a:p>
            <a:pPr algn="ctr"/>
            <a:r>
              <a:rPr lang="cs-CZ" sz="3200" dirty="0" smtClean="0">
                <a:latin typeface="Trebuchet MS" pitchFamily="34" charset="0"/>
              </a:rPr>
              <a:t>oprava pračky</a:t>
            </a:r>
          </a:p>
          <a:p>
            <a:pPr algn="ctr"/>
            <a:r>
              <a:rPr lang="cs-CZ" sz="3200" dirty="0" smtClean="0">
                <a:latin typeface="Trebuchet MS" pitchFamily="34" charset="0"/>
              </a:rPr>
              <a:t>nákup pneumatik</a:t>
            </a:r>
          </a:p>
          <a:p>
            <a:pPr algn="ctr"/>
            <a:r>
              <a:rPr lang="cs-CZ" sz="3200" dirty="0" smtClean="0">
                <a:latin typeface="Trebuchet MS" pitchFamily="34" charset="0"/>
              </a:rPr>
              <a:t>zaplacení dovolené</a:t>
            </a:r>
          </a:p>
          <a:p>
            <a:pPr algn="ctr">
              <a:lnSpc>
                <a:spcPct val="90000"/>
              </a:lnSpc>
            </a:pPr>
            <a:endParaRPr lang="cs-CZ" sz="3200" dirty="0" smtClean="0">
              <a:latin typeface="Trebuchet MS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4098" name="Picture 2" descr="C:\Users\Jana\AppData\Local\Microsoft\Windows\Temporary Internet Files\Content.IE5\J6FH2NA5\MP9003848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077072"/>
            <a:ext cx="1976264" cy="1731584"/>
          </a:xfrm>
          <a:prstGeom prst="rect">
            <a:avLst/>
          </a:prstGeom>
          <a:noFill/>
        </p:spPr>
      </p:pic>
      <p:pic>
        <p:nvPicPr>
          <p:cNvPr id="4099" name="Picture 3" descr="C:\Users\Jana\AppData\Local\Microsoft\Windows\Temporary Internet Files\Content.IE5\SV48G03S\MM91000113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077072"/>
            <a:ext cx="1800200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Výdaje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Řešení jednorázových výdajů</a:t>
            </a:r>
          </a:p>
          <a:p>
            <a:pPr algn="ctr">
              <a:lnSpc>
                <a:spcPct val="90000"/>
              </a:lnSpc>
              <a:buNone/>
            </a:pPr>
            <a:endParaRPr lang="cs-CZ" sz="3200" dirty="0" smtClean="0">
              <a:latin typeface="Trebuchet MS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graphicFrame>
        <p:nvGraphicFramePr>
          <p:cNvPr id="7" name="Diagram 6"/>
          <p:cNvGraphicFramePr/>
          <p:nvPr/>
        </p:nvGraphicFramePr>
        <p:xfrm>
          <a:off x="1524000" y="2132856"/>
          <a:ext cx="6096000" cy="332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 descr="C:\Users\Jana\AppData\Local\Microsoft\Windows\Temporary Internet Files\Content.IE5\CRX18PNE\MC900441327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3068960"/>
            <a:ext cx="2743200" cy="33843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/>
                <a:solidFill>
                  <a:srgbClr val="FFFF00"/>
                </a:solidFill>
              </a:rPr>
              <a:t>Snížení kontrolovatelných výdajů</a:t>
            </a:r>
            <a:endParaRPr lang="cs-CZ" sz="40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Jak ušetřit za bydlení ?</a:t>
            </a:r>
          </a:p>
          <a:p>
            <a:pPr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Jak ušetřit za elektřinu, vodu, </a:t>
            </a:r>
            <a:r>
              <a:rPr lang="cs-CZ" sz="3200" dirty="0" err="1" smtClean="0">
                <a:latin typeface="Trebuchet MS" pitchFamily="34" charset="0"/>
              </a:rPr>
              <a:t>pyn</a:t>
            </a:r>
            <a:r>
              <a:rPr lang="cs-CZ" sz="3200" dirty="0" smtClean="0">
                <a:latin typeface="Trebuchet MS" pitchFamily="34" charset="0"/>
              </a:rPr>
              <a:t> a teplo ?</a:t>
            </a:r>
          </a:p>
          <a:p>
            <a:pPr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Jak ušetřit za jídlo ?</a:t>
            </a:r>
          </a:p>
          <a:p>
            <a:pPr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Jak ušetřit za oblečení a obuv ?</a:t>
            </a:r>
          </a:p>
          <a:p>
            <a:pPr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Jak ušetřit za dopravu ?</a:t>
            </a:r>
          </a:p>
          <a:p>
            <a:pPr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Jak ušetřit za telefonování ?</a:t>
            </a:r>
          </a:p>
          <a:p>
            <a:pPr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Jak ušetřit za kulturu ?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551836"/>
            <a:ext cx="324036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11560" y="404664"/>
            <a:ext cx="8352928" cy="1143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anchor="b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n/>
                <a:solidFill>
                  <a:srgbClr val="FFFF00"/>
                </a:solidFill>
                <a:latin typeface="+mj-lt"/>
                <a:ea typeface="+mj-ea"/>
                <a:cs typeface="+mj-cs"/>
              </a:rPr>
              <a:t>Otázky a úkoly</a:t>
            </a:r>
            <a:endParaRPr kumimoji="0" lang="cs-CZ" sz="4400" b="0" i="0" u="none" strike="noStrike" kern="1200" cap="small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1844824"/>
            <a:ext cx="8136904" cy="238526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 2" pitchFamily="18" charset="2"/>
              <a:buNone/>
              <a:defRPr/>
            </a:pPr>
            <a:endParaRPr lang="cs-CZ" sz="2400" dirty="0" smtClean="0">
              <a:latin typeface="Trebuchet MS" pitchFamily="34" charset="0"/>
            </a:endParaRPr>
          </a:p>
          <a:p>
            <a:pPr marL="457200" indent="-457200" algn="just">
              <a:spcAft>
                <a:spcPts val="600"/>
              </a:spcAft>
              <a:buFont typeface="+mj-lt"/>
              <a:buAutoNum type="arabicPeriod"/>
              <a:defRPr/>
            </a:pPr>
            <a:r>
              <a:rPr lang="cs-CZ" sz="2400" dirty="0" smtClean="0">
                <a:latin typeface="Trebuchet MS" pitchFamily="34" charset="0"/>
              </a:rPr>
              <a:t>Vyjmenujte příklady výdajů a příjmů Vaší domácnosti.</a:t>
            </a:r>
          </a:p>
          <a:p>
            <a:pPr marL="457200" indent="-457200" algn="just">
              <a:spcAft>
                <a:spcPts val="600"/>
              </a:spcAft>
              <a:buFont typeface="+mj-lt"/>
              <a:buAutoNum type="arabicPeriod"/>
              <a:defRPr/>
            </a:pPr>
            <a:r>
              <a:rPr lang="cs-CZ" sz="2400" dirty="0" smtClean="0">
                <a:latin typeface="Trebuchet MS" pitchFamily="34" charset="0"/>
              </a:rPr>
              <a:t>Seřaďte je do příbuzných skupin např. doprava, bydlení, potraviny a uveďte částky, které Vaše rodina za dané položky průměrně měsíčně utratí, </a:t>
            </a:r>
            <a:br>
              <a:rPr lang="cs-CZ" sz="2400" dirty="0" smtClean="0">
                <a:latin typeface="Trebuchet MS" pitchFamily="34" charset="0"/>
              </a:rPr>
            </a:br>
            <a:r>
              <a:rPr lang="cs-CZ" sz="2400" dirty="0" smtClean="0">
                <a:latin typeface="Trebuchet MS" pitchFamily="34" charset="0"/>
              </a:rPr>
              <a:t>u příjmů kolik měsíčně získá(po poradě s rodiči)</a:t>
            </a:r>
            <a:endParaRPr lang="cs-CZ" sz="2400" dirty="0" smtClean="0">
              <a:solidFill>
                <a:schemeClr val="bg1"/>
              </a:solidFill>
              <a:latin typeface="Trebuchet MS" pitchFamily="34" charset="0"/>
            </a:endParaRPr>
          </a:p>
        </p:txBody>
      </p:sp>
      <p:pic>
        <p:nvPicPr>
          <p:cNvPr id="6146" name="Picture 2" descr="C:\Users\Jana\AppData\Local\Microsoft\Windows\Temporary Internet Files\Content.IE5\J6FH2NA5\MC90044131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411480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2">
      <a:dk1>
        <a:srgbClr val="FFFF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113</TotalTime>
  <Words>247</Words>
  <Application>Microsoft Office PowerPoint</Application>
  <PresentationFormat>Předvádění na obrazovce (4:3)</PresentationFormat>
  <Paragraphs>110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Snímek 1</vt:lpstr>
      <vt:lpstr>                   Výdaje</vt:lpstr>
      <vt:lpstr>                   Výdaje</vt:lpstr>
      <vt:lpstr>                   Výdaje</vt:lpstr>
      <vt:lpstr>                   Výdaje</vt:lpstr>
      <vt:lpstr>                   Výdaje</vt:lpstr>
      <vt:lpstr>Snížení kontrolovatelných výdajů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Poliačíková</dc:creator>
  <cp:lastModifiedBy>Jana</cp:lastModifiedBy>
  <cp:revision>17</cp:revision>
  <dcterms:created xsi:type="dcterms:W3CDTF">2012-12-02T15:19:16Z</dcterms:created>
  <dcterms:modified xsi:type="dcterms:W3CDTF">2013-11-23T09:08:04Z</dcterms:modified>
</cp:coreProperties>
</file>