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1"/>
  </p:sldMasterIdLst>
  <p:notesMasterIdLst>
    <p:notesMasterId r:id="rId8"/>
  </p:notesMasterIdLst>
  <p:sldIdLst>
    <p:sldId id="261" r:id="rId2"/>
    <p:sldId id="256" r:id="rId3"/>
    <p:sldId id="258" r:id="rId4"/>
    <p:sldId id="259" r:id="rId5"/>
    <p:sldId id="260" r:id="rId6"/>
    <p:sldId id="257" r:id="rId7"/>
  </p:sldIdLst>
  <p:sldSz cx="9144000" cy="6858000" type="screen4x3"/>
  <p:notesSz cx="7010400" cy="92964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 autoAdjust="0"/>
    <p:restoredTop sz="9460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944" y="-84"/>
      </p:cViewPr>
      <p:guideLst>
        <p:guide orient="horz" pos="2928"/>
        <p:guide pos="2208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70338" y="0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96913"/>
            <a:ext cx="4648200" cy="34861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1675" y="4416425"/>
            <a:ext cx="5607050" cy="418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Po klepnutí můžete upravit nadřazené styly textu.</a:t>
            </a:r>
          </a:p>
          <a:p>
            <a:pPr lvl="1"/>
            <a:r>
              <a:rPr lang="en-US" smtClean="0"/>
              <a:t>Druhá úroveň</a:t>
            </a:r>
          </a:p>
          <a:p>
            <a:pPr lvl="2"/>
            <a:r>
              <a:rPr lang="en-US" smtClean="0"/>
              <a:t>Třetí úroveň</a:t>
            </a:r>
          </a:p>
          <a:p>
            <a:pPr lvl="3"/>
            <a:r>
              <a:rPr lang="en-US" smtClean="0"/>
              <a:t>Čtvrtá úroveň</a:t>
            </a:r>
          </a:p>
          <a:p>
            <a:pPr lvl="4"/>
            <a:r>
              <a:rPr lang="en-US" smtClean="0"/>
              <a:t>Pátá úroveň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9675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0338" y="8829675"/>
            <a:ext cx="3038475" cy="46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6507C20C-767F-4535-A89E-D3D7E21DBE9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434142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017F30F-2C76-42E4-81BA-26DDA2356399}" type="slidenum">
              <a:rPr lang="en-US"/>
              <a:pPr/>
              <a:t>2</a:t>
            </a:fld>
            <a:endParaRPr lang="en-US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7C20C-767F-4535-A89E-D3D7E21DBE92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7125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C8C73DE-702F-4C59-A235-9876C53A1A5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3B3C-35A8-448D-B2D0-34BB42D4C36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D21F818-575A-489F-B62C-3B92EA5B689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1BC06EB-9746-47F0-846C-8A0B834FE0A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6017012-D566-4FCE-AC12-E28E24F4D9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55584-DABA-4A26-A1D7-D1569F33CC7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2768E86-9FD5-4722-8136-996DB0C023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0E63D45-AE3D-49CE-BAF9-5DB563128A5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F3B618F-322E-4C66-A1C6-29F714642F1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CC119-501E-4150-B0B7-F52079DA1EB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6482D-416C-427F-8B81-87494285D90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E92FBD7B-C573-4E3F-B953-40908DA4B2A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35031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r>
              <a:rPr lang="cs-CZ" smtClean="0"/>
              <a:t>Kliknutím na ikonu přidáte klipart.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12C7B66-44AC-40A1-B2D3-576DDFF9D53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3641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D4CF7AE-252B-4844-912D-19778D18A7C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3" r:id="rId12"/>
    <p:sldLayoutId id="2147483824" r:id="rId13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242088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Číslo </a:t>
            </a:r>
            <a:r>
              <a:rPr lang="cs-CZ" b="1" dirty="0" smtClean="0">
                <a:solidFill>
                  <a:srgbClr val="FF0000"/>
                </a:solidFill>
              </a:rPr>
              <a:t>projektu : </a:t>
            </a:r>
            <a:r>
              <a:rPr lang="cs-CZ" b="1" dirty="0" smtClean="0"/>
              <a:t>CZ </a:t>
            </a:r>
            <a:r>
              <a:rPr lang="cs-CZ" dirty="0"/>
              <a:t>1.07/1.4.00/21.1705</a:t>
            </a:r>
          </a:p>
          <a:p>
            <a:r>
              <a:rPr lang="cs-CZ" b="1" dirty="0">
                <a:solidFill>
                  <a:srgbClr val="FF0000"/>
                </a:solidFill>
              </a:rPr>
              <a:t>Anotace</a:t>
            </a:r>
            <a:r>
              <a:rPr lang="cs-CZ" b="1" dirty="0" smtClean="0">
                <a:solidFill>
                  <a:srgbClr val="FF0000"/>
                </a:solidFill>
              </a:rPr>
              <a:t>: </a:t>
            </a:r>
            <a:r>
              <a:rPr lang="cs-CZ" dirty="0" smtClean="0"/>
              <a:t>Prezentace </a:t>
            </a:r>
            <a:r>
              <a:rPr lang="cs-CZ" dirty="0"/>
              <a:t>je určena žákům 3.,4.,a </a:t>
            </a:r>
            <a:r>
              <a:rPr lang="cs-CZ" dirty="0" smtClean="0"/>
              <a:t>5.ročníku k procvičení učiva </a:t>
            </a:r>
            <a:r>
              <a:rPr lang="cs-CZ" dirty="0" smtClean="0"/>
              <a:t>                          o </a:t>
            </a:r>
            <a:r>
              <a:rPr lang="cs-CZ" dirty="0" smtClean="0"/>
              <a:t>zdrojích energie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Zdroj: </a:t>
            </a:r>
            <a:r>
              <a:rPr lang="cs-CZ" dirty="0" err="1" smtClean="0"/>
              <a:t>clipart</a:t>
            </a:r>
            <a:r>
              <a:rPr lang="cs-CZ" dirty="0" smtClean="0"/>
              <a:t> Office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59632" y="764704"/>
            <a:ext cx="62646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Název </a:t>
            </a:r>
            <a:r>
              <a:rPr lang="cs-CZ" b="1" dirty="0" smtClean="0">
                <a:solidFill>
                  <a:srgbClr val="FF0000"/>
                </a:solidFill>
              </a:rPr>
              <a:t>školy :</a:t>
            </a:r>
            <a:r>
              <a:rPr lang="cs-CZ" dirty="0"/>
              <a:t>Základní škola a Mateřská škola </a:t>
            </a:r>
            <a:r>
              <a:rPr lang="cs-CZ" dirty="0" err="1"/>
              <a:t>Prysk,okres</a:t>
            </a:r>
            <a:r>
              <a:rPr lang="cs-CZ" dirty="0"/>
              <a:t> Česká </a:t>
            </a:r>
            <a:r>
              <a:rPr lang="cs-CZ" dirty="0" smtClean="0"/>
              <a:t>Lípa , příspěvková </a:t>
            </a:r>
            <a:r>
              <a:rPr lang="cs-CZ" dirty="0"/>
              <a:t>organizace</a:t>
            </a:r>
            <a:br>
              <a:rPr lang="cs-CZ" dirty="0"/>
            </a:br>
            <a:r>
              <a:rPr lang="cs-CZ" b="1" dirty="0" err="1">
                <a:solidFill>
                  <a:srgbClr val="FF0000"/>
                </a:solidFill>
              </a:rPr>
              <a:t>Autor:</a:t>
            </a:r>
            <a:r>
              <a:rPr lang="cs-CZ" dirty="0" err="1"/>
              <a:t>Eva</a:t>
            </a:r>
            <a:r>
              <a:rPr lang="cs-CZ" dirty="0"/>
              <a:t> Vavřinová</a:t>
            </a:r>
            <a:br>
              <a:rPr lang="cs-CZ" dirty="0"/>
            </a:br>
            <a:r>
              <a:rPr lang="cs-CZ" b="1" dirty="0">
                <a:solidFill>
                  <a:srgbClr val="FF0000"/>
                </a:solidFill>
              </a:rPr>
              <a:t>Název </a:t>
            </a:r>
            <a:r>
              <a:rPr lang="cs-CZ" b="1" dirty="0" smtClean="0">
                <a:solidFill>
                  <a:srgbClr val="FF0000"/>
                </a:solidFill>
              </a:rPr>
              <a:t>materiálu:</a:t>
            </a:r>
            <a:r>
              <a:rPr lang="cs-CZ" b="1" dirty="0" smtClean="0"/>
              <a:t>VY_52_INOVACE_04 </a:t>
            </a:r>
            <a:r>
              <a:rPr lang="cs-CZ" b="1" dirty="0"/>
              <a:t>_ENVIRONMENTÁLNÍ </a:t>
            </a:r>
            <a:r>
              <a:rPr lang="cs-CZ" b="1" dirty="0" err="1" smtClean="0"/>
              <a:t>VÝCHOVA_Zdroje</a:t>
            </a:r>
            <a:r>
              <a:rPr lang="cs-CZ" b="1" dirty="0" smtClean="0"/>
              <a:t> energie</a:t>
            </a:r>
            <a:endParaRPr lang="cs-CZ" dirty="0"/>
          </a:p>
        </p:txBody>
      </p:sp>
      <p:pic>
        <p:nvPicPr>
          <p:cNvPr id="6" name="Obrázek 5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4293096"/>
            <a:ext cx="3072755" cy="715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624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Energetické zdroje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chemeClr val="accent2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600" b="1" i="1" dirty="0" smtClean="0">
                <a:solidFill>
                  <a:srgbClr val="7030A0"/>
                </a:solidFill>
              </a:rPr>
              <a:t>Neobnovitelné zdroje energie</a:t>
            </a:r>
          </a:p>
          <a:p>
            <a:r>
              <a:rPr lang="cs-CZ" sz="3600" b="1" i="1" dirty="0" smtClean="0">
                <a:solidFill>
                  <a:srgbClr val="7030A0"/>
                </a:solidFill>
                <a:latin typeface="Bell MT" pitchFamily="18" charset="0"/>
              </a:rPr>
              <a:t>Obnovitelné zdroje energie</a:t>
            </a:r>
            <a:endParaRPr lang="cs-CZ" sz="3600" b="1" i="1" dirty="0">
              <a:solidFill>
                <a:srgbClr val="7030A0"/>
              </a:solidFill>
              <a:latin typeface="Bell MT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Neobnovitelné zdroje</a:t>
            </a:r>
            <a:endParaRPr lang="cs-CZ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3600" b="1" i="1" dirty="0" smtClean="0"/>
              <a:t>Uhlí</a:t>
            </a:r>
          </a:p>
          <a:p>
            <a:pPr>
              <a:buFont typeface="Arial" pitchFamily="34" charset="0"/>
              <a:buChar char="•"/>
            </a:pPr>
            <a:r>
              <a:rPr lang="cs-CZ" sz="3600" b="1" i="1" dirty="0" smtClean="0"/>
              <a:t>Ropa</a:t>
            </a:r>
          </a:p>
          <a:p>
            <a:pPr>
              <a:buFont typeface="Arial" pitchFamily="34" charset="0"/>
              <a:buChar char="•"/>
            </a:pPr>
            <a:r>
              <a:rPr lang="cs-CZ" sz="3600" b="1" i="1" dirty="0" smtClean="0"/>
              <a:t>Uran</a:t>
            </a:r>
            <a:endParaRPr lang="cs-CZ" sz="4000" b="1" i="1" dirty="0"/>
          </a:p>
        </p:txBody>
      </p:sp>
      <p:pic>
        <p:nvPicPr>
          <p:cNvPr id="18437" name="Picture 5" descr="C:\Users\08DM\AppData\Local\Microsoft\Windows\Temporary Internet Files\Content.IE5\H86D0C7E\MC9003532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0313" y="1935163"/>
            <a:ext cx="18129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C:\Users\08DM\AppData\Local\Microsoft\Windows\Temporary Internet Files\Content.IE5\H86D0C7E\MC9003196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8513" y="2382838"/>
            <a:ext cx="1771650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4815244"/>
            <a:ext cx="77721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Jsou uloženy v zemské kůře </a:t>
            </a:r>
            <a:r>
              <a:rPr lang="cs-CZ" sz="4000" dirty="0" smtClean="0"/>
              <a:t>             a </a:t>
            </a:r>
            <a:r>
              <a:rPr lang="cs-CZ" sz="4000" dirty="0" smtClean="0"/>
              <a:t>jejich množství je omezené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23528" y="6453336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50" dirty="0"/>
              <a:t>http://www.pdclipart.org/albums/Energy/normal_radioactive.png</a:t>
            </a:r>
          </a:p>
        </p:txBody>
      </p:sp>
      <p:pic>
        <p:nvPicPr>
          <p:cNvPr id="1026" name="Picture 2" descr="radioactiv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35163"/>
            <a:ext cx="1790986" cy="156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2914" y="188640"/>
            <a:ext cx="8229600" cy="1399032"/>
          </a:xfrm>
        </p:spPr>
        <p:txBody>
          <a:bodyPr/>
          <a:lstStyle/>
          <a:p>
            <a:r>
              <a:rPr lang="cs-CZ" dirty="0" smtClean="0"/>
              <a:t>Obnovitelné zdroje</a:t>
            </a:r>
            <a:endParaRPr lang="cs-CZ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Tyto zdroje jsou neomezené</a:t>
            </a:r>
          </a:p>
          <a:p>
            <a:r>
              <a:rPr lang="cs-CZ" dirty="0" smtClean="0"/>
              <a:t>Patří k nim : Slunce</a:t>
            </a:r>
          </a:p>
          <a:p>
            <a:r>
              <a:rPr lang="cs-CZ" dirty="0" smtClean="0"/>
              <a:t>                     Voda</a:t>
            </a:r>
          </a:p>
          <a:p>
            <a:r>
              <a:rPr lang="cs-CZ" dirty="0" smtClean="0"/>
              <a:t>                      Vítr</a:t>
            </a:r>
            <a:endParaRPr lang="cs-CZ" dirty="0"/>
          </a:p>
        </p:txBody>
      </p:sp>
      <p:pic>
        <p:nvPicPr>
          <p:cNvPr id="19461" name="Picture 5" descr="C:\Users\08DM\AppData\Local\Microsoft\Windows\Temporary Internet Files\Content.IE5\HDNDUZF0\MC900441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0838" y="2543323"/>
            <a:ext cx="1460707" cy="137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63" name="Picture 7" descr="C:\Users\08DM\AppData\Local\Microsoft\Windows\Temporary Internet Files\Content.IE5\5GQ56MI0\MP9003996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3142" y="3474853"/>
            <a:ext cx="2760810" cy="181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64" name="Picture 8" descr="C:\Users\08DM\AppData\Local\Microsoft\Windows\Temporary Internet Files\Content.IE5\NYG2E1NK\MP9004385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689" y="4143632"/>
            <a:ext cx="345638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7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Elektrárny</a:t>
            </a:r>
            <a:endParaRPr lang="cs-CZ" sz="4400" b="1" dirty="0"/>
          </a:p>
        </p:txBody>
      </p:sp>
      <p:sp>
        <p:nvSpPr>
          <p:cNvPr id="20488" name="Rectangle 8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400" dirty="0" smtClean="0"/>
              <a:t>Tepelné</a:t>
            </a:r>
          </a:p>
          <a:p>
            <a:r>
              <a:rPr lang="cs-CZ" sz="2400" dirty="0" smtClean="0"/>
              <a:t>Atomové</a:t>
            </a:r>
          </a:p>
          <a:p>
            <a:r>
              <a:rPr lang="cs-CZ" sz="2400" dirty="0" smtClean="0"/>
              <a:t>Větrné </a:t>
            </a:r>
          </a:p>
          <a:p>
            <a:r>
              <a:rPr lang="cs-CZ" sz="2400" dirty="0" smtClean="0"/>
              <a:t>Vodní</a:t>
            </a:r>
          </a:p>
          <a:p>
            <a:r>
              <a:rPr lang="cs-CZ" sz="2400" dirty="0" smtClean="0"/>
              <a:t>Sluneční</a:t>
            </a:r>
            <a:endParaRPr lang="cs-CZ" sz="2400" dirty="0"/>
          </a:p>
        </p:txBody>
      </p:sp>
      <p:sp>
        <p:nvSpPr>
          <p:cNvPr id="20489" name="Rectangle 9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endParaRPr lang="cs-CZ" sz="2000"/>
          </a:p>
        </p:txBody>
      </p:sp>
      <p:sp>
        <p:nvSpPr>
          <p:cNvPr id="20490" name="Rectangle 10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endParaRPr lang="cs-CZ" sz="2000"/>
          </a:p>
        </p:txBody>
      </p:sp>
      <p:pic>
        <p:nvPicPr>
          <p:cNvPr id="1027" name="Picture 3" descr="C:\Users\08DM\AppData\Local\Microsoft\Windows\Temporary Internet Files\Content.IE5\7VIA0BOV\MP9004065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717032"/>
            <a:ext cx="3888432" cy="259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M\AppData\Local\Microsoft\Windows\Temporary Internet Files\Content.IE5\5GQ56MI0\MP9004373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01512"/>
            <a:ext cx="3200398" cy="2133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M\AppData\Local\Microsoft\Windows\Temporary Internet Files\Content.IE5\7VIA0BOV\MP9001446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9795" y="1628800"/>
            <a:ext cx="3657600" cy="240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M\AppData\Local\Microsoft\Windows\Temporary Internet Files\Content.IE5\7VIA0BOV\MP9004371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4283"/>
            <a:ext cx="3096344" cy="2064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M\AppData\Local\Microsoft\Windows\Temporary Internet Files\Content.IE5\5GQ56MI0\MC9001049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1430" y="2348880"/>
            <a:ext cx="1820570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 hidden="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Šetření energií</a:t>
            </a:r>
            <a:endParaRPr lang="cs-CZ" dirty="0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490862"/>
            <a:ext cx="4038600" cy="4530725"/>
          </a:xfrm>
          <a:noFill/>
          <a:ln>
            <a:solidFill>
              <a:schemeClr val="accent1"/>
            </a:solidFill>
          </a:ln>
        </p:spPr>
        <p:txBody>
          <a:bodyPr/>
          <a:lstStyle/>
          <a:p>
            <a:pPr marL="64008" indent="0">
              <a:buNone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Šetřit můžeme všichni.</a:t>
            </a:r>
          </a:p>
          <a:p>
            <a:pPr marL="64008" indent="0">
              <a:buNone/>
            </a:pPr>
            <a:r>
              <a:rPr lang="cs-CZ" sz="2400" dirty="0" smtClean="0"/>
              <a:t>I TY ! !</a:t>
            </a:r>
          </a:p>
          <a:p>
            <a:pPr marL="64008" indent="0">
              <a:buNone/>
            </a:pPr>
            <a:r>
              <a:rPr lang="cs-CZ" sz="2400" dirty="0" smtClean="0"/>
              <a:t>Jak? </a:t>
            </a:r>
          </a:p>
          <a:p>
            <a:pPr marL="64008" indent="0">
              <a:buNone/>
            </a:pPr>
            <a:r>
              <a:rPr lang="cs-CZ" sz="2400" dirty="0" smtClean="0"/>
              <a:t>Kdy?</a:t>
            </a:r>
          </a:p>
          <a:p>
            <a:pPr marL="64008" indent="0">
              <a:buNone/>
            </a:pPr>
            <a:r>
              <a:rPr lang="cs-CZ" sz="2400" dirty="0" smtClean="0"/>
              <a:t>Kde?</a:t>
            </a:r>
            <a:endParaRPr lang="cs-CZ" sz="2400" dirty="0"/>
          </a:p>
        </p:txBody>
      </p:sp>
      <p:sp>
        <p:nvSpPr>
          <p:cNvPr id="10248" name="Rectangle 8"/>
          <p:cNvSpPr>
            <a:spLocks noGrp="1" noChangeArrowheads="1" noTextEdit="1"/>
          </p:cNvSpPr>
          <p:nvPr>
            <p:ph type="clipArt" sz="half" idx="2"/>
          </p:nvPr>
        </p:nvSpPr>
        <p:spPr>
          <a:xfrm>
            <a:off x="1547664" y="6021288"/>
            <a:ext cx="3067583" cy="2578097"/>
          </a:xfrm>
        </p:spPr>
      </p:sp>
      <p:pic>
        <p:nvPicPr>
          <p:cNvPr id="2050" name="Picture 2" descr="C:\Users\08DM\AppData\Local\Microsoft\Windows\Temporary Internet Files\Content.IE5\HDNDUZF0\MP9003867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4587" y="4869160"/>
            <a:ext cx="2781469" cy="167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M\AppData\Local\Microsoft\Windows\Temporary Internet Files\Content.IE5\HDNDUZF0\MP9004229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4452" y="1168185"/>
            <a:ext cx="1777988" cy="373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M\AppData\Local\Microsoft\Windows\Temporary Internet Files\Content.IE5\5GQ56MI0\MC9000896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37112"/>
            <a:ext cx="1318146" cy="1204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M\AppData\Local\Microsoft\Windows\Temporary Internet Files\Content.IE5\NYG2E1NK\MC900215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9550" y="2217738"/>
            <a:ext cx="1584176" cy="140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M\AppData\Local\Microsoft\Windows\Temporary Internet Files\Content.IE5\NYG2E1NK\MC9002373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321" y="2449166"/>
            <a:ext cx="2379662" cy="204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M\AppData\Local\Microsoft\Windows\Temporary Internet Files\Content.IE5\NYG2E1NK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9520" y="449637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183</TotalTime>
  <Words>106</Words>
  <Application>Microsoft Office PowerPoint</Application>
  <PresentationFormat>Předvádění na obrazovce (4:3)</PresentationFormat>
  <Paragraphs>32</Paragraphs>
  <Slides>6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Energetické zdroje</vt:lpstr>
      <vt:lpstr>Neobnovitelné zdroje</vt:lpstr>
      <vt:lpstr>Obnovitelné zdroje</vt:lpstr>
      <vt:lpstr>Elektrárny</vt:lpstr>
      <vt:lpstr>Šetření energií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Energetické zdroje</dc:title>
  <dc:creator>08DM</dc:creator>
  <cp:lastModifiedBy>Dum</cp:lastModifiedBy>
  <cp:revision>17</cp:revision>
  <dcterms:created xsi:type="dcterms:W3CDTF">2012-02-15T20:56:59Z</dcterms:created>
  <dcterms:modified xsi:type="dcterms:W3CDTF">2012-03-19T16:40:56Z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TC060874521029</vt:lpwstr>
  </property>
</Properties>
</file>