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E0D7D3-B5BA-4272-88D9-F0C2316D683C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430189-61D4-4608-9D86-F648EF258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267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B12C3C3-67EB-4092-9A56-6FC074AF812D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B3BF1BF-A904-4020-909C-C42D28E0381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w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91880" y="651202"/>
            <a:ext cx="5105400" cy="286816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accent3"/>
                </a:solidFill>
              </a:rPr>
              <a:t>Název školy</a:t>
            </a:r>
            <a:r>
              <a:rPr lang="cs-CZ" sz="2400" b="1" dirty="0" smtClean="0">
                <a:solidFill>
                  <a:schemeClr val="accent3"/>
                </a:solidFill>
              </a:rPr>
              <a:t>: </a:t>
            </a:r>
            <a:r>
              <a:rPr lang="cs-CZ" sz="2400" dirty="0" smtClean="0"/>
              <a:t>Základní </a:t>
            </a:r>
            <a:r>
              <a:rPr lang="cs-CZ" sz="2400" dirty="0" smtClean="0"/>
              <a:t>škola a Mateřská škola </a:t>
            </a:r>
            <a:r>
              <a:rPr lang="cs-CZ" sz="2400" dirty="0" smtClean="0"/>
              <a:t>Prysk ,</a:t>
            </a:r>
            <a:r>
              <a:rPr lang="cs-CZ" sz="2400" dirty="0" smtClean="0"/>
              <a:t>okres Česká </a:t>
            </a:r>
            <a:r>
              <a:rPr lang="cs-CZ" sz="2400" dirty="0" smtClean="0"/>
              <a:t>Lípa ,</a:t>
            </a:r>
            <a:r>
              <a:rPr lang="cs-CZ" sz="2400" dirty="0" smtClean="0"/>
              <a:t>příspěvková organizace</a:t>
            </a:r>
            <a:br>
              <a:rPr lang="cs-CZ" sz="2400" dirty="0" smtClean="0"/>
            </a:br>
            <a:r>
              <a:rPr lang="cs-CZ" sz="2400" b="1" dirty="0" smtClean="0">
                <a:solidFill>
                  <a:schemeClr val="accent3"/>
                </a:solidFill>
              </a:rPr>
              <a:t>Autor : </a:t>
            </a:r>
            <a:r>
              <a:rPr lang="cs-CZ" sz="2400" dirty="0" smtClean="0"/>
              <a:t>Eva </a:t>
            </a:r>
            <a:r>
              <a:rPr lang="cs-CZ" sz="2400" dirty="0" smtClean="0"/>
              <a:t>Vavřinová</a:t>
            </a:r>
            <a:br>
              <a:rPr lang="cs-CZ" sz="2400" dirty="0" smtClean="0"/>
            </a:br>
            <a:r>
              <a:rPr lang="cs-CZ" sz="2400" b="1" dirty="0" smtClean="0">
                <a:solidFill>
                  <a:schemeClr val="accent3"/>
                </a:solidFill>
              </a:rPr>
              <a:t>Název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chemeClr val="accent3"/>
                </a:solidFill>
              </a:rPr>
              <a:t>materiálu:</a:t>
            </a:r>
            <a:r>
              <a:rPr lang="cs-CZ" sz="2400" b="1" dirty="0" smtClean="0"/>
              <a:t>VY_52_INOVACE_07_ENVIRONMENTÁLNÍ </a:t>
            </a:r>
            <a:r>
              <a:rPr lang="cs-CZ" sz="2400" b="1" dirty="0" err="1" smtClean="0"/>
              <a:t>VÝCHOVA_Domácí</a:t>
            </a:r>
            <a:r>
              <a:rPr lang="cs-CZ" sz="2400" b="1" dirty="0" smtClean="0"/>
              <a:t> mazlíčci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60648"/>
            <a:ext cx="3072755" cy="7155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83568" y="4005064"/>
            <a:ext cx="7776864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Číslo </a:t>
            </a:r>
            <a:r>
              <a:rPr lang="cs-CZ" sz="2800" b="1" dirty="0" smtClean="0">
                <a:solidFill>
                  <a:schemeClr val="accent3"/>
                </a:solidFill>
              </a:rPr>
              <a:t>projektu : </a:t>
            </a:r>
            <a:r>
              <a:rPr lang="cs-CZ" sz="2800" b="1" dirty="0" smtClean="0">
                <a:solidFill>
                  <a:schemeClr val="tx1"/>
                </a:solidFill>
              </a:rPr>
              <a:t>CZ </a:t>
            </a:r>
            <a:r>
              <a:rPr lang="cs-CZ" sz="2800" dirty="0" smtClean="0">
                <a:solidFill>
                  <a:schemeClr val="tx1"/>
                </a:solidFill>
              </a:rPr>
              <a:t>1.07/1.4.00/21.1705</a:t>
            </a:r>
          </a:p>
          <a:p>
            <a:r>
              <a:rPr lang="cs-CZ" sz="2800" b="1" dirty="0" smtClean="0">
                <a:solidFill>
                  <a:schemeClr val="accent3"/>
                </a:solidFill>
              </a:rPr>
              <a:t>Anotace : </a:t>
            </a:r>
            <a:r>
              <a:rPr lang="cs-CZ" sz="2800" dirty="0" smtClean="0">
                <a:solidFill>
                  <a:schemeClr val="tx1"/>
                </a:solidFill>
              </a:rPr>
              <a:t>Prezentace </a:t>
            </a:r>
            <a:r>
              <a:rPr lang="cs-CZ" sz="2800" dirty="0" smtClean="0">
                <a:solidFill>
                  <a:schemeClr val="tx1"/>
                </a:solidFill>
              </a:rPr>
              <a:t>je určena žákům 3.,4.,a 5.ročníku k navození učiva o zvířatech chovaných doma</a:t>
            </a:r>
          </a:p>
          <a:p>
            <a:r>
              <a:rPr lang="cs-CZ" sz="2800" dirty="0" smtClean="0">
                <a:solidFill>
                  <a:schemeClr val="accent3"/>
                </a:solidFill>
              </a:rPr>
              <a:t>Zdroj : </a:t>
            </a:r>
            <a:r>
              <a:rPr lang="cs-CZ" sz="2800" dirty="0" err="1" smtClean="0"/>
              <a:t>clipart</a:t>
            </a:r>
            <a:r>
              <a:rPr lang="cs-CZ" sz="2800" dirty="0" smtClean="0"/>
              <a:t> </a:t>
            </a:r>
            <a:r>
              <a:rPr lang="cs-CZ" sz="2800" dirty="0" smtClean="0"/>
              <a:t>OFFICE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003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mazlíčci</a:t>
            </a:r>
            <a:endParaRPr lang="cs-CZ" dirty="0"/>
          </a:p>
        </p:txBody>
      </p:sp>
      <p:pic>
        <p:nvPicPr>
          <p:cNvPr id="1026" name="Picture 2" descr="C:\Users\08DM\AppData\Local\Microsoft\Windows\Temporary Internet Files\Content.IE5\XT7QPDR0\MP90042225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366" y="2780927"/>
            <a:ext cx="2451486" cy="367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M\AppData\Local\Microsoft\Windows\Temporary Internet Files\Content.IE5\RZ6HI13C\MP9001814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64704"/>
            <a:ext cx="1837468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M\AppData\Local\Microsoft\Windows\Temporary Internet Files\Content.IE5\RZ6HI13C\MP9004277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5104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M\AppData\Local\Microsoft\Windows\Temporary Internet Files\Content.IE5\ZJ7PINED\MC900030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2070649" cy="340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M\AppData\Local\Microsoft\Windows\Temporary Internet Files\Content.IE5\RZ6HI13C\MC9000576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826" y="4365104"/>
            <a:ext cx="1662379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249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857250" indent="-857250">
              <a:buFont typeface="Arial" pitchFamily="34" charset="0"/>
              <a:buChar char="•"/>
            </a:pPr>
            <a:r>
              <a:rPr lang="cs-CZ" sz="6000" dirty="0" smtClean="0"/>
              <a:t>pes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Psi byli vyšlechtěni </a:t>
            </a:r>
            <a:r>
              <a:rPr lang="cs-CZ" dirty="0" smtClean="0">
                <a:solidFill>
                  <a:srgbClr val="00B0F0"/>
                </a:solidFill>
              </a:rPr>
              <a:t>z vlků</a:t>
            </a:r>
          </a:p>
          <a:p>
            <a:r>
              <a:rPr lang="cs-CZ" dirty="0" smtClean="0"/>
              <a:t>Lidé </a:t>
            </a:r>
            <a:r>
              <a:rPr lang="cs-CZ" dirty="0" err="1" smtClean="0"/>
              <a:t>zjistili,že</a:t>
            </a:r>
            <a:r>
              <a:rPr lang="cs-CZ" dirty="0" smtClean="0"/>
              <a:t> jim mohou být díky svému lepšímu SLUCHU a ČICHU užiteční</a:t>
            </a:r>
          </a:p>
          <a:p>
            <a:r>
              <a:rPr lang="cs-CZ" dirty="0" smtClean="0"/>
              <a:t>Dokázali s lidmi lovit </a:t>
            </a:r>
          </a:p>
          <a:p>
            <a:r>
              <a:rPr lang="cs-CZ" dirty="0" smtClean="0"/>
              <a:t>Hlídali a oznámili vetřelce </a:t>
            </a:r>
            <a:endParaRPr lang="cs-CZ" dirty="0"/>
          </a:p>
        </p:txBody>
      </p:sp>
      <p:pic>
        <p:nvPicPr>
          <p:cNvPr id="2051" name="Picture 3" descr="C:\Users\08DM\AppData\Local\Microsoft\Windows\Temporary Internet Files\Content.IE5\RCH3M1FC\MP9004068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6490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M\AppData\Local\Microsoft\Windows\Temporary Internet Files\Content.IE5\XT7QPDR0\MP9004010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804" y="620688"/>
            <a:ext cx="1734696" cy="115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7506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68004" y="3919923"/>
            <a:ext cx="609600" cy="609600"/>
          </a:xfrm>
          <a:prstGeom prst="rect">
            <a:avLst/>
          </a:prstGeom>
        </p:spPr>
      </p:pic>
      <p:pic>
        <p:nvPicPr>
          <p:cNvPr id="2053" name="Picture 5" descr="C:\Users\08DM\AppData\Local\Microsoft\Windows\Temporary Internet Files\Content.IE5\XT7QPDR0\MP90039952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25480"/>
            <a:ext cx="2451524" cy="163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M\AppData\Local\Microsoft\Windows\Temporary Internet Files\Content.IE5\ZJ7PINED\MP9002628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2388" y="3919923"/>
            <a:ext cx="1356400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49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PSÍ PLEMENA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6912768" cy="2309209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B</a:t>
            </a:r>
            <a:r>
              <a:rPr lang="cs-CZ" dirty="0" smtClean="0"/>
              <a:t>ylo vyšlechtěno mnoho různých PLEMEN</a:t>
            </a:r>
          </a:p>
          <a:p>
            <a:r>
              <a:rPr lang="cs-CZ" dirty="0" smtClean="0"/>
              <a:t>Dnes je na Zemi asi 400 druhů</a:t>
            </a:r>
          </a:p>
          <a:p>
            <a:r>
              <a:rPr lang="cs-CZ" dirty="0" smtClean="0"/>
              <a:t>Podle jejich účelu je dělíme na </a:t>
            </a:r>
            <a:r>
              <a:rPr lang="cs-CZ" dirty="0" err="1" smtClean="0"/>
              <a:t>psi:LOVECKÉ,PASTEVNÍ,SPOLEČENŠTÍ,HLÍDACÍ,TAŽNÍ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08DM\AppData\Local\Microsoft\Windows\Temporary Internet Files\Content.IE5\RZ6HI13C\MC900034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171400"/>
            <a:ext cx="264864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M\AppData\Local\Microsoft\Windows\Temporary Internet Files\Content.IE5\RCH3M1FC\MC9004239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800" y="3843338"/>
            <a:ext cx="18415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M\AppData\Local\Microsoft\Windows\Temporary Internet Files\Content.IE5\RZ6HI13C\MC9004238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155" y="3671068"/>
            <a:ext cx="2152129" cy="186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M\AppData\Local\Microsoft\Windows\Temporary Internet Files\Content.IE5\RCH3M1FC\MC9004239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14093"/>
            <a:ext cx="1527175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60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Potřeby psa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Lásku a péči</a:t>
            </a:r>
          </a:p>
          <a:p>
            <a:r>
              <a:rPr lang="cs-CZ" dirty="0" smtClean="0"/>
              <a:t>Výcvik</a:t>
            </a:r>
          </a:p>
          <a:p>
            <a:r>
              <a:rPr lang="cs-CZ" dirty="0" smtClean="0"/>
              <a:t>Vodu a krmivo</a:t>
            </a:r>
          </a:p>
          <a:p>
            <a:r>
              <a:rPr lang="cs-CZ" dirty="0" smtClean="0"/>
              <a:t>Místo na spaní</a:t>
            </a:r>
          </a:p>
          <a:p>
            <a:r>
              <a:rPr lang="cs-CZ" dirty="0" smtClean="0"/>
              <a:t>Psí známku</a:t>
            </a:r>
          </a:p>
          <a:p>
            <a:r>
              <a:rPr lang="cs-CZ" dirty="0" smtClean="0"/>
              <a:t>Očkování</a:t>
            </a:r>
          </a:p>
          <a:p>
            <a:r>
              <a:rPr lang="cs-CZ" dirty="0" smtClean="0"/>
              <a:t>Pomůcky na hygienu</a:t>
            </a:r>
            <a:endParaRPr lang="cs-CZ" dirty="0"/>
          </a:p>
        </p:txBody>
      </p:sp>
      <p:pic>
        <p:nvPicPr>
          <p:cNvPr id="4098" name="Picture 2" descr="C:\Users\08DM\AppData\Local\Microsoft\Windows\Temporary Internet Files\Content.IE5\RZ6HI13C\MC900424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986" y="188640"/>
            <a:ext cx="17240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M\AppData\Local\Microsoft\Windows\Temporary Internet Files\Content.IE5\RCH3M1FC\MC9000242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756" y="2276872"/>
            <a:ext cx="1709928" cy="130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M\AppData\Local\Microsoft\Windows\Temporary Internet Files\Content.IE5\XT7QPDR0\MC9002176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90184"/>
            <a:ext cx="1848917" cy="179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M\AppData\Local\Microsoft\Windows\Temporary Internet Files\Content.IE5\RCH3M1FC\MC9003254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8583" y="4158553"/>
            <a:ext cx="1440161" cy="108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DM\AppData\Local\Microsoft\Windows\Temporary Internet Files\Content.IE5\XT7QPDR0\MC9002517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267" y="3570153"/>
            <a:ext cx="1823314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Program Files (x86)\Microsoft Office\MEDIA\CAGCAT10\j0230876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8640"/>
            <a:ext cx="1235844" cy="124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65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o pejska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Psi potřebují výcvik</a:t>
            </a:r>
            <a:endParaRPr lang="cs-CZ" dirty="0"/>
          </a:p>
        </p:txBody>
      </p:sp>
      <p:pic>
        <p:nvPicPr>
          <p:cNvPr id="5122" name="Picture 2" descr="C:\Users\08DM\AppData\Local\Microsoft\Windows\Temporary Internet Files\Content.IE5\ZJ7PINED\MC90040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900" y="3498237"/>
            <a:ext cx="1825625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M\AppData\Local\Microsoft\Windows\Temporary Internet Files\Content.IE5\RZ6HI13C\MC9003791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563" y="407988"/>
            <a:ext cx="1795462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M\AppData\Local\Microsoft\Windows\Temporary Internet Files\Content.IE5\RCH3M1FC\MC900279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18074"/>
            <a:ext cx="1905610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DM\AppData\Local\Microsoft\Windows\Temporary Internet Files\Content.IE5\XT7QPDR0\MC9004345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080" y="3431562"/>
            <a:ext cx="1743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DM\AppData\Local\Microsoft\Windows\Temporary Internet Files\Content.IE5\ZJ7PINED\MC9003791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142668"/>
            <a:ext cx="1749247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8DM\AppData\Local\Microsoft\Windows\Temporary Internet Files\Content.IE5\RZ6HI13C\MC9004345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363" y="906463"/>
            <a:ext cx="18573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753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DalŠÍ</a:t>
            </a:r>
            <a:r>
              <a:rPr lang="cs-CZ" dirty="0" smtClean="0"/>
              <a:t> </a:t>
            </a:r>
            <a:r>
              <a:rPr lang="cs-CZ" dirty="0" err="1" smtClean="0"/>
              <a:t>mazlÍČci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91841" y="1844823"/>
            <a:ext cx="3324175" cy="3111395"/>
          </a:xfrm>
        </p:spPr>
        <p:txBody>
          <a:bodyPr/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pic>
        <p:nvPicPr>
          <p:cNvPr id="6147" name="Picture 3" descr="C:\Users\08DM\AppData\Local\Microsoft\Windows\Temporary Internet Files\Content.IE5\RCH3M1FC\MP9004310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796" y="1628800"/>
            <a:ext cx="2217739" cy="221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M\AppData\Local\Microsoft\Windows\Temporary Internet Files\Content.IE5\XT7QPDR0\MP900444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82752"/>
            <a:ext cx="2420244" cy="317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DM\AppData\Local\Microsoft\Windows\Temporary Internet Files\Content.IE5\RZ6HI13C\MP9004070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96097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DM\AppData\Local\Microsoft\Windows\Temporary Internet Files\Content.IE5\RCH3M1FC\MC90043625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00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17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TÝRÁNÍ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někdo ubližuje </a:t>
            </a:r>
            <a:r>
              <a:rPr lang="cs-CZ" dirty="0" err="1" smtClean="0"/>
              <a:t>zvířeti,bije</a:t>
            </a:r>
            <a:r>
              <a:rPr lang="cs-CZ" dirty="0" smtClean="0"/>
              <a:t> </a:t>
            </a:r>
            <a:r>
              <a:rPr lang="cs-CZ" dirty="0" err="1" smtClean="0"/>
              <a:t>ho,nestará</a:t>
            </a:r>
            <a:r>
              <a:rPr lang="cs-CZ" dirty="0" smtClean="0"/>
              <a:t> se o něj-jde o </a:t>
            </a:r>
            <a:r>
              <a:rPr lang="cs-CZ" dirty="0" smtClean="0">
                <a:solidFill>
                  <a:srgbClr val="00B0F0"/>
                </a:solidFill>
              </a:rPr>
              <a:t>týrání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Je vaší povinností takové chování oznámit :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d</a:t>
            </a:r>
            <a:r>
              <a:rPr lang="cs-CZ" dirty="0" smtClean="0">
                <a:solidFill>
                  <a:srgbClr val="00B0F0"/>
                </a:solidFill>
              </a:rPr>
              <a:t>ospělým-rodičům , paní učitelce ,policistovi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Mějme je rádi… Zaslouží si to</a:t>
            </a: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7171" name="Picture 3" descr="C:\Users\08DM\AppData\Local\Microsoft\Windows\Temporary Internet Files\Content.IE5\XT7QPDR0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213" y="-99392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08DM\AppData\Local\Microsoft\Windows\Temporary Internet Files\Content.IE5\XT7QPDR0\MP9003168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869160"/>
            <a:ext cx="2793876" cy="184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08DM\AppData\Local\Microsoft\Windows\Temporary Internet Files\Content.IE5\RZ6HI13C\MP9002554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316" y="4149079"/>
            <a:ext cx="1678214" cy="256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08DM\AppData\Local\Microsoft\Windows\Temporary Internet Files\Content.IE5\ZJ7PINED\MP9002554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51457"/>
            <a:ext cx="1491992" cy="2266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08DM\AppData\Local\Microsoft\Windows\Temporary Internet Files\Content.IE5\ZJ7PINED\MP900444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900203"/>
            <a:ext cx="1157864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08DM\AppData\Local\Microsoft\Windows\Temporary Internet Files\Content.IE5\XT7QPDR0\MC9003443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7" y="3212976"/>
            <a:ext cx="1146238" cy="111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95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235</TotalTime>
  <Words>154</Words>
  <Application>Microsoft Office PowerPoint</Application>
  <PresentationFormat>Předvádění na obrazovce (4:3)</PresentationFormat>
  <Paragraphs>33</Paragraphs>
  <Slides>8</Slides>
  <Notes>0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Název školy: Základní škola a Mateřská škola Prysk ,okres Česká Lípa ,příspěvková organizace Autor : Eva Vavřinová Název materiálu:VY_52_INOVACE_07_ENVIRONMENTÁLNÍ VÝCHOVA_Domácí mazlíčci</vt:lpstr>
      <vt:lpstr>Domácí mazlíčci</vt:lpstr>
      <vt:lpstr>pes</vt:lpstr>
      <vt:lpstr>PSÍ PLEMENA</vt:lpstr>
      <vt:lpstr>Potřeby psa</vt:lpstr>
      <vt:lpstr>Péče o pejska</vt:lpstr>
      <vt:lpstr>DalŠÍ mazlÍČci</vt:lpstr>
      <vt:lpstr>TÝRÁNÍ ZVÍŘAT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a Mateřská škola Prysk,okres Česká Lípa,příspěvková organizace Autor:Eva Vavřinová Název materiálu:VY_52_INOVACE_01 _ENVIRONMENTÁLNÍ VÝCHOVA_Domácí mazlíčci</dc:title>
  <dc:creator>08DM</dc:creator>
  <cp:lastModifiedBy>08DM</cp:lastModifiedBy>
  <cp:revision>13</cp:revision>
  <dcterms:created xsi:type="dcterms:W3CDTF">2012-03-03T09:35:20Z</dcterms:created>
  <dcterms:modified xsi:type="dcterms:W3CDTF">2012-03-06T21:34:03Z</dcterms:modified>
</cp:coreProperties>
</file>