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8" r:id="rId6"/>
    <p:sldId id="260" r:id="rId7"/>
    <p:sldId id="267" r:id="rId8"/>
    <p:sldId id="270" r:id="rId9"/>
    <p:sldId id="263" r:id="rId10"/>
    <p:sldId id="269" r:id="rId11"/>
    <p:sldId id="261" r:id="rId12"/>
    <p:sldId id="262" r:id="rId13"/>
    <p:sldId id="265" r:id="rId14"/>
    <p:sldId id="271" r:id="rId15"/>
    <p:sldId id="264" r:id="rId16"/>
    <p:sldId id="272" r:id="rId17"/>
    <p:sldId id="266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590" autoAdjust="0"/>
  </p:normalViewPr>
  <p:slideViewPr>
    <p:cSldViewPr>
      <p:cViewPr varScale="1">
        <p:scale>
          <a:sx n="75" d="100"/>
          <a:sy n="75" d="100"/>
        </p:scale>
        <p:origin x="-102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47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C5205-C839-40FD-B7D4-317FB1A02E70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50CE000B-82AC-4C03-B005-2E06517E14D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C5205-C839-40FD-B7D4-317FB1A02E70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50CE000B-82AC-4C03-B005-2E06517E14D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C5205-C839-40FD-B7D4-317FB1A02E70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E000B-82AC-4C03-B005-2E06517E14D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C5205-C839-40FD-B7D4-317FB1A02E70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E000B-82AC-4C03-B005-2E06517E14D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C5205-C839-40FD-B7D4-317FB1A02E70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50CE000B-82AC-4C03-B005-2E06517E14DB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C5205-C839-40FD-B7D4-317FB1A02E70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E000B-82AC-4C03-B005-2E06517E14D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C5205-C839-40FD-B7D4-317FB1A02E70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E000B-82AC-4C03-B005-2E06517E14D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C5205-C839-40FD-B7D4-317FB1A02E70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E000B-82AC-4C03-B005-2E06517E14D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C5205-C839-40FD-B7D4-317FB1A02E70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E000B-82AC-4C03-B005-2E06517E14DB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C5205-C839-40FD-B7D4-317FB1A02E70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E000B-82AC-4C03-B005-2E06517E14D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C5205-C839-40FD-B7D4-317FB1A02E70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E000B-82AC-4C03-B005-2E06517E14D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BDC5205-C839-40FD-B7D4-317FB1A02E70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0CE000B-82AC-4C03-B005-2E06517E14DB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botanika.wendys.cz/cherbar/prew/q28.jpg" TargetMode="External"/><Relationship Id="rId3" Type="http://schemas.openxmlformats.org/officeDocument/2006/relationships/hyperlink" Target="http://www.advart.net/fotky/2008-09-Bolivie-Peru/index.php?slide=prev-01520+P9060541.JPG&amp;f=next" TargetMode="External"/><Relationship Id="rId7" Type="http://schemas.openxmlformats.org/officeDocument/2006/relationships/hyperlink" Target="http://www.tkani.cz/bavlnik.jpg" TargetMode="External"/><Relationship Id="rId2" Type="http://schemas.openxmlformats.org/officeDocument/2006/relationships/hyperlink" Target="http://cs.wikipedia.org/wiki/Soubor:Quipu.pn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kinder-tierlexikon.de/a/alpaka.jpg" TargetMode="External"/><Relationship Id="rId5" Type="http://schemas.openxmlformats.org/officeDocument/2006/relationships/hyperlink" Target="http://cs.wikipedia.org/wiki/Soubor:Lama_guanicoe_2005-02-13.jpeg" TargetMode="External"/><Relationship Id="rId4" Type="http://schemas.openxmlformats.org/officeDocument/2006/relationships/hyperlink" Target="http://cs.wikipedia.org/wiki/Soubor:Tawantinsuyu_(orthographic_projection).svg" TargetMode="External"/><Relationship Id="rId9" Type="http://schemas.openxmlformats.org/officeDocument/2006/relationships/hyperlink" Target="http://science.nationalgeographic.com/science/archaeology/machu-picchu-mystery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Kultura INKŮ 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Obrázek 3"/>
          <p:cNvPicPr/>
          <p:nvPr/>
        </p:nvPicPr>
        <p:blipFill>
          <a:blip r:embed="rId2"/>
          <a:stretch>
            <a:fillRect/>
          </a:stretch>
        </p:blipFill>
        <p:spPr>
          <a:xfrm>
            <a:off x="1835696" y="828673"/>
            <a:ext cx="5760720" cy="2600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589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Dějepis – Kultura v dějinách</a:t>
            </a:r>
          </a:p>
          <a:p>
            <a:r>
              <a:rPr lang="cs-CZ" dirty="0" smtClean="0"/>
              <a:t>Šablona: III/2</a:t>
            </a:r>
          </a:p>
          <a:p>
            <a:r>
              <a:rPr lang="cs-CZ" dirty="0" smtClean="0"/>
              <a:t>Pořadové číslo: 1.18</a:t>
            </a:r>
          </a:p>
          <a:p>
            <a:r>
              <a:rPr lang="cs-CZ" dirty="0" smtClean="0"/>
              <a:t>Autor: Mgr. Blažková Soňa</a:t>
            </a:r>
          </a:p>
          <a:p>
            <a:r>
              <a:rPr lang="cs-CZ" dirty="0" smtClean="0"/>
              <a:t>Škola: ZŠ Choltice</a:t>
            </a:r>
          </a:p>
          <a:p>
            <a:r>
              <a:rPr lang="cs-CZ" dirty="0" smtClean="0"/>
              <a:t>Klíčová slova: Peru, Bolívie, Ekvádor, </a:t>
            </a:r>
            <a:r>
              <a:rPr lang="cs-CZ" dirty="0" err="1" smtClean="0"/>
              <a:t>Chille</a:t>
            </a:r>
            <a:r>
              <a:rPr lang="cs-CZ" dirty="0" smtClean="0"/>
              <a:t>, Kolumbie, Cuzco, </a:t>
            </a:r>
            <a:r>
              <a:rPr lang="cs-CZ" dirty="0" err="1" smtClean="0"/>
              <a:t>Titikaka</a:t>
            </a:r>
            <a:r>
              <a:rPr lang="cs-CZ" dirty="0" smtClean="0"/>
              <a:t>, </a:t>
            </a:r>
            <a:r>
              <a:rPr lang="cs-CZ" dirty="0" err="1" smtClean="0"/>
              <a:t>kečuánský</a:t>
            </a:r>
            <a:r>
              <a:rPr lang="cs-CZ" dirty="0" smtClean="0"/>
              <a:t> jazyk,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dirty="0" err="1" smtClean="0"/>
              <a:t>Kipu</a:t>
            </a:r>
            <a:r>
              <a:rPr lang="cs-CZ" dirty="0" smtClean="0"/>
              <a:t>, Machu </a:t>
            </a:r>
            <a:r>
              <a:rPr lang="cs-CZ" dirty="0" err="1" smtClean="0"/>
              <a:t>Picchu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Třída :  dějepis 7                        </a:t>
            </a:r>
            <a:r>
              <a:rPr lang="cs-CZ" smtClean="0"/>
              <a:t>Datum: 11.6.2012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77151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Metodický návod: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cs-CZ" dirty="0" smtClean="0"/>
              <a:t>1)titulní stránka</a:t>
            </a:r>
          </a:p>
          <a:p>
            <a:r>
              <a:rPr lang="cs-CZ" dirty="0" smtClean="0"/>
              <a:t>2) anotace</a:t>
            </a:r>
          </a:p>
          <a:p>
            <a:r>
              <a:rPr lang="cs-CZ" dirty="0" smtClean="0"/>
              <a:t>3) metodický návod</a:t>
            </a:r>
          </a:p>
          <a:p>
            <a:r>
              <a:rPr lang="cs-CZ" dirty="0" smtClean="0"/>
              <a:t>4) historie národa</a:t>
            </a:r>
          </a:p>
          <a:p>
            <a:r>
              <a:rPr lang="cs-CZ" dirty="0" smtClean="0"/>
              <a:t>5) říše Inků – mapa</a:t>
            </a:r>
          </a:p>
          <a:p>
            <a:r>
              <a:rPr lang="cs-CZ" dirty="0" smtClean="0"/>
              <a:t>6) ze života Inků</a:t>
            </a:r>
          </a:p>
          <a:p>
            <a:r>
              <a:rPr lang="cs-CZ" dirty="0" smtClean="0"/>
              <a:t>7) </a:t>
            </a:r>
            <a:r>
              <a:rPr lang="cs-CZ" dirty="0" err="1" smtClean="0"/>
              <a:t>Kipu</a:t>
            </a:r>
            <a:endParaRPr lang="cs-CZ" dirty="0" smtClean="0"/>
          </a:p>
          <a:p>
            <a:r>
              <a:rPr lang="cs-CZ" dirty="0" smtClean="0"/>
              <a:t>8) bavlník</a:t>
            </a:r>
          </a:p>
          <a:p>
            <a:r>
              <a:rPr lang="cs-CZ" dirty="0" smtClean="0"/>
              <a:t>9) lama</a:t>
            </a:r>
          </a:p>
          <a:p>
            <a:r>
              <a:rPr lang="cs-CZ" dirty="0" smtClean="0"/>
              <a:t>10) alpaka</a:t>
            </a:r>
          </a:p>
          <a:p>
            <a:r>
              <a:rPr lang="cs-CZ" dirty="0" smtClean="0"/>
              <a:t>11) náboženství</a:t>
            </a:r>
          </a:p>
          <a:p>
            <a:r>
              <a:rPr lang="cs-CZ" dirty="0" smtClean="0"/>
              <a:t>12) dobytí říše Španěly</a:t>
            </a:r>
          </a:p>
          <a:p>
            <a:r>
              <a:rPr lang="cs-CZ" dirty="0" smtClean="0"/>
              <a:t>13) Machu </a:t>
            </a:r>
            <a:r>
              <a:rPr lang="cs-CZ" dirty="0" err="1" smtClean="0"/>
              <a:t>Picchu</a:t>
            </a:r>
            <a:endParaRPr lang="cs-CZ" dirty="0" smtClean="0"/>
          </a:p>
          <a:p>
            <a:r>
              <a:rPr lang="cs-CZ" dirty="0" smtClean="0"/>
              <a:t>14) Cuzco – současnost</a:t>
            </a:r>
          </a:p>
          <a:p>
            <a:r>
              <a:rPr lang="cs-CZ" dirty="0" smtClean="0"/>
              <a:t>15) kladení kamenů k sobě</a:t>
            </a:r>
          </a:p>
          <a:p>
            <a:r>
              <a:rPr lang="cs-CZ" dirty="0" smtClean="0"/>
              <a:t>16) otázky pro zopakování</a:t>
            </a:r>
          </a:p>
          <a:p>
            <a:r>
              <a:rPr lang="cs-CZ" dirty="0" smtClean="0"/>
              <a:t>17</a:t>
            </a:r>
            <a:r>
              <a:rPr lang="cs-CZ" smtClean="0"/>
              <a:t>) zdroje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41560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Historie národa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Příslušníci staré kultury Peru</a:t>
            </a:r>
          </a:p>
          <a:p>
            <a:r>
              <a:rPr lang="cs-CZ" dirty="0" smtClean="0"/>
              <a:t>Největší stát starověké Jižní Ameriky- na území dnešních států – Peru, Bolívie, Ekvádor, </a:t>
            </a:r>
            <a:r>
              <a:rPr lang="cs-CZ" dirty="0" err="1" smtClean="0"/>
              <a:t>Chille</a:t>
            </a:r>
            <a:r>
              <a:rPr lang="cs-CZ" dirty="0" smtClean="0"/>
              <a:t> a Kolumbie</a:t>
            </a:r>
          </a:p>
          <a:p>
            <a:r>
              <a:rPr lang="cs-CZ" dirty="0" smtClean="0"/>
              <a:t>Od r. 1250 žijí v okolí města – Cuzco </a:t>
            </a:r>
          </a:p>
          <a:p>
            <a:pPr marL="0" indent="0">
              <a:buNone/>
            </a:pPr>
            <a:r>
              <a:rPr lang="cs-CZ" dirty="0" smtClean="0"/>
              <a:t>                                                        „pupek světa“</a:t>
            </a:r>
          </a:p>
          <a:p>
            <a:r>
              <a:rPr lang="cs-CZ" dirty="0" smtClean="0"/>
              <a:t>Dobyvačná tažení v oblasti Titicaca a jihovýchodně až po řeku Maule v Chile</a:t>
            </a:r>
          </a:p>
          <a:p>
            <a:r>
              <a:rPr lang="cs-CZ" dirty="0" smtClean="0"/>
              <a:t>Mluvili   </a:t>
            </a:r>
            <a:r>
              <a:rPr lang="cs-CZ" dirty="0" err="1" smtClean="0"/>
              <a:t>kečuánským</a:t>
            </a:r>
            <a:r>
              <a:rPr lang="cs-CZ" dirty="0" smtClean="0"/>
              <a:t>  jazykem</a:t>
            </a:r>
          </a:p>
          <a:p>
            <a:r>
              <a:rPr lang="cs-CZ" dirty="0" smtClean="0"/>
              <a:t>Incká říše  </a:t>
            </a:r>
            <a:r>
              <a:rPr lang="cs-CZ" dirty="0" err="1" smtClean="0"/>
              <a:t>kečuánsky</a:t>
            </a:r>
            <a:r>
              <a:rPr lang="cs-CZ" dirty="0" smtClean="0"/>
              <a:t>  TAHUANTINSUYO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              „Čtyři země“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57659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Říše </a:t>
            </a:r>
            <a:r>
              <a:rPr lang="cs-CZ" dirty="0" err="1" smtClean="0"/>
              <a:t>InKŮ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5219" y="1554163"/>
            <a:ext cx="4525962" cy="4525962"/>
          </a:xfrm>
        </p:spPr>
      </p:pic>
    </p:spTree>
    <p:extLst>
      <p:ext uri="{BB962C8B-B14F-4D97-AF65-F5344CB8AC3E}">
        <p14:creationId xmlns:p14="http://schemas.microsoft.com/office/powerpoint/2010/main" val="3040654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Ze života Inků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Intenzívní zemědělství – zavodňovací systémy</a:t>
            </a:r>
          </a:p>
          <a:p>
            <a:r>
              <a:rPr lang="cs-CZ" dirty="0" smtClean="0"/>
              <a:t>Domestikace </a:t>
            </a:r>
            <a:r>
              <a:rPr lang="cs-CZ" b="1" dirty="0" smtClean="0"/>
              <a:t>lamy, alpaky, psa, morčete, kachny</a:t>
            </a:r>
          </a:p>
          <a:p>
            <a:r>
              <a:rPr lang="cs-CZ" b="1" dirty="0" smtClean="0"/>
              <a:t>Trojí dělení půdy- </a:t>
            </a:r>
            <a:r>
              <a:rPr lang="cs-CZ" dirty="0" smtClean="0"/>
              <a:t>mezi  vládu, kněží a lid</a:t>
            </a:r>
          </a:p>
          <a:p>
            <a:r>
              <a:rPr lang="cs-CZ" b="1" dirty="0" smtClean="0"/>
              <a:t>Pěstovali</a:t>
            </a:r>
            <a:r>
              <a:rPr lang="cs-CZ" dirty="0" smtClean="0"/>
              <a:t> kukuřici, merlík, fazole, tykve, rajčata, arašídy, papriky, melouny, bavlnu,</a:t>
            </a:r>
          </a:p>
          <a:p>
            <a:r>
              <a:rPr lang="cs-CZ" dirty="0" smtClean="0"/>
              <a:t>Na rozdíl od Mayů a Aztéků – hlavní zdroj potravy =  </a:t>
            </a:r>
            <a:r>
              <a:rPr lang="cs-CZ" b="1" dirty="0" smtClean="0"/>
              <a:t>brambory</a:t>
            </a:r>
          </a:p>
          <a:p>
            <a:r>
              <a:rPr lang="cs-CZ" dirty="0" smtClean="0"/>
              <a:t>Byli první ,kdo </a:t>
            </a:r>
            <a:r>
              <a:rPr lang="cs-CZ" b="1" dirty="0" smtClean="0">
                <a:solidFill>
                  <a:srgbClr val="FF0000"/>
                </a:solidFill>
              </a:rPr>
              <a:t>mrazí  potraviny</a:t>
            </a:r>
          </a:p>
          <a:p>
            <a:r>
              <a:rPr lang="cs-CZ" dirty="0" smtClean="0"/>
              <a:t>Zpracování </a:t>
            </a:r>
            <a:r>
              <a:rPr lang="cs-CZ" b="1" dirty="0" smtClean="0"/>
              <a:t>kovů-zlato, stříbro</a:t>
            </a:r>
          </a:p>
          <a:p>
            <a:r>
              <a:rPr lang="cs-CZ" dirty="0" smtClean="0"/>
              <a:t>Zpracování </a:t>
            </a:r>
            <a:r>
              <a:rPr lang="cs-CZ" b="1" dirty="0" smtClean="0"/>
              <a:t>textilu-bavlna, vlna</a:t>
            </a:r>
          </a:p>
          <a:p>
            <a:r>
              <a:rPr lang="cs-CZ" b="1" dirty="0" smtClean="0"/>
              <a:t>Kamenictví</a:t>
            </a:r>
            <a:r>
              <a:rPr lang="cs-CZ" dirty="0" smtClean="0"/>
              <a:t> – spojují kamenné bloky na sucho</a:t>
            </a:r>
          </a:p>
          <a:p>
            <a:r>
              <a:rPr lang="cs-CZ" dirty="0" smtClean="0"/>
              <a:t>Početní systém - </a:t>
            </a:r>
            <a:r>
              <a:rPr lang="cs-CZ" b="1" dirty="0" smtClean="0"/>
              <a:t>KIPU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949580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KIPU – uzlové písmo Inků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312" y="1824037"/>
            <a:ext cx="2847975" cy="4276725"/>
          </a:xfrm>
        </p:spPr>
      </p:pic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Nejde pouze o uzly ,ale je rozdíl mezi spřádáním  šňůr a jejich zbarvení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77875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bavlna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5" y="1412776"/>
            <a:ext cx="3876319" cy="2592288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3284984"/>
            <a:ext cx="3382235" cy="2536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280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Lama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4873" y="1554163"/>
            <a:ext cx="4646654" cy="4525962"/>
          </a:xfrm>
        </p:spPr>
      </p:pic>
    </p:spTree>
    <p:extLst>
      <p:ext uri="{BB962C8B-B14F-4D97-AF65-F5344CB8AC3E}">
        <p14:creationId xmlns:p14="http://schemas.microsoft.com/office/powerpoint/2010/main" val="436369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Alpaka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5700" y="1772444"/>
            <a:ext cx="4445000" cy="4089400"/>
          </a:xfrm>
        </p:spPr>
      </p:pic>
    </p:spTree>
    <p:extLst>
      <p:ext uri="{BB962C8B-B14F-4D97-AF65-F5344CB8AC3E}">
        <p14:creationId xmlns:p14="http://schemas.microsoft.com/office/powerpoint/2010/main" val="683766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Náboženství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Vládce a hlavní božstvo – Sapa Inka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- potomek slunečního boha </a:t>
            </a:r>
            <a:r>
              <a:rPr lang="cs-CZ" dirty="0" err="1" smtClean="0"/>
              <a:t>Intiho</a:t>
            </a:r>
            <a:endParaRPr lang="cs-CZ" dirty="0" smtClean="0"/>
          </a:p>
          <a:p>
            <a:r>
              <a:rPr lang="cs-CZ" dirty="0" smtClean="0"/>
              <a:t>Deformovali hlavičky novorozenců do kuželovitého tvaru</a:t>
            </a:r>
          </a:p>
          <a:p>
            <a:r>
              <a:rPr lang="cs-CZ" dirty="0" smtClean="0"/>
              <a:t>Lékařství – složité operace mozku</a:t>
            </a:r>
          </a:p>
          <a:p>
            <a:r>
              <a:rPr lang="cs-CZ" dirty="0" smtClean="0"/>
              <a:t>Uctívali kokové lístky – utišují hlad a bolest,    </a:t>
            </a:r>
          </a:p>
          <a:p>
            <a:pPr marL="0" indent="0">
              <a:buNone/>
            </a:pPr>
            <a:r>
              <a:rPr lang="cs-CZ" dirty="0" smtClean="0"/>
              <a:t>                               -  anestetikum při operacích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68572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Dobytí říše Španělskem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Na vrcholu po dobytí Španěly - 16. století</a:t>
            </a:r>
          </a:p>
          <a:p>
            <a:r>
              <a:rPr lang="cs-CZ" dirty="0" smtClean="0"/>
              <a:t>Snaha Španělů dobýt říši – pomáhala epidemie neštovic – je to trest boha proti pohanským rituálům původního inckého obyvatelstva</a:t>
            </a:r>
          </a:p>
          <a:p>
            <a:r>
              <a:rPr lang="cs-CZ" dirty="0" smtClean="0"/>
              <a:t>Dobyl Francisco </a:t>
            </a:r>
            <a:r>
              <a:rPr lang="cs-CZ" dirty="0" err="1" smtClean="0"/>
              <a:t>Pizarro</a:t>
            </a:r>
            <a:r>
              <a:rPr lang="cs-CZ" dirty="0" smtClean="0"/>
              <a:t> se 180 muži, 27 koňmi,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                                a 1 kanónem </a:t>
            </a:r>
          </a:p>
          <a:p>
            <a:r>
              <a:rPr lang="cs-CZ" dirty="0" smtClean="0"/>
              <a:t>Název dobyté říše  Nová Kastilie</a:t>
            </a:r>
          </a:p>
          <a:p>
            <a:r>
              <a:rPr lang="cs-CZ" dirty="0" smtClean="0"/>
              <a:t>Poslední vládce </a:t>
            </a:r>
            <a:r>
              <a:rPr lang="cs-CZ" dirty="0" err="1" smtClean="0"/>
              <a:t>Túpac</a:t>
            </a:r>
            <a:r>
              <a:rPr lang="cs-CZ" dirty="0" smtClean="0"/>
              <a:t> Amaru popraven 1572 = konec říše Inků</a:t>
            </a:r>
          </a:p>
          <a:p>
            <a:r>
              <a:rPr lang="cs-CZ" dirty="0" smtClean="0"/>
              <a:t>Na dobytém území pomohlo k zániku civilizace Inků řada epidemií – neštovice, tyfus, chřipka s neštovicemi, záškrt, spalničky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39402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Machu </a:t>
            </a:r>
            <a:r>
              <a:rPr lang="cs-CZ" dirty="0" err="1" smtClean="0"/>
              <a:t>Picchu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0700" y="1674019"/>
            <a:ext cx="5715000" cy="4286250"/>
          </a:xfrm>
        </p:spPr>
      </p:pic>
    </p:spTree>
    <p:extLst>
      <p:ext uri="{BB962C8B-B14F-4D97-AF65-F5344CB8AC3E}">
        <p14:creationId xmlns:p14="http://schemas.microsoft.com/office/powerpoint/2010/main" val="1105700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Cuzco - současnost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383" y="1554163"/>
            <a:ext cx="6197633" cy="4525962"/>
          </a:xfrm>
        </p:spPr>
      </p:pic>
    </p:spTree>
    <p:extLst>
      <p:ext uri="{BB962C8B-B14F-4D97-AF65-F5344CB8AC3E}">
        <p14:creationId xmlns:p14="http://schemas.microsoft.com/office/powerpoint/2010/main" val="4265994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Přesnost kladení kamenů k sobě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303" y="1554163"/>
            <a:ext cx="6767793" cy="4525962"/>
          </a:xfrm>
        </p:spPr>
      </p:pic>
    </p:spTree>
    <p:extLst>
      <p:ext uri="{BB962C8B-B14F-4D97-AF65-F5344CB8AC3E}">
        <p14:creationId xmlns:p14="http://schemas.microsoft.com/office/powerpoint/2010/main" val="2363130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 pro opakování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1) Co víš o historii Inků?</a:t>
            </a:r>
          </a:p>
          <a:p>
            <a:r>
              <a:rPr lang="cs-CZ" dirty="0" smtClean="0"/>
              <a:t>2) Víš co to ke KIPU?</a:t>
            </a:r>
          </a:p>
          <a:p>
            <a:r>
              <a:rPr lang="cs-CZ" dirty="0" smtClean="0"/>
              <a:t>3) Čím se Inkové živili?</a:t>
            </a:r>
          </a:p>
          <a:p>
            <a:r>
              <a:rPr lang="cs-CZ" dirty="0" smtClean="0"/>
              <a:t>4) Která zvířata chovali?</a:t>
            </a:r>
          </a:p>
          <a:p>
            <a:r>
              <a:rPr lang="cs-CZ" dirty="0" smtClean="0"/>
              <a:t>5) Jak bys charakterizoval náboženství Inků?</a:t>
            </a:r>
          </a:p>
          <a:p>
            <a:r>
              <a:rPr lang="cs-CZ" dirty="0" smtClean="0"/>
              <a:t>6) Který národ dobyl říši Inků a </a:t>
            </a:r>
            <a:r>
              <a:rPr lang="cs-CZ" smtClean="0"/>
              <a:t>kdy zanikla?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0145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cs.wikipedia.org/wiki/Soubor:Quipu.png</a:t>
            </a:r>
            <a:endParaRPr lang="cs-CZ" dirty="0" smtClean="0"/>
          </a:p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www.advart.net/fotky/2008-09-Bolivie-Peru/index.php?slide=prev-01520+P9060541.JPG&amp;f=next</a:t>
            </a:r>
            <a:endParaRPr lang="cs-CZ" dirty="0" smtClean="0"/>
          </a:p>
          <a:p>
            <a:r>
              <a:rPr lang="cs-CZ" dirty="0">
                <a:hlinkClick r:id="rId4"/>
              </a:rPr>
              <a:t>http://cs.wikipedia.org/wiki/Soubor:Tawantinsuyu_%</a:t>
            </a:r>
            <a:r>
              <a:rPr lang="cs-CZ" dirty="0" smtClean="0">
                <a:hlinkClick r:id="rId4"/>
              </a:rPr>
              <a:t>28orthographic_projection%29.svg</a:t>
            </a:r>
            <a:endParaRPr lang="cs-CZ" dirty="0" smtClean="0"/>
          </a:p>
          <a:p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cs.wikipedia.org/wiki/Soubor:Lama_guanicoe_2005-02-13.jpeg</a:t>
            </a:r>
            <a:endParaRPr lang="cs-CZ" dirty="0" smtClean="0"/>
          </a:p>
          <a:p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www.kinder-tierlexikon.de/a/alpaka.jpg</a:t>
            </a:r>
            <a:endParaRPr lang="cs-CZ" dirty="0" smtClean="0"/>
          </a:p>
          <a:p>
            <a:r>
              <a:rPr lang="cs-CZ" dirty="0">
                <a:hlinkClick r:id="rId7"/>
              </a:rPr>
              <a:t>http://</a:t>
            </a:r>
            <a:r>
              <a:rPr lang="cs-CZ" dirty="0" smtClean="0">
                <a:hlinkClick r:id="rId7"/>
              </a:rPr>
              <a:t>www.tkani.cz/bavlnik.jpg</a:t>
            </a:r>
            <a:endParaRPr lang="cs-CZ" dirty="0" smtClean="0"/>
          </a:p>
          <a:p>
            <a:r>
              <a:rPr lang="cs-CZ" dirty="0">
                <a:hlinkClick r:id="rId8"/>
              </a:rPr>
              <a:t>http://</a:t>
            </a:r>
            <a:r>
              <a:rPr lang="cs-CZ" dirty="0" smtClean="0">
                <a:hlinkClick r:id="rId8"/>
              </a:rPr>
              <a:t>botanika.wendys.cz/cherbar/prew/q28.jpg</a:t>
            </a:r>
            <a:endParaRPr lang="cs-CZ" dirty="0" smtClean="0"/>
          </a:p>
          <a:p>
            <a:r>
              <a:rPr lang="cs-CZ" dirty="0">
                <a:hlinkClick r:id="rId9"/>
              </a:rPr>
              <a:t>http://science.nationalgeographic.com/science/archaeology/machu-picchu-mystery</a:t>
            </a:r>
            <a:r>
              <a:rPr lang="cs-CZ" dirty="0" smtClean="0">
                <a:hlinkClick r:id="rId9"/>
              </a:rPr>
              <a:t>/</a:t>
            </a:r>
            <a:endParaRPr lang="cs-CZ" dirty="0" smtClean="0"/>
          </a:p>
          <a:p>
            <a:r>
              <a:rPr lang="cs-CZ"/>
              <a:t>http://boyscoutsincatrail.com/Cuzco.html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75505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223</TotalTime>
  <Words>512</Words>
  <Application>Microsoft Office PowerPoint</Application>
  <PresentationFormat>Předvádění na obrazovce (4:3)</PresentationFormat>
  <Paragraphs>90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Cesta</vt:lpstr>
      <vt:lpstr>Kultura INKŮ </vt:lpstr>
      <vt:lpstr>Anotace</vt:lpstr>
      <vt:lpstr>Metodický návod:</vt:lpstr>
      <vt:lpstr>Historie národa</vt:lpstr>
      <vt:lpstr>Říše InKŮ</vt:lpstr>
      <vt:lpstr>Ze života Inků</vt:lpstr>
      <vt:lpstr>KIPU – uzlové písmo Inků</vt:lpstr>
      <vt:lpstr>bavlna</vt:lpstr>
      <vt:lpstr>Lama</vt:lpstr>
      <vt:lpstr>Alpaka</vt:lpstr>
      <vt:lpstr>Náboženství</vt:lpstr>
      <vt:lpstr>Dobytí říše Španělskem</vt:lpstr>
      <vt:lpstr>Machu Picchu</vt:lpstr>
      <vt:lpstr>Cuzco - současnost</vt:lpstr>
      <vt:lpstr>Přesnost kladení kamenů k sobě</vt:lpstr>
      <vt:lpstr>Otázky pro opakování</vt:lpstr>
      <vt:lpstr>Zdroje</vt:lpstr>
    </vt:vector>
  </TitlesOfParts>
  <Company>Choltice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Kultura INKŮ </dc:title>
  <dc:creator>Blazkova</dc:creator>
  <cp:lastModifiedBy>Blazkova</cp:lastModifiedBy>
  <cp:revision>18</cp:revision>
  <dcterms:created xsi:type="dcterms:W3CDTF">2012-05-26T08:34:24Z</dcterms:created>
  <dcterms:modified xsi:type="dcterms:W3CDTF">2012-08-28T16:00:58Z</dcterms:modified>
</cp:coreProperties>
</file>