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69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</a:t>
          </a:r>
          <a:r>
            <a:rPr lang="cs-CZ" dirty="0" smtClean="0"/>
            <a:t>PRO3.ROČNÍK_16_procvičování abecedy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</a:t>
          </a:r>
          <a:r>
            <a:rPr lang="cs-CZ" sz="1900" kern="1200" dirty="0" smtClean="0"/>
            <a:t>PRO3.ROČNÍK_16_procvičování abecedy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70" r:id="rId1"/>
    <p:sldLayoutId id="2147484671" r:id="rId2"/>
    <p:sldLayoutId id="2147484672" r:id="rId3"/>
    <p:sldLayoutId id="2147484673" r:id="rId4"/>
    <p:sldLayoutId id="2147484674" r:id="rId5"/>
    <p:sldLayoutId id="2147484675" r:id="rId6"/>
    <p:sldLayoutId id="2147484676" r:id="rId7"/>
    <p:sldLayoutId id="2147484677" r:id="rId8"/>
    <p:sldLayoutId id="2147484678" r:id="rId9"/>
    <p:sldLayoutId id="2147484679" r:id="rId10"/>
    <p:sldLayoutId id="2147484680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3011806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612576" y="5301208"/>
            <a:ext cx="10513168" cy="415401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slouží k procvičování </a:t>
            </a:r>
            <a:r>
              <a:rPr lang="cs-CZ" sz="2400" dirty="0" smtClean="0">
                <a:solidFill>
                  <a:schemeClr val="tx1"/>
                </a:solidFill>
              </a:rPr>
              <a:t>řazení slov podle abecedy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Seřaď slova podle abecedy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Petr, Jana, Otakar, Sandra, Karel, Michala, Táňa, Pavla, Ivana, Veronika, Luboš, Aleš, Eva, David, Hanka, Ríša, Zbyněk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Řešení:</a:t>
            </a:r>
          </a:p>
          <a:p>
            <a:r>
              <a:rPr lang="cs-CZ" sz="2400" dirty="0" smtClean="0"/>
              <a:t>Aleš, David, Eva, Hanka, Ivana, Jana, Karel, Luboš, Michala, Otakar, Pavla, Petr, Ríša, Sandra, Táňa, Veronika, Zbyněk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4653136"/>
            <a:ext cx="8352928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136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Seřaď slova podle abecedy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Božena, Marie, Naďa, Věra, Helena, Karolína, Jindřich, Lada, Galina, Tamara, Ferdinand, Dušan, Petra, Alice, Cyril, Ota, Saša, 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Řešení:</a:t>
            </a:r>
          </a:p>
          <a:p>
            <a:r>
              <a:rPr lang="cs-CZ" sz="2400" dirty="0" smtClean="0"/>
              <a:t>Alice, Božena, Cyril, Dušan, Ferdinand, Galina, Helena, Jindřich, Karolína, Lada, Marie, Naďa, Ota, Petra, Saša, Tamara, Věra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827584" y="4221088"/>
            <a:ext cx="777686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487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1164</TotalTime>
  <Words>171</Words>
  <Application>Microsoft Office PowerPoint</Application>
  <PresentationFormat>Předvádění na obrazovce (4:3)</PresentationFormat>
  <Paragraphs>19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LuckyTie</vt:lpstr>
      <vt:lpstr>Prezentace aplikace PowerPoint</vt:lpstr>
      <vt:lpstr>Seřaď slova podle abecedy</vt:lpstr>
      <vt:lpstr>Seřaď slova podle abecedy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104</cp:revision>
  <dcterms:created xsi:type="dcterms:W3CDTF">2011-10-11T06:33:29Z</dcterms:created>
  <dcterms:modified xsi:type="dcterms:W3CDTF">2011-11-10T14:45:15Z</dcterms:modified>
</cp:coreProperties>
</file>