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1" r:id="rId7"/>
    <p:sldId id="260" r:id="rId8"/>
    <p:sldId id="262" r:id="rId9"/>
    <p:sldId id="263" r:id="rId10"/>
    <p:sldId id="264" r:id="rId11"/>
    <p:sldId id="266" r:id="rId12"/>
    <p:sldId id="265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D0274-F27E-4088-9759-F8D72F87BFF2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FE0E-FA6D-4CD0-9917-AE7CD78D6D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8488444"/>
      </p:ext>
    </p:extLst>
  </p:cSld>
  <p:clrMapOvr>
    <a:masterClrMapping/>
  </p:clrMapOvr>
  <p:transition spd="slow">
    <p:pull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D0274-F27E-4088-9759-F8D72F87BFF2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FE0E-FA6D-4CD0-9917-AE7CD78D6D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3317441"/>
      </p:ext>
    </p:extLst>
  </p:cSld>
  <p:clrMapOvr>
    <a:masterClrMapping/>
  </p:clrMapOvr>
  <p:transition spd="slow">
    <p:pull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D0274-F27E-4088-9759-F8D72F87BFF2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FE0E-FA6D-4CD0-9917-AE7CD78D6D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7498379"/>
      </p:ext>
    </p:extLst>
  </p:cSld>
  <p:clrMapOvr>
    <a:masterClrMapping/>
  </p:clrMapOvr>
  <p:transition spd="slow">
    <p:pull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D0274-F27E-4088-9759-F8D72F87BFF2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FE0E-FA6D-4CD0-9917-AE7CD78D6D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7583192"/>
      </p:ext>
    </p:extLst>
  </p:cSld>
  <p:clrMapOvr>
    <a:masterClrMapping/>
  </p:clrMapOvr>
  <p:transition spd="slow">
    <p:pull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D0274-F27E-4088-9759-F8D72F87BFF2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FE0E-FA6D-4CD0-9917-AE7CD78D6D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0116558"/>
      </p:ext>
    </p:extLst>
  </p:cSld>
  <p:clrMapOvr>
    <a:masterClrMapping/>
  </p:clrMapOvr>
  <p:transition spd="slow">
    <p:pull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D0274-F27E-4088-9759-F8D72F87BFF2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FE0E-FA6D-4CD0-9917-AE7CD78D6D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3798293"/>
      </p:ext>
    </p:extLst>
  </p:cSld>
  <p:clrMapOvr>
    <a:masterClrMapping/>
  </p:clrMapOvr>
  <p:transition spd="slow">
    <p:pull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D0274-F27E-4088-9759-F8D72F87BFF2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FE0E-FA6D-4CD0-9917-AE7CD78D6D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819144"/>
      </p:ext>
    </p:extLst>
  </p:cSld>
  <p:clrMapOvr>
    <a:masterClrMapping/>
  </p:clrMapOvr>
  <p:transition spd="slow">
    <p:pull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D0274-F27E-4088-9759-F8D72F87BFF2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FE0E-FA6D-4CD0-9917-AE7CD78D6D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952771"/>
      </p:ext>
    </p:extLst>
  </p:cSld>
  <p:clrMapOvr>
    <a:masterClrMapping/>
  </p:clrMapOvr>
  <p:transition spd="slow">
    <p:pull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D0274-F27E-4088-9759-F8D72F87BFF2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FE0E-FA6D-4CD0-9917-AE7CD78D6D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3355462"/>
      </p:ext>
    </p:extLst>
  </p:cSld>
  <p:clrMapOvr>
    <a:masterClrMapping/>
  </p:clrMapOvr>
  <p:transition spd="slow">
    <p:pull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D0274-F27E-4088-9759-F8D72F87BFF2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FE0E-FA6D-4CD0-9917-AE7CD78D6D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275693"/>
      </p:ext>
    </p:extLst>
  </p:cSld>
  <p:clrMapOvr>
    <a:masterClrMapping/>
  </p:clrMapOvr>
  <p:transition spd="slow">
    <p:pull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D0274-F27E-4088-9759-F8D72F87BFF2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FE0E-FA6D-4CD0-9917-AE7CD78D6D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8631609"/>
      </p:ext>
    </p:extLst>
  </p:cSld>
  <p:clrMapOvr>
    <a:masterClrMapping/>
  </p:clrMapOvr>
  <p:transition spd="slow">
    <p:pull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3D0274-F27E-4088-9759-F8D72F87BFF2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DDFE0E-FA6D-4CD0-9917-AE7CD78D6D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6437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26545"/>
            <a:ext cx="5600700" cy="10477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4611" y="1496863"/>
            <a:ext cx="3754777" cy="34563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7078858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Hrátky s angličtinou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VY_32_INOVACE_11_Fruit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and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vegetables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Hornová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Kajgrová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Andrea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45850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5821"/>
            <a:ext cx="9144000" cy="6842179"/>
          </a:xfrm>
          <a:prstGeom prst="rect">
            <a:avLst/>
          </a:prstGeom>
        </p:spPr>
      </p:pic>
      <p:sp>
        <p:nvSpPr>
          <p:cNvPr id="5" name="Stužka dolů 4"/>
          <p:cNvSpPr/>
          <p:nvPr/>
        </p:nvSpPr>
        <p:spPr>
          <a:xfrm>
            <a:off x="251520" y="260648"/>
            <a:ext cx="8568952" cy="1584176"/>
          </a:xfrm>
          <a:prstGeom prst="ribbon">
            <a:avLst>
              <a:gd name="adj1" fmla="val 16380"/>
              <a:gd name="adj2" fmla="val 75000"/>
            </a:avLst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/>
              <a:t>Fruit</a:t>
            </a:r>
            <a:r>
              <a:rPr lang="cs-CZ" sz="5400" dirty="0" smtClean="0"/>
              <a:t> and </a:t>
            </a:r>
            <a:r>
              <a:rPr lang="cs-CZ" sz="5400" dirty="0" err="1" smtClean="0"/>
              <a:t>vegetables</a:t>
            </a:r>
            <a:endParaRPr lang="cs-CZ" sz="5400" dirty="0"/>
          </a:p>
        </p:txBody>
      </p:sp>
      <p:sp>
        <p:nvSpPr>
          <p:cNvPr id="6" name="Stužka dolů 5"/>
          <p:cNvSpPr/>
          <p:nvPr/>
        </p:nvSpPr>
        <p:spPr>
          <a:xfrm>
            <a:off x="287524" y="5805264"/>
            <a:ext cx="8568952" cy="936104"/>
          </a:xfrm>
          <a:prstGeom prst="ribbon">
            <a:avLst>
              <a:gd name="adj1" fmla="val 16380"/>
              <a:gd name="adj2" fmla="val 75000"/>
            </a:avLst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Andrea Hornová </a:t>
            </a:r>
            <a:r>
              <a:rPr lang="cs-CZ" sz="3600" dirty="0" err="1" smtClean="0"/>
              <a:t>Kajgrová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098497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3" y="1"/>
            <a:ext cx="8773988" cy="6741368"/>
          </a:xfrm>
          <a:prstGeom prst="rect">
            <a:avLst/>
          </a:prstGeom>
        </p:spPr>
      </p:pic>
      <p:sp>
        <p:nvSpPr>
          <p:cNvPr id="3" name="Stužka dolů 2"/>
          <p:cNvSpPr/>
          <p:nvPr/>
        </p:nvSpPr>
        <p:spPr>
          <a:xfrm>
            <a:off x="179513" y="188640"/>
            <a:ext cx="5256583" cy="1440160"/>
          </a:xfrm>
          <a:prstGeom prst="ribbon">
            <a:avLst>
              <a:gd name="adj1" fmla="val 16380"/>
              <a:gd name="adj2" fmla="val 75000"/>
            </a:avLst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PEAR</a:t>
            </a:r>
            <a:endParaRPr lang="cs-CZ" sz="6600" dirty="0"/>
          </a:p>
        </p:txBody>
      </p:sp>
      <p:sp>
        <p:nvSpPr>
          <p:cNvPr id="4" name="Stužka dolů 3"/>
          <p:cNvSpPr/>
          <p:nvPr/>
        </p:nvSpPr>
        <p:spPr>
          <a:xfrm>
            <a:off x="4067944" y="5562116"/>
            <a:ext cx="4874137" cy="1152128"/>
          </a:xfrm>
          <a:prstGeom prst="ribbon">
            <a:avLst>
              <a:gd name="adj1" fmla="val 16380"/>
              <a:gd name="adj2" fmla="val 75000"/>
            </a:avLst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hruška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xmlns="" val="2411114491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77318"/>
          </a:xfrm>
          <a:prstGeom prst="rect">
            <a:avLst/>
          </a:prstGeom>
        </p:spPr>
      </p:pic>
      <p:sp>
        <p:nvSpPr>
          <p:cNvPr id="3" name="Stužka dolů 2"/>
          <p:cNvSpPr/>
          <p:nvPr/>
        </p:nvSpPr>
        <p:spPr>
          <a:xfrm>
            <a:off x="3707904" y="188640"/>
            <a:ext cx="5256583" cy="1440160"/>
          </a:xfrm>
          <a:prstGeom prst="ribbon">
            <a:avLst>
              <a:gd name="adj1" fmla="val 16380"/>
              <a:gd name="adj2" fmla="val 75000"/>
            </a:avLst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BANANA</a:t>
            </a:r>
            <a:endParaRPr lang="cs-CZ" sz="6600" dirty="0"/>
          </a:p>
        </p:txBody>
      </p:sp>
      <p:sp>
        <p:nvSpPr>
          <p:cNvPr id="4" name="Stužka dolů 3"/>
          <p:cNvSpPr/>
          <p:nvPr/>
        </p:nvSpPr>
        <p:spPr>
          <a:xfrm>
            <a:off x="251520" y="5546631"/>
            <a:ext cx="4874137" cy="1152128"/>
          </a:xfrm>
          <a:prstGeom prst="ribbon">
            <a:avLst>
              <a:gd name="adj1" fmla="val 16380"/>
              <a:gd name="adj2" fmla="val 75000"/>
            </a:avLst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banán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xmlns="" val="4070821226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196752"/>
            <a:ext cx="9119785" cy="5230426"/>
          </a:xfrm>
          <a:prstGeom prst="rect">
            <a:avLst/>
          </a:prstGeom>
        </p:spPr>
      </p:pic>
      <p:sp>
        <p:nvSpPr>
          <p:cNvPr id="3" name="Stužka dolů 2"/>
          <p:cNvSpPr/>
          <p:nvPr/>
        </p:nvSpPr>
        <p:spPr>
          <a:xfrm>
            <a:off x="3707904" y="188640"/>
            <a:ext cx="5256583" cy="1440160"/>
          </a:xfrm>
          <a:prstGeom prst="ribbon">
            <a:avLst>
              <a:gd name="adj1" fmla="val 16380"/>
              <a:gd name="adj2" fmla="val 75000"/>
            </a:avLst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APPLE</a:t>
            </a:r>
            <a:endParaRPr lang="cs-CZ" sz="6600" dirty="0"/>
          </a:p>
        </p:txBody>
      </p:sp>
      <p:sp>
        <p:nvSpPr>
          <p:cNvPr id="4" name="Stužka dolů 3"/>
          <p:cNvSpPr/>
          <p:nvPr/>
        </p:nvSpPr>
        <p:spPr>
          <a:xfrm>
            <a:off x="251520" y="5546631"/>
            <a:ext cx="4874137" cy="1152128"/>
          </a:xfrm>
          <a:prstGeom prst="ribbon">
            <a:avLst>
              <a:gd name="adj1" fmla="val 16380"/>
              <a:gd name="adj2" fmla="val 75000"/>
            </a:avLst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jablko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xmlns="" val="3576175251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5821"/>
            <a:ext cx="9144000" cy="6842179"/>
          </a:xfrm>
          <a:prstGeom prst="rect">
            <a:avLst/>
          </a:prstGeom>
        </p:spPr>
      </p:pic>
      <p:sp>
        <p:nvSpPr>
          <p:cNvPr id="7" name="Stužka dolů 6"/>
          <p:cNvSpPr/>
          <p:nvPr/>
        </p:nvSpPr>
        <p:spPr>
          <a:xfrm>
            <a:off x="179513" y="188640"/>
            <a:ext cx="5256583" cy="1440160"/>
          </a:xfrm>
          <a:prstGeom prst="ribbon">
            <a:avLst>
              <a:gd name="adj1" fmla="val 16380"/>
              <a:gd name="adj2" fmla="val 75000"/>
            </a:avLst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TOMATO</a:t>
            </a:r>
            <a:endParaRPr lang="cs-CZ" sz="6600" dirty="0"/>
          </a:p>
        </p:txBody>
      </p:sp>
      <p:sp>
        <p:nvSpPr>
          <p:cNvPr id="8" name="Stužka dolů 7"/>
          <p:cNvSpPr/>
          <p:nvPr/>
        </p:nvSpPr>
        <p:spPr>
          <a:xfrm>
            <a:off x="4067944" y="5562116"/>
            <a:ext cx="4874137" cy="1152128"/>
          </a:xfrm>
          <a:prstGeom prst="ribbon">
            <a:avLst>
              <a:gd name="adj1" fmla="val 16380"/>
              <a:gd name="adj2" fmla="val 75000"/>
            </a:avLst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rajče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xmlns="" val="754597728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3999" cy="6854222"/>
          </a:xfrm>
          <a:prstGeom prst="rect">
            <a:avLst/>
          </a:prstGeom>
        </p:spPr>
      </p:pic>
      <p:sp>
        <p:nvSpPr>
          <p:cNvPr id="3" name="Stužka dolů 2"/>
          <p:cNvSpPr/>
          <p:nvPr/>
        </p:nvSpPr>
        <p:spPr>
          <a:xfrm>
            <a:off x="179513" y="188640"/>
            <a:ext cx="5256583" cy="1440160"/>
          </a:xfrm>
          <a:prstGeom prst="ribbon">
            <a:avLst>
              <a:gd name="adj1" fmla="val 16380"/>
              <a:gd name="adj2" fmla="val 75000"/>
            </a:avLst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CARROT</a:t>
            </a:r>
            <a:endParaRPr lang="cs-CZ" sz="6600" dirty="0"/>
          </a:p>
        </p:txBody>
      </p:sp>
      <p:sp>
        <p:nvSpPr>
          <p:cNvPr id="4" name="Stužka dolů 3"/>
          <p:cNvSpPr/>
          <p:nvPr/>
        </p:nvSpPr>
        <p:spPr>
          <a:xfrm>
            <a:off x="4067944" y="5562116"/>
            <a:ext cx="4874137" cy="1152128"/>
          </a:xfrm>
          <a:prstGeom prst="ribbon">
            <a:avLst>
              <a:gd name="adj1" fmla="val 16380"/>
              <a:gd name="adj2" fmla="val 75000"/>
            </a:avLst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mrkev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xmlns="" val="2199199403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3" y="0"/>
            <a:ext cx="8773988" cy="6857999"/>
          </a:xfrm>
          <a:prstGeom prst="rect">
            <a:avLst/>
          </a:prstGeom>
        </p:spPr>
      </p:pic>
      <p:sp>
        <p:nvSpPr>
          <p:cNvPr id="3" name="Stužka dolů 2"/>
          <p:cNvSpPr/>
          <p:nvPr/>
        </p:nvSpPr>
        <p:spPr>
          <a:xfrm>
            <a:off x="179513" y="188640"/>
            <a:ext cx="8424935" cy="1224136"/>
          </a:xfrm>
          <a:prstGeom prst="ribbon">
            <a:avLst>
              <a:gd name="adj1" fmla="val 16380"/>
              <a:gd name="adj2" fmla="val 75000"/>
            </a:avLst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FRUIT = ovoce</a:t>
            </a:r>
            <a:endParaRPr lang="cs-CZ" sz="6600" dirty="0"/>
          </a:p>
        </p:txBody>
      </p:sp>
      <p:sp>
        <p:nvSpPr>
          <p:cNvPr id="4" name="Stužka dolů 3"/>
          <p:cNvSpPr/>
          <p:nvPr/>
        </p:nvSpPr>
        <p:spPr>
          <a:xfrm>
            <a:off x="323528" y="4797152"/>
            <a:ext cx="8424935" cy="1224136"/>
          </a:xfrm>
          <a:prstGeom prst="ribbon">
            <a:avLst>
              <a:gd name="adj1" fmla="val 16380"/>
              <a:gd name="adj2" fmla="val 75000"/>
            </a:avLst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VEGETABLES = zelenina</a:t>
            </a:r>
            <a:endParaRPr lang="cs-CZ" sz="4800" dirty="0"/>
          </a:p>
        </p:txBody>
      </p:sp>
      <p:sp>
        <p:nvSpPr>
          <p:cNvPr id="5" name="Stužka dolů 4"/>
          <p:cNvSpPr/>
          <p:nvPr/>
        </p:nvSpPr>
        <p:spPr>
          <a:xfrm>
            <a:off x="1954910" y="1556792"/>
            <a:ext cx="4874137" cy="720080"/>
          </a:xfrm>
          <a:prstGeom prst="ribbon">
            <a:avLst>
              <a:gd name="adj1" fmla="val 16380"/>
              <a:gd name="adj2" fmla="val 75000"/>
            </a:avLst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PEAR = hruška</a:t>
            </a:r>
            <a:endParaRPr lang="cs-CZ" sz="3600" dirty="0"/>
          </a:p>
        </p:txBody>
      </p:sp>
      <p:sp>
        <p:nvSpPr>
          <p:cNvPr id="6" name="Stužka dolů 5"/>
          <p:cNvSpPr/>
          <p:nvPr/>
        </p:nvSpPr>
        <p:spPr>
          <a:xfrm>
            <a:off x="1972847" y="2381380"/>
            <a:ext cx="4874137" cy="720080"/>
          </a:xfrm>
          <a:prstGeom prst="ribbon">
            <a:avLst>
              <a:gd name="adj1" fmla="val 16380"/>
              <a:gd name="adj2" fmla="val 75000"/>
            </a:avLst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BANANA = banán</a:t>
            </a:r>
            <a:endParaRPr lang="cs-CZ" sz="3600" dirty="0"/>
          </a:p>
        </p:txBody>
      </p:sp>
      <p:sp>
        <p:nvSpPr>
          <p:cNvPr id="7" name="Stužka dolů 6"/>
          <p:cNvSpPr/>
          <p:nvPr/>
        </p:nvSpPr>
        <p:spPr>
          <a:xfrm>
            <a:off x="1972846" y="3156541"/>
            <a:ext cx="4874137" cy="720080"/>
          </a:xfrm>
          <a:prstGeom prst="ribbon">
            <a:avLst>
              <a:gd name="adj1" fmla="val 16380"/>
              <a:gd name="adj2" fmla="val 75000"/>
            </a:avLst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APPLE = jablko</a:t>
            </a:r>
            <a:endParaRPr lang="cs-CZ" sz="3600" dirty="0"/>
          </a:p>
        </p:txBody>
      </p:sp>
      <p:sp>
        <p:nvSpPr>
          <p:cNvPr id="8" name="Stužka dolů 7"/>
          <p:cNvSpPr/>
          <p:nvPr/>
        </p:nvSpPr>
        <p:spPr>
          <a:xfrm>
            <a:off x="1979712" y="4005064"/>
            <a:ext cx="4874137" cy="720080"/>
          </a:xfrm>
          <a:prstGeom prst="ribbon">
            <a:avLst>
              <a:gd name="adj1" fmla="val 16380"/>
              <a:gd name="adj2" fmla="val 75000"/>
            </a:avLst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TOMATO = rajče</a:t>
            </a:r>
            <a:endParaRPr lang="cs-CZ" sz="3600" dirty="0"/>
          </a:p>
        </p:txBody>
      </p:sp>
      <p:sp>
        <p:nvSpPr>
          <p:cNvPr id="9" name="Stužka dolů 8"/>
          <p:cNvSpPr/>
          <p:nvPr/>
        </p:nvSpPr>
        <p:spPr>
          <a:xfrm>
            <a:off x="1954908" y="6081789"/>
            <a:ext cx="4874137" cy="720080"/>
          </a:xfrm>
          <a:prstGeom prst="ribbon">
            <a:avLst>
              <a:gd name="adj1" fmla="val 16380"/>
              <a:gd name="adj2" fmla="val 75000"/>
            </a:avLst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CARROT = mrkev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136049508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z Hartamy\pics\nadejkov_10_2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76213" y="-357188"/>
            <a:ext cx="9496426" cy="757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251520" y="0"/>
            <a:ext cx="4968552" cy="980728"/>
          </a:xfrm>
          <a:prstGeom prst="wedgeRoundRectCallout">
            <a:avLst>
              <a:gd name="adj1" fmla="val 53030"/>
              <a:gd name="adj2" fmla="val 143263"/>
              <a:gd name="adj3" fmla="val 16667"/>
            </a:avLst>
          </a:prstGeom>
          <a:ln w="76200"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Do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dirty="0" err="1" smtClean="0"/>
              <a:t>like</a:t>
            </a:r>
            <a:r>
              <a:rPr lang="cs-CZ" sz="4000" dirty="0" smtClean="0"/>
              <a:t> </a:t>
            </a:r>
            <a:r>
              <a:rPr lang="cs-CZ" sz="4000" dirty="0" err="1" smtClean="0"/>
              <a:t>apples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251520" y="1404525"/>
            <a:ext cx="3637497" cy="720080"/>
          </a:xfrm>
          <a:prstGeom prst="wedgeRoundRectCallout">
            <a:avLst>
              <a:gd name="adj1" fmla="val -7045"/>
              <a:gd name="adj2" fmla="val -109161"/>
              <a:gd name="adj3" fmla="val 16667"/>
            </a:avLst>
          </a:prstGeom>
          <a:ln w="76200"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Máš rád jablka?</a:t>
            </a:r>
            <a:endParaRPr lang="cs-CZ" sz="4000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251520" y="4653136"/>
            <a:ext cx="2376264" cy="980728"/>
          </a:xfrm>
          <a:prstGeom prst="wedgeRoundRectCallout">
            <a:avLst>
              <a:gd name="adj1" fmla="val 24656"/>
              <a:gd name="adj2" fmla="val -98649"/>
              <a:gd name="adj3" fmla="val 16667"/>
            </a:avLst>
          </a:prstGeom>
          <a:ln w="76200"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Yes</a:t>
            </a:r>
            <a:r>
              <a:rPr lang="cs-CZ" sz="4000" dirty="0" smtClean="0"/>
              <a:t>, I do.</a:t>
            </a:r>
            <a:endParaRPr lang="cs-CZ" sz="4000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251519" y="6131243"/>
            <a:ext cx="3168353" cy="720080"/>
          </a:xfrm>
          <a:prstGeom prst="wedgeRoundRectCallout">
            <a:avLst>
              <a:gd name="adj1" fmla="val -7045"/>
              <a:gd name="adj2" fmla="val -109161"/>
              <a:gd name="adj3" fmla="val 16667"/>
            </a:avLst>
          </a:prstGeom>
          <a:ln w="76200"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Ano, </a:t>
            </a:r>
            <a:r>
              <a:rPr lang="cs-CZ" sz="4000" dirty="0" smtClean="0"/>
              <a:t>mám</a:t>
            </a:r>
            <a:r>
              <a:rPr lang="cs-CZ" sz="4000" dirty="0" smtClean="0"/>
              <a:t>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4287432395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z Hartamy\pics\nadejkov_10_2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76213" y="-357188"/>
            <a:ext cx="9496426" cy="757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251520" y="0"/>
            <a:ext cx="4968552" cy="980728"/>
          </a:xfrm>
          <a:prstGeom prst="wedgeRoundRectCallout">
            <a:avLst>
              <a:gd name="adj1" fmla="val 53030"/>
              <a:gd name="adj2" fmla="val 143263"/>
              <a:gd name="adj3" fmla="val 16667"/>
            </a:avLst>
          </a:prstGeom>
          <a:ln w="76200"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Do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dirty="0" err="1" smtClean="0"/>
              <a:t>like</a:t>
            </a:r>
            <a:r>
              <a:rPr lang="cs-CZ" sz="4000" dirty="0" smtClean="0"/>
              <a:t> </a:t>
            </a:r>
            <a:r>
              <a:rPr lang="cs-CZ" sz="4000" dirty="0" err="1" smtClean="0"/>
              <a:t>apples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251520" y="1404525"/>
            <a:ext cx="3637497" cy="720080"/>
          </a:xfrm>
          <a:prstGeom prst="wedgeRoundRectCallout">
            <a:avLst>
              <a:gd name="adj1" fmla="val -7045"/>
              <a:gd name="adj2" fmla="val -109161"/>
              <a:gd name="adj3" fmla="val 16667"/>
            </a:avLst>
          </a:prstGeom>
          <a:ln w="76200"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Máš rád jablka?</a:t>
            </a:r>
            <a:endParaRPr lang="cs-CZ" sz="4000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3635896" y="4653136"/>
            <a:ext cx="2880320" cy="980728"/>
          </a:xfrm>
          <a:prstGeom prst="wedgeRoundRectCallout">
            <a:avLst>
              <a:gd name="adj1" fmla="val -66345"/>
              <a:gd name="adj2" fmla="val -93609"/>
              <a:gd name="adj3" fmla="val 16667"/>
            </a:avLst>
          </a:prstGeom>
          <a:ln w="76200"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No, I </a:t>
            </a:r>
            <a:r>
              <a:rPr lang="cs-CZ" sz="4000" dirty="0" err="1" smtClean="0"/>
              <a:t>don‘t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3670515" y="6137920"/>
            <a:ext cx="3493773" cy="720080"/>
          </a:xfrm>
          <a:prstGeom prst="wedgeRoundRectCallout">
            <a:avLst>
              <a:gd name="adj1" fmla="val -26155"/>
              <a:gd name="adj2" fmla="val -114309"/>
              <a:gd name="adj3" fmla="val 16667"/>
            </a:avLst>
          </a:prstGeom>
          <a:ln w="76200"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Ne</a:t>
            </a:r>
            <a:r>
              <a:rPr lang="cs-CZ" sz="4000" dirty="0" smtClean="0"/>
              <a:t>, </a:t>
            </a:r>
            <a:r>
              <a:rPr lang="cs-CZ" sz="4000" dirty="0" smtClean="0"/>
              <a:t>nemám.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7034665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z Hartamy\pics\nadejkov_10_2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76213" y="-357188"/>
            <a:ext cx="9496426" cy="757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251520" y="0"/>
            <a:ext cx="4968552" cy="980728"/>
          </a:xfrm>
          <a:prstGeom prst="wedgeRoundRectCallout">
            <a:avLst>
              <a:gd name="adj1" fmla="val 53030"/>
              <a:gd name="adj2" fmla="val 143263"/>
              <a:gd name="adj3" fmla="val 16667"/>
            </a:avLst>
          </a:prstGeom>
          <a:ln w="76200"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Do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dirty="0" err="1" smtClean="0"/>
              <a:t>like</a:t>
            </a:r>
            <a:r>
              <a:rPr lang="cs-CZ" sz="4000" dirty="0" smtClean="0"/>
              <a:t> </a:t>
            </a:r>
            <a:r>
              <a:rPr lang="cs-CZ" sz="4000" dirty="0" err="1" smtClean="0"/>
              <a:t>tomatoes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251520" y="1404525"/>
            <a:ext cx="3744416" cy="720080"/>
          </a:xfrm>
          <a:prstGeom prst="wedgeRoundRectCallout">
            <a:avLst>
              <a:gd name="adj1" fmla="val -7045"/>
              <a:gd name="adj2" fmla="val -109161"/>
              <a:gd name="adj3" fmla="val 16667"/>
            </a:avLst>
          </a:prstGeom>
          <a:ln w="76200"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Máš rád rajčata?</a:t>
            </a:r>
            <a:endParaRPr lang="cs-CZ" sz="4000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251520" y="4653136"/>
            <a:ext cx="2376264" cy="980728"/>
          </a:xfrm>
          <a:prstGeom prst="wedgeRoundRectCallout">
            <a:avLst>
              <a:gd name="adj1" fmla="val 24656"/>
              <a:gd name="adj2" fmla="val -98649"/>
              <a:gd name="adj3" fmla="val 16667"/>
            </a:avLst>
          </a:prstGeom>
          <a:ln w="76200"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Yes</a:t>
            </a:r>
            <a:r>
              <a:rPr lang="cs-CZ" sz="4000" dirty="0" smtClean="0"/>
              <a:t>, I do.</a:t>
            </a:r>
            <a:endParaRPr lang="cs-CZ" sz="4000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251519" y="6131243"/>
            <a:ext cx="3168353" cy="720080"/>
          </a:xfrm>
          <a:prstGeom prst="wedgeRoundRectCallout">
            <a:avLst>
              <a:gd name="adj1" fmla="val -7045"/>
              <a:gd name="adj2" fmla="val -109161"/>
              <a:gd name="adj3" fmla="val 16667"/>
            </a:avLst>
          </a:prstGeom>
          <a:ln w="76200"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Ano, </a:t>
            </a:r>
            <a:r>
              <a:rPr lang="cs-CZ" sz="4000" dirty="0" smtClean="0"/>
              <a:t>mám</a:t>
            </a:r>
            <a:r>
              <a:rPr lang="cs-CZ" sz="4000" dirty="0" smtClean="0"/>
              <a:t>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52215113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z Hartamy\pics\nadejkov_10_2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76213" y="-357188"/>
            <a:ext cx="9496426" cy="757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251520" y="0"/>
            <a:ext cx="4968552" cy="980728"/>
          </a:xfrm>
          <a:prstGeom prst="wedgeRoundRectCallout">
            <a:avLst>
              <a:gd name="adj1" fmla="val 53030"/>
              <a:gd name="adj2" fmla="val 143263"/>
              <a:gd name="adj3" fmla="val 16667"/>
            </a:avLst>
          </a:prstGeom>
          <a:ln w="76200"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Do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dirty="0" err="1" smtClean="0"/>
              <a:t>like</a:t>
            </a:r>
            <a:r>
              <a:rPr lang="cs-CZ" sz="4000" dirty="0" smtClean="0"/>
              <a:t> </a:t>
            </a:r>
            <a:r>
              <a:rPr lang="cs-CZ" sz="4000" dirty="0" err="1" smtClean="0"/>
              <a:t>tomatoes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251520" y="1404525"/>
            <a:ext cx="3744416" cy="720080"/>
          </a:xfrm>
          <a:prstGeom prst="wedgeRoundRectCallout">
            <a:avLst>
              <a:gd name="adj1" fmla="val -7045"/>
              <a:gd name="adj2" fmla="val -109161"/>
              <a:gd name="adj3" fmla="val 16667"/>
            </a:avLst>
          </a:prstGeom>
          <a:ln w="76200"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Máš rád rajčata?</a:t>
            </a:r>
            <a:endParaRPr lang="cs-CZ" sz="4000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3635896" y="4653136"/>
            <a:ext cx="2880320" cy="980728"/>
          </a:xfrm>
          <a:prstGeom prst="wedgeRoundRectCallout">
            <a:avLst>
              <a:gd name="adj1" fmla="val -66345"/>
              <a:gd name="adj2" fmla="val -93609"/>
              <a:gd name="adj3" fmla="val 16667"/>
            </a:avLst>
          </a:prstGeom>
          <a:ln w="76200"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No, I </a:t>
            </a:r>
            <a:r>
              <a:rPr lang="cs-CZ" sz="4000" dirty="0" err="1" smtClean="0"/>
              <a:t>don‘t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3670515" y="6137920"/>
            <a:ext cx="3493773" cy="720080"/>
          </a:xfrm>
          <a:prstGeom prst="wedgeRoundRectCallout">
            <a:avLst>
              <a:gd name="adj1" fmla="val -26155"/>
              <a:gd name="adj2" fmla="val -114309"/>
              <a:gd name="adj3" fmla="val 16667"/>
            </a:avLst>
          </a:prstGeom>
          <a:ln w="76200"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Ne, </a:t>
            </a:r>
            <a:r>
              <a:rPr lang="cs-CZ" sz="4000" dirty="0" smtClean="0"/>
              <a:t>nemám</a:t>
            </a:r>
            <a:r>
              <a:rPr lang="cs-CZ" sz="4000" dirty="0" smtClean="0"/>
              <a:t>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846638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5821"/>
            <a:ext cx="9144000" cy="6842179"/>
          </a:xfrm>
          <a:prstGeom prst="rect">
            <a:avLst/>
          </a:prstGeom>
        </p:spPr>
      </p:pic>
      <p:sp>
        <p:nvSpPr>
          <p:cNvPr id="5" name="Stužka dolů 4"/>
          <p:cNvSpPr/>
          <p:nvPr/>
        </p:nvSpPr>
        <p:spPr>
          <a:xfrm>
            <a:off x="251520" y="260648"/>
            <a:ext cx="8568952" cy="1584176"/>
          </a:xfrm>
          <a:prstGeom prst="ribbon">
            <a:avLst>
              <a:gd name="adj1" fmla="val 16380"/>
              <a:gd name="adj2" fmla="val 75000"/>
            </a:avLst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Zdroje</a:t>
            </a:r>
            <a:endParaRPr lang="cs-CZ" sz="5400" dirty="0"/>
          </a:p>
        </p:txBody>
      </p:sp>
      <p:sp>
        <p:nvSpPr>
          <p:cNvPr id="6" name="Stužka dolů 5"/>
          <p:cNvSpPr/>
          <p:nvPr/>
        </p:nvSpPr>
        <p:spPr>
          <a:xfrm>
            <a:off x="287524" y="2132856"/>
            <a:ext cx="8568952" cy="4248472"/>
          </a:xfrm>
          <a:prstGeom prst="ribbon">
            <a:avLst>
              <a:gd name="adj1" fmla="val 16380"/>
              <a:gd name="adj2" fmla="val 75000"/>
            </a:avLst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vlastní zdroje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zhartamy.wz.cz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agbarbrutanik.wbs.cz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www.eshop-rychle.cz/bedynkydomu-cz/eshop/2-1-Ovocna-bedynka/0/5/33-Hruska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http</a:t>
            </a:r>
            <a:r>
              <a:rPr lang="cs-CZ" dirty="0"/>
              <a:t>://www.lidovky.cz/ulety-slavnych-napoleon-jedl-banan-v-rumu-elvis-nikdy-nekrajel-jidlo-1iu-/</a:t>
            </a:r>
            <a:r>
              <a:rPr lang="cs-CZ" dirty="0" smtClean="0"/>
              <a:t>dobra-chut.asp?c=A100715_104627_dobra-chut_glu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www.mineralfit.cz/diety-a-cviceni-clanek/jablecna-dieta-285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http</a:t>
            </a:r>
            <a:r>
              <a:rPr lang="cs-CZ" dirty="0"/>
              <a:t>://bedynky.insert.cz/zbozi-rajce-bio---</a:t>
            </a:r>
            <a:r>
              <a:rPr lang="cs-CZ" dirty="0" smtClean="0"/>
              <a:t>500g,da,1455.htm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http</a:t>
            </a:r>
            <a:r>
              <a:rPr lang="cs-CZ" dirty="0"/>
              <a:t>://www.bydleni.cz/clanek/Mrkev-na-taliri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9346546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151</Words>
  <Application>Microsoft Office PowerPoint</Application>
  <PresentationFormat>Předvádění na obrazovce (4:3)</PresentationFormat>
  <Paragraphs>52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Šárka</cp:lastModifiedBy>
  <cp:revision>10</cp:revision>
  <dcterms:created xsi:type="dcterms:W3CDTF">2011-08-24T10:28:03Z</dcterms:created>
  <dcterms:modified xsi:type="dcterms:W3CDTF">2012-02-28T12:17:39Z</dcterms:modified>
</cp:coreProperties>
</file>