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mid" ContentType="audio/unknown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8"/>
  </p:notesMasterIdLst>
  <p:sldIdLst>
    <p:sldId id="285" r:id="rId2"/>
    <p:sldId id="283" r:id="rId3"/>
    <p:sldId id="290" r:id="rId4"/>
    <p:sldId id="294" r:id="rId5"/>
    <p:sldId id="293" r:id="rId6"/>
    <p:sldId id="291" r:id="rId7"/>
    <p:sldId id="298" r:id="rId8"/>
    <p:sldId id="297" r:id="rId9"/>
    <p:sldId id="300" r:id="rId10"/>
    <p:sldId id="299" r:id="rId11"/>
    <p:sldId id="296" r:id="rId12"/>
    <p:sldId id="279" r:id="rId13"/>
    <p:sldId id="277" r:id="rId14"/>
    <p:sldId id="280" r:id="rId15"/>
    <p:sldId id="301" r:id="rId16"/>
    <p:sldId id="284" r:id="rId17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9" autoAdjust="0"/>
    <p:restoredTop sz="94622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VY_32_INOVACE_Počet a číslo 5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LinFactNeighborX="-107" custLinFactNeighborY="-136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55A76124-C003-4B54-8F10-525B26901775}" type="presOf" srcId="{8D78E2D7-18A7-41DD-9962-57B3FE2BEBDD}" destId="{A1781B13-DE10-4169-ABDE-0384026A6B34}" srcOrd="0" destOrd="0" presId="urn:microsoft.com/office/officeart/2008/layout/VerticalCurvedList"/>
    <dgm:cxn modelId="{4C86AD8E-F768-446F-9AEF-E16A788239FF}" type="presOf" srcId="{60B5D622-D348-4384-9EFA-863CA4F7B7A3}" destId="{CAE44C5F-81A1-4D30-8D3F-2E663ECAC700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20BE84FF-7E06-47E1-8E6D-BF03B06E7A6D}" type="presOf" srcId="{BA9EE107-A5FB-41C4-9EF1-1CC153B68B3F}" destId="{9C0CD981-713F-47B3-AE2F-2963F2684A6F}" srcOrd="0" destOrd="0" presId="urn:microsoft.com/office/officeart/2008/layout/VerticalCurvedList"/>
    <dgm:cxn modelId="{0A345FDF-C38B-4E1C-849E-839A57CDDF36}" type="presOf" srcId="{E392F34A-E55D-43D5-AEDD-49027298B816}" destId="{7DCEBD2C-792F-484E-9C96-926E03F540ED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FFB287B-8FBE-4CB4-A5A2-9116CD18C372}" type="presOf" srcId="{A83A7CFB-B411-4357-9641-4A8443F73655}" destId="{F036299F-AF4D-4DAF-ABF5-87E8CC3FEF1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C31643E3-5578-4315-AFFF-37894C903A2F}" type="presOf" srcId="{F3C4A836-23AC-4E41-B6D6-51221E7E6743}" destId="{EF104B90-7E69-4918-A202-E6F91FC6E413}" srcOrd="0" destOrd="0" presId="urn:microsoft.com/office/officeart/2008/layout/VerticalCurvedList"/>
    <dgm:cxn modelId="{6FC19B7E-4816-40D4-8254-D0AEFDA8196E}" type="presOf" srcId="{A6F0E638-0CDE-4E1F-BB57-10C18463C623}" destId="{7DCEBD2C-792F-484E-9C96-926E03F540ED}" srcOrd="0" destOrd="1" presId="urn:microsoft.com/office/officeart/2008/layout/VerticalCurvedList"/>
    <dgm:cxn modelId="{C952563F-EA30-4A51-B9D6-6665EF0422CD}" type="presOf" srcId="{3061F91D-8548-4FCB-A021-DD835A272F0F}" destId="{88F378EC-C3F8-47CD-AEFF-49BA634320FB}" srcOrd="0" destOrd="0" presId="urn:microsoft.com/office/officeart/2008/layout/VerticalCurvedList"/>
    <dgm:cxn modelId="{463A6147-6AD3-4B43-8979-18369FDB7143}" type="presParOf" srcId="{9C0CD981-713F-47B3-AE2F-2963F2684A6F}" destId="{96773A7D-3367-4F53-A2D2-EA5770AFFDB3}" srcOrd="0" destOrd="0" presId="urn:microsoft.com/office/officeart/2008/layout/VerticalCurvedList"/>
    <dgm:cxn modelId="{1645F155-CAC6-4A5F-B970-3DB5FD073862}" type="presParOf" srcId="{96773A7D-3367-4F53-A2D2-EA5770AFFDB3}" destId="{F31B7103-6E88-4DB9-9888-CB9E0B3FEEF8}" srcOrd="0" destOrd="0" presId="urn:microsoft.com/office/officeart/2008/layout/VerticalCurvedList"/>
    <dgm:cxn modelId="{99093F1F-A922-4BEE-98B8-88B664F6DA64}" type="presParOf" srcId="{F31B7103-6E88-4DB9-9888-CB9E0B3FEEF8}" destId="{F7A92DE4-3445-4B9B-AF3D-F2DA6F69C25D}" srcOrd="0" destOrd="0" presId="urn:microsoft.com/office/officeart/2008/layout/VerticalCurvedList"/>
    <dgm:cxn modelId="{06D333DF-EF42-4EB3-AA94-79DC42B6DA11}" type="presParOf" srcId="{F31B7103-6E88-4DB9-9888-CB9E0B3FEEF8}" destId="{EF104B90-7E69-4918-A202-E6F91FC6E413}" srcOrd="1" destOrd="0" presId="urn:microsoft.com/office/officeart/2008/layout/VerticalCurvedList"/>
    <dgm:cxn modelId="{BAE6B50F-EA82-4F79-B3AF-66FB5E8726F0}" type="presParOf" srcId="{F31B7103-6E88-4DB9-9888-CB9E0B3FEEF8}" destId="{F5A5022A-2B1C-4F3B-B289-BC099E9CE92F}" srcOrd="2" destOrd="0" presId="urn:microsoft.com/office/officeart/2008/layout/VerticalCurvedList"/>
    <dgm:cxn modelId="{BFC40D33-762B-4188-B2F7-EF0F4BC9DA2E}" type="presParOf" srcId="{F31B7103-6E88-4DB9-9888-CB9E0B3FEEF8}" destId="{F16BA6F4-95DE-4E28-BF94-6459A70C4A6D}" srcOrd="3" destOrd="0" presId="urn:microsoft.com/office/officeart/2008/layout/VerticalCurvedList"/>
    <dgm:cxn modelId="{D63587A6-D5FE-4A5E-B4B4-977B008C8AC2}" type="presParOf" srcId="{96773A7D-3367-4F53-A2D2-EA5770AFFDB3}" destId="{F036299F-AF4D-4DAF-ABF5-87E8CC3FEF1B}" srcOrd="1" destOrd="0" presId="urn:microsoft.com/office/officeart/2008/layout/VerticalCurvedList"/>
    <dgm:cxn modelId="{0A47CFC6-E5B3-4F6A-9CFA-1343F91CA6C8}" type="presParOf" srcId="{96773A7D-3367-4F53-A2D2-EA5770AFFDB3}" destId="{40B95986-31F6-48A6-A8D8-D04AC3BEDA92}" srcOrd="2" destOrd="0" presId="urn:microsoft.com/office/officeart/2008/layout/VerticalCurvedList"/>
    <dgm:cxn modelId="{49CA9A1A-6452-4926-92C8-B64AFB253272}" type="presParOf" srcId="{40B95986-31F6-48A6-A8D8-D04AC3BEDA92}" destId="{112F553D-60C2-4CC4-948D-0369F51C4DB0}" srcOrd="0" destOrd="0" presId="urn:microsoft.com/office/officeart/2008/layout/VerticalCurvedList"/>
    <dgm:cxn modelId="{AF4F506B-C5C6-491D-9D13-CF860BECC65E}" type="presParOf" srcId="{96773A7D-3367-4F53-A2D2-EA5770AFFDB3}" destId="{A1781B13-DE10-4169-ABDE-0384026A6B34}" srcOrd="3" destOrd="0" presId="urn:microsoft.com/office/officeart/2008/layout/VerticalCurvedList"/>
    <dgm:cxn modelId="{55A00F84-9ACE-4DDD-B6A7-0FBF24C018F7}" type="presParOf" srcId="{96773A7D-3367-4F53-A2D2-EA5770AFFDB3}" destId="{65CD74A9-3E7B-49D7-95DD-EB8B72D6CA84}" srcOrd="4" destOrd="0" presId="urn:microsoft.com/office/officeart/2008/layout/VerticalCurvedList"/>
    <dgm:cxn modelId="{311A0253-E792-49F9-870C-8CD3C0C39E2A}" type="presParOf" srcId="{65CD74A9-3E7B-49D7-95DD-EB8B72D6CA84}" destId="{2741B69B-255D-4143-BECE-5BD9035A4FC6}" srcOrd="0" destOrd="0" presId="urn:microsoft.com/office/officeart/2008/layout/VerticalCurvedList"/>
    <dgm:cxn modelId="{5C23EAA5-1772-4606-87E5-84708F03C6A2}" type="presParOf" srcId="{96773A7D-3367-4F53-A2D2-EA5770AFFDB3}" destId="{7DCEBD2C-792F-484E-9C96-926E03F540ED}" srcOrd="5" destOrd="0" presId="urn:microsoft.com/office/officeart/2008/layout/VerticalCurvedList"/>
    <dgm:cxn modelId="{A79588B9-5412-4518-8ED9-D73063423D9D}" type="presParOf" srcId="{96773A7D-3367-4F53-A2D2-EA5770AFFDB3}" destId="{8E391AE5-35EA-4A7F-ACFF-6E662A0BD046}" srcOrd="6" destOrd="0" presId="urn:microsoft.com/office/officeart/2008/layout/VerticalCurvedList"/>
    <dgm:cxn modelId="{F196CA98-4E37-47F3-8E87-8B75C21DF970}" type="presParOf" srcId="{8E391AE5-35EA-4A7F-ACFF-6E662A0BD046}" destId="{EB133F34-59A3-4639-B813-3EF5396EC28B}" srcOrd="0" destOrd="0" presId="urn:microsoft.com/office/officeart/2008/layout/VerticalCurvedList"/>
    <dgm:cxn modelId="{7B208A4A-7250-4214-898A-2866A9769A10}" type="presParOf" srcId="{96773A7D-3367-4F53-A2D2-EA5770AFFDB3}" destId="{88F378EC-C3F8-47CD-AEFF-49BA634320FB}" srcOrd="7" destOrd="0" presId="urn:microsoft.com/office/officeart/2008/layout/VerticalCurvedList"/>
    <dgm:cxn modelId="{C9D8082B-6553-40D9-A8D8-B1E1EB94FF3D}" type="presParOf" srcId="{96773A7D-3367-4F53-A2D2-EA5770AFFDB3}" destId="{0C1D6B2A-9239-4220-B9D4-EF24FF044C0E}" srcOrd="8" destOrd="0" presId="urn:microsoft.com/office/officeart/2008/layout/VerticalCurvedList"/>
    <dgm:cxn modelId="{709BF55F-6FF7-4142-9724-16A6D4184E8B}" type="presParOf" srcId="{0C1D6B2A-9239-4220-B9D4-EF24FF044C0E}" destId="{A6FEC19F-0F90-4EC7-BB21-E0ADFEFFA617}" srcOrd="0" destOrd="0" presId="urn:microsoft.com/office/officeart/2008/layout/VerticalCurvedList"/>
    <dgm:cxn modelId="{7FADD21F-8DD2-4D84-9AB2-17792D5D9F1A}" type="presParOf" srcId="{96773A7D-3367-4F53-A2D2-EA5770AFFDB3}" destId="{CAE44C5F-81A1-4D30-8D3F-2E663ECAC700}" srcOrd="9" destOrd="0" presId="urn:microsoft.com/office/officeart/2008/layout/VerticalCurvedList"/>
    <dgm:cxn modelId="{5050C98C-B959-4D7B-8656-937995D0DEFC}" type="presParOf" srcId="{96773A7D-3367-4F53-A2D2-EA5770AFFDB3}" destId="{053E2699-E7D5-4B6C-A824-2ED732C32228}" srcOrd="10" destOrd="0" presId="urn:microsoft.com/office/officeart/2008/layout/VerticalCurvedList"/>
    <dgm:cxn modelId="{A104CFD0-A679-469B-9B3A-85F1E2B8F0EE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Pavlína Hylmarová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Matematika pro 1. ročník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95515" y="2520280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VY_32_INOVACE_Počet a číslo 5</a:t>
          </a:r>
          <a:endParaRPr lang="cs-CZ" sz="2000" kern="1200" dirty="0" smtClean="0"/>
        </a:p>
      </dsp:txBody>
      <dsp:txXfrm>
        <a:off x="295515" y="2520280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6816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1.mid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mid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6.wmf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3529849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136708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340768"/>
            <a:ext cx="7408333" cy="540059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30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procvičení </a:t>
            </a:r>
            <a:r>
              <a:rPr lang="cs-CZ" sz="1600" dirty="0"/>
              <a:t>a prohloubení učiva </a:t>
            </a:r>
            <a:r>
              <a:rPr lang="cs-CZ" sz="1600" dirty="0" smtClean="0"/>
              <a:t>Matematiky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3, 4 a </a:t>
            </a:r>
            <a:r>
              <a:rPr lang="cs-CZ" sz="1600" dirty="0"/>
              <a:t>5</a:t>
            </a:r>
            <a:r>
              <a:rPr lang="cs-CZ" sz="1600" dirty="0" smtClean="0"/>
              <a:t> – výkladová část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</a:t>
            </a:r>
            <a:r>
              <a:rPr lang="cs-CZ" sz="1600" dirty="0"/>
              <a:t>č. </a:t>
            </a:r>
            <a:r>
              <a:rPr lang="cs-CZ" sz="1600" dirty="0" smtClean="0"/>
              <a:t>6 – přepnutím do funkce interaktivního pera, tvoří žáci skupiny po 5</a:t>
            </a:r>
          </a:p>
          <a:p>
            <a:pPr marL="301943" lvl="1" indent="0">
              <a:buNone/>
            </a:pPr>
            <a:r>
              <a:rPr lang="cs-CZ" sz="1600" dirty="0" smtClean="0"/>
              <a:t>Snímek č. 8 a 10  – žáci hledají číslo pět, pří správném kliknutí se postupně odkrývá obrázek (využití mezipředmětové vztahy – ptáci </a:t>
            </a:r>
            <a:r>
              <a:rPr lang="cs-CZ" sz="1600" dirty="0" smtClean="0"/>
              <a:t>stěhovaví)</a:t>
            </a:r>
            <a:endParaRPr lang="cs-CZ" sz="1600" dirty="0" smtClean="0"/>
          </a:p>
          <a:p>
            <a:pPr marL="301943" lvl="1" indent="0">
              <a:buNone/>
            </a:pPr>
            <a:r>
              <a:rPr lang="cs-CZ" sz="1600" dirty="0" smtClean="0"/>
              <a:t>Snímek č. 11 – pomocí interaktivního pera doplňují žáci tabulku</a:t>
            </a:r>
          </a:p>
          <a:p>
            <a:pPr marL="301943" lvl="1" indent="0">
              <a:buNone/>
            </a:pPr>
            <a:r>
              <a:rPr lang="cs-CZ" sz="1600" dirty="0" smtClean="0"/>
              <a:t>Snímek č. 12 – vyvození porovnávání čísel do 5</a:t>
            </a:r>
          </a:p>
          <a:p>
            <a:pPr marL="301943" lvl="1" indent="0">
              <a:buNone/>
            </a:pPr>
            <a:r>
              <a:rPr lang="cs-CZ" sz="1600" dirty="0" smtClean="0"/>
              <a:t>Snímek 13  - klikni na správný zápis</a:t>
            </a:r>
          </a:p>
          <a:p>
            <a:pPr marL="301943" lvl="1" indent="0">
              <a:buNone/>
            </a:pPr>
            <a:r>
              <a:rPr lang="cs-CZ" sz="1600" dirty="0" smtClean="0"/>
              <a:t>Snímek č. 14 – je pracovní  list pro samostatnou práci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 smtClean="0"/>
              <a:t>Snímek č. 15 je zpětná kontrola samostatné práce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dirty="0"/>
              <a:t>Materiál obsahuje </a:t>
            </a:r>
            <a:r>
              <a:rPr lang="cs-CZ" sz="1600" dirty="0" smtClean="0"/>
              <a:t>16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6210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Počet a číslo 5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7" name="Picture 3" descr="C:\Users\hyp\AppData\Local\Microsoft\Windows\Temporary Internet Files\Content.IE5\JVADSESB\MC900357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990627"/>
            <a:ext cx="142646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yp\AppData\Local\Microsoft\Windows\Temporary Internet Files\Content.IE5\0PSKPZ6N\MC900097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5492" y="4349344"/>
            <a:ext cx="1436522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171701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yp\AppData\Local\Microsoft\Windows\Temporary Internet Files\Content.IE5\Z2UY2XIZ\MC900349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7167" y="1595245"/>
            <a:ext cx="1153922" cy="123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yp\AppData\Local\Microsoft\Windows\Temporary Internet Files\Content.IE5\JULPBTUZ\MC9000894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3538" y="3143850"/>
            <a:ext cx="1376172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4882" y="2766028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206" y="5085184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Users\hyp\AppData\Local\Microsoft\Windows\Temporary Internet Files\Content.IE5\JULPBTUZ\MC9000894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9779" y="1356318"/>
            <a:ext cx="1376172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hyp\AppData\Local\Microsoft\Windows\Temporary Internet Files\Content.IE5\JULPBTUZ\MC9000894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2014" y="4924349"/>
            <a:ext cx="1376172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hyp\AppData\Local\Microsoft\Windows\Temporary Internet Files\Content.IE5\JULPBTUZ\MC9000894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6965" y="2567832"/>
            <a:ext cx="1376172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C:\Users\hyp\AppData\Local\Microsoft\Windows\Temporary Internet Files\Content.IE5\JULPBTUZ\MC9000894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7296" y="0"/>
            <a:ext cx="1376172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C:\Users\hyp\AppData\Local\Microsoft\Windows\Temporary Internet Files\Content.IE5\Z2UY2XIZ\MC900349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3943" y="3491376"/>
            <a:ext cx="1153922" cy="123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Users\hyp\AppData\Local\Microsoft\Windows\Temporary Internet Files\Content.IE5\Z2UY2XIZ\MC900349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29036" y="2052809"/>
            <a:ext cx="1153922" cy="123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Users\hyp\AppData\Local\Microsoft\Windows\Temporary Internet Files\Content.IE5\Z2UY2XIZ\MC900349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7845" y="1469900"/>
            <a:ext cx="1153922" cy="123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hyp\AppData\Local\Microsoft\Windows\Temporary Internet Files\Content.IE5\Z2UY2XIZ\MC900349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9616" y="4107463"/>
            <a:ext cx="1153922" cy="123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hyp\AppData\Local\Microsoft\Windows\Temporary Internet Files\Content.IE5\Z2UY2XIZ\MC900349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628" y="3691038"/>
            <a:ext cx="1153922" cy="123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hyp\AppData\Local\Microsoft\Windows\Temporary Internet Files\Content.IE5\JVADSESB\MC900357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381" y="1858486"/>
            <a:ext cx="142646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hyp\AppData\Local\Microsoft\Windows\Temporary Internet Files\Content.IE5\JVADSESB\MC900357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9616" y="2035728"/>
            <a:ext cx="142646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360" y="224476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9833" y="5206374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0972" y="3066829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30959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-928747"/>
            <a:ext cx="4680520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0" b="1" i="1" dirty="0">
                <a:solidFill>
                  <a:srgbClr val="FFC000"/>
                </a:solidFill>
              </a:rPr>
              <a:t>5</a:t>
            </a:r>
          </a:p>
        </p:txBody>
      </p:sp>
      <p:pic>
        <p:nvPicPr>
          <p:cNvPr id="8" name="MS900074277[1].mi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0" name="Picture 11" descr="C:\Users\hyp\AppData\Local\Microsoft\Windows\Temporary Internet Files\Content.IE5\OZO6F6RO\MC9004116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2137" y="917733"/>
            <a:ext cx="1795789" cy="249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Users\hyp\AppData\Local\Microsoft\Windows\Temporary Internet Files\Content.IE5\OZO6F6RO\MC9004116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701" y="4005558"/>
            <a:ext cx="1795789" cy="249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Users\hyp\AppData\Local\Microsoft\Windows\Temporary Internet Files\Content.IE5\OZO6F6RO\MC9004116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4592" y="4038598"/>
            <a:ext cx="1795789" cy="249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1" descr="C:\Users\hyp\AppData\Local\Microsoft\Windows\Temporary Internet Files\Content.IE5\OZO6F6RO\MC9004116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86044"/>
            <a:ext cx="1795789" cy="249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1" descr="C:\Users\hyp\AppData\Local\Microsoft\Windows\Temporary Internet Files\Content.IE5\OZO6F6RO\MC9004116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702" y="917734"/>
            <a:ext cx="1795789" cy="249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8177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240360" cy="31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539552" y="260648"/>
            <a:ext cx="3888432" cy="2664296"/>
            <a:chOff x="539552" y="260648"/>
            <a:chExt cx="3888432" cy="2664296"/>
          </a:xfrm>
        </p:grpSpPr>
        <p:sp>
          <p:nvSpPr>
            <p:cNvPr id="3" name="Obláček 2"/>
            <p:cNvSpPr/>
            <p:nvPr/>
          </p:nvSpPr>
          <p:spPr>
            <a:xfrm>
              <a:off x="539552" y="260648"/>
              <a:ext cx="3888432" cy="2664296"/>
            </a:xfrm>
            <a:prstGeom prst="cloudCallout">
              <a:avLst>
                <a:gd name="adj1" fmla="val 76857"/>
                <a:gd name="adj2" fmla="val 74861"/>
              </a:avLst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Zakroužkuj po pěti </a:t>
              </a:r>
              <a:endParaRPr lang="cs-CZ" sz="3200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6" name="Veselý obličej 5"/>
            <p:cNvSpPr/>
            <p:nvPr/>
          </p:nvSpPr>
          <p:spPr>
            <a:xfrm>
              <a:off x="3225148" y="1555397"/>
              <a:ext cx="457200" cy="457200"/>
            </a:xfrm>
            <a:prstGeom prst="smileyFace">
              <a:avLst/>
            </a:prstGeom>
            <a:noFill/>
            <a:ln w="19050"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475901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3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360" y="224476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56349" y="2660220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9092" y="4941168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569" y="2412775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6723" y="620688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93096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76876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66046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51426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02121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0428" y="4653136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7814" y="4509120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019126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074439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24476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20359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240360" cy="31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539552" y="347853"/>
            <a:ext cx="3888432" cy="2664296"/>
          </a:xfrm>
          <a:prstGeom prst="cloudCallout">
            <a:avLst>
              <a:gd name="adj1" fmla="val 76857"/>
              <a:gd name="adj2" fmla="val 7486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Hledej číslo 5. 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2658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lačítko akce: Vlastní 26">
            <a:hlinkClick r:id="" action="ppaction://noaction" highlightClick="1"/>
          </p:cNvPr>
          <p:cNvSpPr/>
          <p:nvPr/>
        </p:nvSpPr>
        <p:spPr>
          <a:xfrm>
            <a:off x="-108520" y="-171400"/>
            <a:ext cx="9649072" cy="734481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7919041" y="25054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1697765" y="580987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89248" y="1636137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489248" y="4497516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489248" y="3066826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4356545" y="25054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323316" y="580987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7938816" y="3066826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5544044" y="25054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906282" y="580987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7938816" y="1636137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489248" y="580987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6531833" y="580987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1981547" y="25054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794048" y="25054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6731543" y="25054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3169046" y="25054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7938816" y="4497516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7740352" y="580987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4114799" y="5809872"/>
            <a:ext cx="9144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pic>
        <p:nvPicPr>
          <p:cNvPr id="1031" name="Picture 7" descr="C:\Users\hyp\AppData\Local\Microsoft\Windows\Temporary Internet Files\Content.IE5\GDZGI21V\MP9004337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71" y="1540928"/>
            <a:ext cx="5040459" cy="377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7cípá hvězda 35"/>
          <p:cNvSpPr/>
          <p:nvPr/>
        </p:nvSpPr>
        <p:spPr>
          <a:xfrm rot="18586709">
            <a:off x="4236563" y="1009228"/>
            <a:ext cx="2958881" cy="2712466"/>
          </a:xfrm>
          <a:prstGeom prst="star7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7cípá hvězda 37"/>
          <p:cNvSpPr/>
          <p:nvPr/>
        </p:nvSpPr>
        <p:spPr>
          <a:xfrm rot="1447170">
            <a:off x="3037215" y="3066826"/>
            <a:ext cx="2958881" cy="2712466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7cípá hvězda 38"/>
          <p:cNvSpPr/>
          <p:nvPr/>
        </p:nvSpPr>
        <p:spPr>
          <a:xfrm rot="964949">
            <a:off x="2683365" y="1118684"/>
            <a:ext cx="2958881" cy="2712466"/>
          </a:xfrm>
          <a:prstGeom prst="star7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7cípá hvězda 39"/>
          <p:cNvSpPr/>
          <p:nvPr/>
        </p:nvSpPr>
        <p:spPr>
          <a:xfrm>
            <a:off x="1335804" y="2924944"/>
            <a:ext cx="2958881" cy="2712466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7cípá hvězda 40"/>
          <p:cNvSpPr/>
          <p:nvPr/>
        </p:nvSpPr>
        <p:spPr>
          <a:xfrm>
            <a:off x="1203926" y="937407"/>
            <a:ext cx="2958881" cy="2712466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7cípá hvězda 41"/>
          <p:cNvSpPr/>
          <p:nvPr/>
        </p:nvSpPr>
        <p:spPr>
          <a:xfrm rot="2034574">
            <a:off x="4667803" y="2960147"/>
            <a:ext cx="2958881" cy="2712466"/>
          </a:xfrm>
          <a:prstGeom prst="star7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7cípá hvězda 42"/>
          <p:cNvSpPr/>
          <p:nvPr/>
        </p:nvSpPr>
        <p:spPr>
          <a:xfrm rot="1264168">
            <a:off x="5262690" y="1343862"/>
            <a:ext cx="2958881" cy="2712466"/>
          </a:xfrm>
          <a:prstGeom prst="star7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6902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2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3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63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4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7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5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240360" cy="31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539552" y="347853"/>
            <a:ext cx="3888432" cy="2664296"/>
          </a:xfrm>
          <a:prstGeom prst="cloudCallout">
            <a:avLst>
              <a:gd name="adj1" fmla="val 76857"/>
              <a:gd name="adj2" fmla="val 7486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Kteří ptáčci na zimu odlétají ? 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2688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-243408"/>
            <a:ext cx="9252520" cy="727280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2050" name="Picture 2" descr="C:\Users\hyp\AppData\Local\Microsoft\Windows\Temporary Internet Files\Content.IE5\RB250VLA\MP9004487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2555776" cy="1779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yp\AppData\Local\Microsoft\Windows\Temporary Internet Files\Content.IE5\GDZGI21V\MP9004337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76352"/>
            <a:ext cx="2793504" cy="209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yp\AppData\Local\Microsoft\Windows\Temporary Internet Files\Content.IE5\GDZGI21V\MP9004067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524" y="304800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yp\AppData\Local\Microsoft\Windows\Temporary Internet Files\Content.IE5\RB250VLA\MP9004483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6672"/>
            <a:ext cx="2802636" cy="1868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yp\AppData\Local\Microsoft\Windows\Temporary Internet Files\Content.IE5\OZO6F6RO\MC9004116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16832"/>
            <a:ext cx="2365782" cy="328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eselý obličej 2"/>
          <p:cNvSpPr/>
          <p:nvPr/>
        </p:nvSpPr>
        <p:spPr>
          <a:xfrm>
            <a:off x="5112430" y="2984972"/>
            <a:ext cx="770384" cy="7978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059143" y="568742"/>
            <a:ext cx="770384" cy="79783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6012160" y="5336647"/>
            <a:ext cx="770384" cy="79783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323528" y="1383066"/>
            <a:ext cx="770384" cy="7978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1853339" y="3161715"/>
            <a:ext cx="770384" cy="79783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3598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</p:childTnLst>
        </p:cTn>
      </p:par>
    </p:tnLst>
    <p:bldLst>
      <p:bldP spid="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3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5741" y="1461249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5786" y="4460468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9124" y="2411288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hyp\AppData\Local\Microsoft\Windows\Temporary Internet Files\Content.IE5\JULPBTUZ\MC900089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9099" y="4334790"/>
            <a:ext cx="1376172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hyp\AppData\Local\Microsoft\Windows\Temporary Internet Files\Content.IE5\0PSKPZ6N\MC9000977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0249" y="4713216"/>
            <a:ext cx="1436522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7349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796" y="4938132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hyp\AppData\Local\Microsoft\Windows\Temporary Internet Files\Content.IE5\JULPBTUZ\MC900089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5741" y="2877966"/>
            <a:ext cx="1376172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hyp\AppData\Local\Microsoft\Windows\Temporary Internet Files\Content.IE5\Z2UY2XIZ\MC900349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6950" y="4832394"/>
            <a:ext cx="649866" cy="693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hyp\AppData\Local\Microsoft\Windows\Temporary Internet Files\Content.IE5\Z2UY2XIZ\MC900349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5912" y="458267"/>
            <a:ext cx="1153922" cy="123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hyp\AppData\Local\Microsoft\Windows\Temporary Internet Files\Content.IE5\Z2UY2XIZ\MC900349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13" y="3705957"/>
            <a:ext cx="1153922" cy="123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hyp\AppData\Local\Microsoft\Windows\Temporary Internet Files\Content.IE5\JVADSESB\MC9003573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130" y="1717929"/>
            <a:ext cx="142646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404" y="56432"/>
            <a:ext cx="1207132" cy="163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hyp\AppData\Local\Microsoft\Windows\Temporary Internet Files\Content.IE5\0PSKPZ6N\MC9000977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1091" y="1420524"/>
            <a:ext cx="1436522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6012160" y="2061563"/>
            <a:ext cx="2736304" cy="74491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12160" y="2976678"/>
            <a:ext cx="2736304" cy="74491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12160" y="1146448"/>
            <a:ext cx="2736304" cy="74491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12160" y="3891793"/>
            <a:ext cx="2736304" cy="74491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12160" y="4806908"/>
            <a:ext cx="2736304" cy="74491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8" descr="C:\Users\hyp\AppData\Local\Microsoft\Windows\Temporary Internet Files\Content.IE5\Z2UY2XIZ\MC900349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5202" y="3344680"/>
            <a:ext cx="1153922" cy="123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hyp\AppData\Local\Microsoft\Windows\Temporary Internet Files\Content.IE5\0PSKPZ6N\MC9000977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6174" y="2067486"/>
            <a:ext cx="610886" cy="7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C:\Users\hyp\AppData\Local\Microsoft\Windows\Temporary Internet Files\Content.IE5\JULPBTUZ\MC900089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801510"/>
            <a:ext cx="628312" cy="843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hyp\AppData\Local\Microsoft\Windows\Temporary Internet Files\Content.IE5\JVADSESB\MC90042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6950" y="3012347"/>
            <a:ext cx="489333" cy="66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hyp\AppData\Local\Microsoft\Windows\Temporary Internet Files\Content.IE5\JVADSESB\MC9003573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6950" y="1200134"/>
            <a:ext cx="543230" cy="69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2" name="Přímá spojnice 31"/>
          <p:cNvCxnSpPr/>
          <p:nvPr/>
        </p:nvCxnSpPr>
        <p:spPr>
          <a:xfrm flipH="1">
            <a:off x="7020272" y="1200134"/>
            <a:ext cx="288032" cy="64469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8172400" y="1076528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7028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22679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2679" y="63154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078243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078243" y="63154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078243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091696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2679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22679" y="219943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20"/>
          <p:cNvCxnSpPr>
            <a:stCxn id="6" idx="2"/>
            <a:endCxn id="19" idx="0"/>
          </p:cNvCxnSpPr>
          <p:nvPr/>
        </p:nvCxnSpPr>
        <p:spPr>
          <a:xfrm>
            <a:off x="971867" y="1761964"/>
            <a:ext cx="0" cy="437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765580" y="1756538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3" idx="2"/>
            <a:endCxn id="18" idx="0"/>
          </p:cNvCxnSpPr>
          <p:nvPr/>
        </p:nvCxnSpPr>
        <p:spPr>
          <a:xfrm>
            <a:off x="971867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0" idx="2"/>
            <a:endCxn id="15" idx="0"/>
          </p:cNvCxnSpPr>
          <p:nvPr/>
        </p:nvCxnSpPr>
        <p:spPr>
          <a:xfrm>
            <a:off x="6715650" y="1761964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11" idx="2"/>
            <a:endCxn id="14" idx="0"/>
          </p:cNvCxnSpPr>
          <p:nvPr/>
        </p:nvCxnSpPr>
        <p:spPr>
          <a:xfrm>
            <a:off x="8427431" y="1761964"/>
            <a:ext cx="13453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9" idx="2"/>
            <a:endCxn id="13" idx="0"/>
          </p:cNvCxnSpPr>
          <p:nvPr/>
        </p:nvCxnSpPr>
        <p:spPr>
          <a:xfrm>
            <a:off x="8427431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366462" y="63154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366462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Rovnoramenný trojúhelník 37"/>
          <p:cNvSpPr/>
          <p:nvPr/>
        </p:nvSpPr>
        <p:spPr>
          <a:xfrm>
            <a:off x="6509334" y="104245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9" name="Rovnoramenný trojúhelník 38"/>
          <p:cNvSpPr/>
          <p:nvPr/>
        </p:nvSpPr>
        <p:spPr>
          <a:xfrm>
            <a:off x="6509334" y="3942582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0" name="Rovnoramenný trojúhelník 39"/>
          <p:cNvSpPr/>
          <p:nvPr/>
        </p:nvSpPr>
        <p:spPr>
          <a:xfrm>
            <a:off x="764973" y="4247722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1" name="Rovnoramenný trojúhelník 40"/>
          <p:cNvSpPr/>
          <p:nvPr/>
        </p:nvSpPr>
        <p:spPr>
          <a:xfrm>
            <a:off x="2441801" y="997852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2" name="Rovnoramenný trojúhelník 41"/>
          <p:cNvSpPr/>
          <p:nvPr/>
        </p:nvSpPr>
        <p:spPr>
          <a:xfrm>
            <a:off x="742689" y="3907904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66462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366462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3" name="Přímá spojnice 32"/>
          <p:cNvCxnSpPr>
            <a:stCxn id="8" idx="2"/>
            <a:endCxn id="12" idx="0"/>
          </p:cNvCxnSpPr>
          <p:nvPr/>
        </p:nvCxnSpPr>
        <p:spPr>
          <a:xfrm>
            <a:off x="6715650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8495752" y="4289798"/>
            <a:ext cx="222199" cy="2324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1693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31693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2</a:t>
            </a:r>
          </a:p>
        </p:txBody>
      </p:sp>
      <p:cxnSp>
        <p:nvCxnSpPr>
          <p:cNvPr id="27" name="Přímá spojnice 26"/>
          <p:cNvCxnSpPr>
            <a:stCxn id="7" idx="2"/>
            <a:endCxn id="16" idx="0"/>
          </p:cNvCxnSpPr>
          <p:nvPr/>
        </p:nvCxnSpPr>
        <p:spPr>
          <a:xfrm>
            <a:off x="2680881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2514626" y="413751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511713" y="3642556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31693" y="626114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31693" y="219943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42689" y="753553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8212284" y="1427566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8212284" y="1081336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8212284" y="764704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473455" y="2199438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2" name="Obdélník 61"/>
          <p:cNvSpPr/>
          <p:nvPr/>
        </p:nvSpPr>
        <p:spPr>
          <a:xfrm>
            <a:off x="7231418" y="5025008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3" name="Obdélník 62"/>
          <p:cNvSpPr/>
          <p:nvPr/>
        </p:nvSpPr>
        <p:spPr>
          <a:xfrm>
            <a:off x="1473455" y="5025008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4" name="Obdélník 63"/>
          <p:cNvSpPr/>
          <p:nvPr/>
        </p:nvSpPr>
        <p:spPr>
          <a:xfrm>
            <a:off x="7236296" y="220486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560766" y="1902278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&gt;</a:t>
            </a:r>
            <a:endParaRPr lang="cs-CZ" sz="6600" b="1" dirty="0"/>
          </a:p>
        </p:txBody>
      </p:sp>
      <p:sp>
        <p:nvSpPr>
          <p:cNvPr id="67" name="TextovéPole 66"/>
          <p:cNvSpPr txBox="1"/>
          <p:nvPr/>
        </p:nvSpPr>
        <p:spPr>
          <a:xfrm rot="10800000">
            <a:off x="7279951" y="2104447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&gt;</a:t>
            </a:r>
            <a:endParaRPr lang="cs-CZ" sz="6600" b="1" dirty="0"/>
          </a:p>
        </p:txBody>
      </p:sp>
      <p:sp>
        <p:nvSpPr>
          <p:cNvPr id="68" name="TextovéPole 67"/>
          <p:cNvSpPr txBox="1"/>
          <p:nvPr/>
        </p:nvSpPr>
        <p:spPr>
          <a:xfrm rot="10800000">
            <a:off x="7279951" y="4923834"/>
            <a:ext cx="6110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&gt;</a:t>
            </a:r>
            <a:endParaRPr lang="cs-CZ" sz="66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536346" y="4829677"/>
            <a:ext cx="5725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&gt;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42689" y="984532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42689" y="1258264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42689" y="1502398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Rovnoramenný trojúhelník 57"/>
          <p:cNvSpPr/>
          <p:nvPr/>
        </p:nvSpPr>
        <p:spPr>
          <a:xfrm>
            <a:off x="728541" y="357049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9" name="Rovnoramenný trojúhelník 58"/>
          <p:cNvSpPr/>
          <p:nvPr/>
        </p:nvSpPr>
        <p:spPr>
          <a:xfrm>
            <a:off x="728541" y="357049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0" name="Rovnoramenný trojúhelník 59"/>
          <p:cNvSpPr/>
          <p:nvPr/>
        </p:nvSpPr>
        <p:spPr>
          <a:xfrm>
            <a:off x="728541" y="357049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8519022" y="3597465"/>
            <a:ext cx="222199" cy="2324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8301262" y="3938765"/>
            <a:ext cx="222199" cy="2324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8134788" y="3597465"/>
            <a:ext cx="222199" cy="2324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8166601" y="4289798"/>
            <a:ext cx="222199" cy="2324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7285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9" grpId="0" animBg="1"/>
      <p:bldP spid="15" grpId="0" animBg="1"/>
      <p:bldP spid="12" grpId="0" animBg="1"/>
      <p:bldP spid="16" grpId="0" animBg="1"/>
      <p:bldP spid="17" grpId="0" animBg="1"/>
      <p:bldP spid="66" grpId="0"/>
      <p:bldP spid="67" grpId="0"/>
      <p:bldP spid="68" grpId="0"/>
      <p:bldP spid="6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388933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79426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98440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79426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398440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79426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398440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2398440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379426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436096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436096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7446704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5436096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452320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7452320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5436096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445791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388933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&gt;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388933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1388933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6440739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6444208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6444208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6" name="Zaoblený obdélník 25"/>
          <p:cNvSpPr/>
          <p:nvPr/>
        </p:nvSpPr>
        <p:spPr>
          <a:xfrm>
            <a:off x="6440944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xmlns="" val="81515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078243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14" name="Obdélník 13"/>
          <p:cNvSpPr/>
          <p:nvPr/>
        </p:nvSpPr>
        <p:spPr>
          <a:xfrm>
            <a:off x="8091696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5400" b="1" dirty="0"/>
          </a:p>
        </p:txBody>
      </p:sp>
      <p:cxnSp>
        <p:nvCxnSpPr>
          <p:cNvPr id="21" name="Přímá spojnice 20"/>
          <p:cNvCxnSpPr>
            <a:stCxn id="6" idx="2"/>
            <a:endCxn id="19" idx="0"/>
          </p:cNvCxnSpPr>
          <p:nvPr/>
        </p:nvCxnSpPr>
        <p:spPr>
          <a:xfrm>
            <a:off x="625592" y="1774153"/>
            <a:ext cx="0" cy="437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15" idx="0"/>
          </p:cNvCxnSpPr>
          <p:nvPr/>
        </p:nvCxnSpPr>
        <p:spPr>
          <a:xfrm>
            <a:off x="6715650" y="1761964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14" idx="0"/>
          </p:cNvCxnSpPr>
          <p:nvPr/>
        </p:nvCxnSpPr>
        <p:spPr>
          <a:xfrm>
            <a:off x="8427431" y="1761964"/>
            <a:ext cx="13453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3" idx="0"/>
          </p:cNvCxnSpPr>
          <p:nvPr/>
        </p:nvCxnSpPr>
        <p:spPr>
          <a:xfrm>
            <a:off x="8427431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366462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38" name="Rovnoramenný trojúhelník 37"/>
          <p:cNvSpPr/>
          <p:nvPr/>
        </p:nvSpPr>
        <p:spPr>
          <a:xfrm>
            <a:off x="6509334" y="104245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9" name="Rovnoramenný trojúhelník 38"/>
          <p:cNvSpPr/>
          <p:nvPr/>
        </p:nvSpPr>
        <p:spPr>
          <a:xfrm>
            <a:off x="8221115" y="4158564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0" name="Rovnoramenný trojúhelník 39"/>
          <p:cNvSpPr/>
          <p:nvPr/>
        </p:nvSpPr>
        <p:spPr>
          <a:xfrm>
            <a:off x="8234568" y="3729652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66462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cxnSp>
        <p:nvCxnSpPr>
          <p:cNvPr id="33" name="Přímá spojnice 32"/>
          <p:cNvCxnSpPr>
            <a:endCxn id="12" idx="0"/>
          </p:cNvCxnSpPr>
          <p:nvPr/>
        </p:nvCxnSpPr>
        <p:spPr>
          <a:xfrm>
            <a:off x="6715650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6546482" y="397796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7231418" y="5025008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4" name="Obdélník 63"/>
          <p:cNvSpPr/>
          <p:nvPr/>
        </p:nvSpPr>
        <p:spPr>
          <a:xfrm>
            <a:off x="7236296" y="220486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76404" y="404664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76404" y="503719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19" name="Obdélník 18"/>
          <p:cNvSpPr/>
          <p:nvPr/>
        </p:nvSpPr>
        <p:spPr>
          <a:xfrm>
            <a:off x="276404" y="221162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cxnSp>
        <p:nvCxnSpPr>
          <p:cNvPr id="25" name="Přímá spojnice 24"/>
          <p:cNvCxnSpPr>
            <a:endCxn id="18" idx="0"/>
          </p:cNvCxnSpPr>
          <p:nvPr/>
        </p:nvCxnSpPr>
        <p:spPr>
          <a:xfrm>
            <a:off x="625592" y="4643621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1985418" y="503719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cxnSp>
        <p:nvCxnSpPr>
          <p:cNvPr id="27" name="Přímá spojnice 26"/>
          <p:cNvCxnSpPr>
            <a:endCxn id="16" idx="0"/>
          </p:cNvCxnSpPr>
          <p:nvPr/>
        </p:nvCxnSpPr>
        <p:spPr>
          <a:xfrm>
            <a:off x="2334606" y="4643621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2168351" y="425841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168351" y="3839464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85418" y="221162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49" name="Obdélník 48"/>
          <p:cNvSpPr/>
          <p:nvPr/>
        </p:nvSpPr>
        <p:spPr>
          <a:xfrm>
            <a:off x="2108919" y="746320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4014" y="4223436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24014" y="3717522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127180" y="2211627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3" name="Obdélník 62"/>
          <p:cNvSpPr/>
          <p:nvPr/>
        </p:nvSpPr>
        <p:spPr>
          <a:xfrm>
            <a:off x="1127180" y="5037197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214491" y="1914467"/>
            <a:ext cx="1847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6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190071" y="4841866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b="1" dirty="0"/>
          </a:p>
        </p:txBody>
      </p:sp>
      <p:sp>
        <p:nvSpPr>
          <p:cNvPr id="58" name="Obdélník 57"/>
          <p:cNvSpPr/>
          <p:nvPr/>
        </p:nvSpPr>
        <p:spPr>
          <a:xfrm>
            <a:off x="3289621" y="500172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59" name="Obdélník 58"/>
          <p:cNvSpPr/>
          <p:nvPr/>
        </p:nvSpPr>
        <p:spPr>
          <a:xfrm>
            <a:off x="3289621" y="217615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cxnSp>
        <p:nvCxnSpPr>
          <p:cNvPr id="60" name="Přímá spojnice 59"/>
          <p:cNvCxnSpPr>
            <a:endCxn id="58" idx="0"/>
          </p:cNvCxnSpPr>
          <p:nvPr/>
        </p:nvCxnSpPr>
        <p:spPr>
          <a:xfrm>
            <a:off x="3638809" y="4608148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ovnoramenný trojúhelník 64"/>
          <p:cNvSpPr/>
          <p:nvPr/>
        </p:nvSpPr>
        <p:spPr>
          <a:xfrm>
            <a:off x="3432493" y="1173468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0" name="Rovnoramenný trojúhelník 69"/>
          <p:cNvSpPr/>
          <p:nvPr/>
        </p:nvSpPr>
        <p:spPr>
          <a:xfrm>
            <a:off x="3453169" y="746320"/>
            <a:ext cx="391956" cy="3117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4998635" y="500172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cxnSp>
        <p:nvCxnSpPr>
          <p:cNvPr id="73" name="Přímá spojnice 72"/>
          <p:cNvCxnSpPr>
            <a:endCxn id="72" idx="0"/>
          </p:cNvCxnSpPr>
          <p:nvPr/>
        </p:nvCxnSpPr>
        <p:spPr>
          <a:xfrm>
            <a:off x="5347823" y="4608148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Obdélník 76"/>
          <p:cNvSpPr/>
          <p:nvPr/>
        </p:nvSpPr>
        <p:spPr>
          <a:xfrm>
            <a:off x="4998635" y="217615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81" name="Obdélník 80"/>
          <p:cNvSpPr/>
          <p:nvPr/>
        </p:nvSpPr>
        <p:spPr>
          <a:xfrm>
            <a:off x="4140397" y="217615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2" name="Obdélník 81"/>
          <p:cNvSpPr/>
          <p:nvPr/>
        </p:nvSpPr>
        <p:spPr>
          <a:xfrm>
            <a:off x="4140397" y="500172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227708" y="1878994"/>
            <a:ext cx="1847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6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4203288" y="4806393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b="1" dirty="0"/>
          </a:p>
        </p:txBody>
      </p:sp>
      <p:cxnSp>
        <p:nvCxnSpPr>
          <p:cNvPr id="24" name="Přímá spojnice 23"/>
          <p:cNvCxnSpPr>
            <a:endCxn id="17" idx="0"/>
          </p:cNvCxnSpPr>
          <p:nvPr/>
        </p:nvCxnSpPr>
        <p:spPr>
          <a:xfrm>
            <a:off x="2334606" y="1768727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59" idx="0"/>
          </p:cNvCxnSpPr>
          <p:nvPr/>
        </p:nvCxnSpPr>
        <p:spPr>
          <a:xfrm>
            <a:off x="3638809" y="1738680"/>
            <a:ext cx="0" cy="437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77" idx="0"/>
          </p:cNvCxnSpPr>
          <p:nvPr/>
        </p:nvCxnSpPr>
        <p:spPr>
          <a:xfrm>
            <a:off x="5347823" y="1733254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délník 85"/>
          <p:cNvSpPr/>
          <p:nvPr/>
        </p:nvSpPr>
        <p:spPr>
          <a:xfrm>
            <a:off x="5178655" y="1012684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Rovnoramenný trojúhelník 86"/>
          <p:cNvSpPr/>
          <p:nvPr/>
        </p:nvSpPr>
        <p:spPr>
          <a:xfrm>
            <a:off x="5309110" y="3926998"/>
            <a:ext cx="375484" cy="29434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39952" y="849536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439952" y="1287925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8248517" y="1208941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8248517" y="678878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106006" y="996406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2108919" y="1214648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2108919" y="1456614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439952" y="411147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078243" y="356473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366462" y="363765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4998635" y="404664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1985418" y="392474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299959" y="392475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6366462" y="3289100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4998635" y="3243617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3299959" y="3242255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1985418" y="3302612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303426" y="3230310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8078243" y="3231612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2108919" y="507242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424014" y="3955681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424014" y="3468288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2168351" y="3398422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6546482" y="3545071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>
            <a:off x="3453169" y="3735316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Rovnoramenný trojúhelník 111"/>
          <p:cNvSpPr/>
          <p:nvPr/>
        </p:nvSpPr>
        <p:spPr>
          <a:xfrm>
            <a:off x="5012427" y="3747151"/>
            <a:ext cx="375484" cy="29434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3" name="Rovnoramenný trojúhelník 112"/>
          <p:cNvSpPr/>
          <p:nvPr/>
        </p:nvSpPr>
        <p:spPr>
          <a:xfrm>
            <a:off x="5347823" y="3470444"/>
            <a:ext cx="375484" cy="29434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4" name="Rovnoramenný trojúhelník 113"/>
          <p:cNvSpPr/>
          <p:nvPr/>
        </p:nvSpPr>
        <p:spPr>
          <a:xfrm>
            <a:off x="5042929" y="4247898"/>
            <a:ext cx="375484" cy="29434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5" name="Rovnoramenný trojúhelník 114"/>
          <p:cNvSpPr/>
          <p:nvPr/>
        </p:nvSpPr>
        <p:spPr>
          <a:xfrm>
            <a:off x="4990913" y="3285584"/>
            <a:ext cx="375484" cy="29434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6" name="Rovnoramenný trojúhelník 115"/>
          <p:cNvSpPr/>
          <p:nvPr/>
        </p:nvSpPr>
        <p:spPr>
          <a:xfrm>
            <a:off x="8207165" y="3291879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7" name="Ovál 116"/>
          <p:cNvSpPr/>
          <p:nvPr/>
        </p:nvSpPr>
        <p:spPr>
          <a:xfrm>
            <a:off x="3453169" y="3291879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vál 117"/>
          <p:cNvSpPr/>
          <p:nvPr/>
        </p:nvSpPr>
        <p:spPr>
          <a:xfrm>
            <a:off x="3453169" y="4206082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Rovnoramenný trojúhelník 118"/>
          <p:cNvSpPr/>
          <p:nvPr/>
        </p:nvSpPr>
        <p:spPr>
          <a:xfrm>
            <a:off x="6509334" y="681111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3383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078243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091696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5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20"/>
          <p:cNvCxnSpPr>
            <a:stCxn id="6" idx="2"/>
            <a:endCxn id="19" idx="0"/>
          </p:cNvCxnSpPr>
          <p:nvPr/>
        </p:nvCxnSpPr>
        <p:spPr>
          <a:xfrm>
            <a:off x="625592" y="1774153"/>
            <a:ext cx="0" cy="437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15" idx="0"/>
          </p:cNvCxnSpPr>
          <p:nvPr/>
        </p:nvCxnSpPr>
        <p:spPr>
          <a:xfrm>
            <a:off x="6715650" y="1761964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14" idx="0"/>
          </p:cNvCxnSpPr>
          <p:nvPr/>
        </p:nvCxnSpPr>
        <p:spPr>
          <a:xfrm>
            <a:off x="8427431" y="1761964"/>
            <a:ext cx="13453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3" idx="0"/>
          </p:cNvCxnSpPr>
          <p:nvPr/>
        </p:nvCxnSpPr>
        <p:spPr>
          <a:xfrm>
            <a:off x="8427431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366462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Rovnoramenný trojúhelník 37"/>
          <p:cNvSpPr/>
          <p:nvPr/>
        </p:nvSpPr>
        <p:spPr>
          <a:xfrm>
            <a:off x="6509334" y="104245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9" name="Rovnoramenný trojúhelník 38"/>
          <p:cNvSpPr/>
          <p:nvPr/>
        </p:nvSpPr>
        <p:spPr>
          <a:xfrm>
            <a:off x="8221115" y="4158564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0" name="Rovnoramenný trojúhelník 39"/>
          <p:cNvSpPr/>
          <p:nvPr/>
        </p:nvSpPr>
        <p:spPr>
          <a:xfrm>
            <a:off x="8234568" y="3729652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66462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3" name="Přímá spojnice 32"/>
          <p:cNvCxnSpPr>
            <a:endCxn id="12" idx="0"/>
          </p:cNvCxnSpPr>
          <p:nvPr/>
        </p:nvCxnSpPr>
        <p:spPr>
          <a:xfrm>
            <a:off x="6715650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6546482" y="397796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7231418" y="5025008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6600" b="1" dirty="0"/>
              <a:t>&lt;</a:t>
            </a:r>
          </a:p>
        </p:txBody>
      </p:sp>
      <p:sp>
        <p:nvSpPr>
          <p:cNvPr id="64" name="Obdélník 63"/>
          <p:cNvSpPr/>
          <p:nvPr/>
        </p:nvSpPr>
        <p:spPr>
          <a:xfrm>
            <a:off x="7236296" y="220486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6600" b="1" dirty="0" smtClean="0"/>
              <a:t>=</a:t>
            </a:r>
            <a:endParaRPr lang="cs-CZ" sz="6600" b="1" dirty="0"/>
          </a:p>
        </p:txBody>
      </p:sp>
      <p:sp>
        <p:nvSpPr>
          <p:cNvPr id="6" name="Obdélník 5"/>
          <p:cNvSpPr/>
          <p:nvPr/>
        </p:nvSpPr>
        <p:spPr>
          <a:xfrm>
            <a:off x="276404" y="404664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76404" y="503719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76404" y="221162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cxnSp>
        <p:nvCxnSpPr>
          <p:cNvPr id="25" name="Přímá spojnice 24"/>
          <p:cNvCxnSpPr>
            <a:endCxn id="18" idx="0"/>
          </p:cNvCxnSpPr>
          <p:nvPr/>
        </p:nvCxnSpPr>
        <p:spPr>
          <a:xfrm>
            <a:off x="625592" y="4643621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1985418" y="503719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cxnSp>
        <p:nvCxnSpPr>
          <p:cNvPr id="27" name="Přímá spojnice 26"/>
          <p:cNvCxnSpPr>
            <a:endCxn id="16" idx="0"/>
          </p:cNvCxnSpPr>
          <p:nvPr/>
        </p:nvCxnSpPr>
        <p:spPr>
          <a:xfrm>
            <a:off x="2334606" y="4643621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2168351" y="425841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168351" y="3839464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85418" y="221162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108919" y="746320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4014" y="4223436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24014" y="3717522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127180" y="2211627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3" name="Obdélník 62"/>
          <p:cNvSpPr/>
          <p:nvPr/>
        </p:nvSpPr>
        <p:spPr>
          <a:xfrm>
            <a:off x="1127180" y="5037197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214491" y="1914467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&lt;</a:t>
            </a:r>
            <a:endParaRPr lang="cs-CZ" sz="6600" b="1" dirty="0"/>
          </a:p>
        </p:txBody>
      </p:sp>
      <p:sp>
        <p:nvSpPr>
          <p:cNvPr id="69" name="TextovéPole 68"/>
          <p:cNvSpPr txBox="1"/>
          <p:nvPr/>
        </p:nvSpPr>
        <p:spPr>
          <a:xfrm rot="10800000">
            <a:off x="1127180" y="4925997"/>
            <a:ext cx="6354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&lt;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3289621" y="500172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289621" y="217615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0" name="Přímá spojnice 59"/>
          <p:cNvCxnSpPr>
            <a:endCxn id="58" idx="0"/>
          </p:cNvCxnSpPr>
          <p:nvPr/>
        </p:nvCxnSpPr>
        <p:spPr>
          <a:xfrm>
            <a:off x="3638809" y="4608148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ovnoramenný trojúhelník 64"/>
          <p:cNvSpPr/>
          <p:nvPr/>
        </p:nvSpPr>
        <p:spPr>
          <a:xfrm>
            <a:off x="3432493" y="1173468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0" name="Rovnoramenný trojúhelník 69"/>
          <p:cNvSpPr/>
          <p:nvPr/>
        </p:nvSpPr>
        <p:spPr>
          <a:xfrm>
            <a:off x="3453169" y="746320"/>
            <a:ext cx="391956" cy="3117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4998635" y="500172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3" name="Přímá spojnice 72"/>
          <p:cNvCxnSpPr>
            <a:endCxn id="72" idx="0"/>
          </p:cNvCxnSpPr>
          <p:nvPr/>
        </p:nvCxnSpPr>
        <p:spPr>
          <a:xfrm>
            <a:off x="5347823" y="4608148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Obdélník 76"/>
          <p:cNvSpPr/>
          <p:nvPr/>
        </p:nvSpPr>
        <p:spPr>
          <a:xfrm>
            <a:off x="4998635" y="217615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4140397" y="217615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2" name="Obdélník 81"/>
          <p:cNvSpPr/>
          <p:nvPr/>
        </p:nvSpPr>
        <p:spPr>
          <a:xfrm>
            <a:off x="4140397" y="500172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3" name="TextovéPole 82"/>
          <p:cNvSpPr txBox="1"/>
          <p:nvPr/>
        </p:nvSpPr>
        <p:spPr>
          <a:xfrm rot="10800000">
            <a:off x="4229780" y="2006817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&lt;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4203288" y="4806393"/>
            <a:ext cx="5725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&lt;</a:t>
            </a:r>
          </a:p>
        </p:txBody>
      </p:sp>
      <p:cxnSp>
        <p:nvCxnSpPr>
          <p:cNvPr id="24" name="Přímá spojnice 23"/>
          <p:cNvCxnSpPr>
            <a:endCxn id="17" idx="0"/>
          </p:cNvCxnSpPr>
          <p:nvPr/>
        </p:nvCxnSpPr>
        <p:spPr>
          <a:xfrm>
            <a:off x="2334606" y="1768727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59" idx="0"/>
          </p:cNvCxnSpPr>
          <p:nvPr/>
        </p:nvCxnSpPr>
        <p:spPr>
          <a:xfrm>
            <a:off x="3638809" y="1738680"/>
            <a:ext cx="0" cy="437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77" idx="0"/>
          </p:cNvCxnSpPr>
          <p:nvPr/>
        </p:nvCxnSpPr>
        <p:spPr>
          <a:xfrm>
            <a:off x="5347823" y="1733254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délník 85"/>
          <p:cNvSpPr/>
          <p:nvPr/>
        </p:nvSpPr>
        <p:spPr>
          <a:xfrm>
            <a:off x="5178655" y="1012684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Rovnoramenný trojúhelník 86"/>
          <p:cNvSpPr/>
          <p:nvPr/>
        </p:nvSpPr>
        <p:spPr>
          <a:xfrm>
            <a:off x="5309110" y="3926998"/>
            <a:ext cx="375484" cy="29434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39952" y="849536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439952" y="1287925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8248517" y="1208941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8248517" y="678878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106006" y="996406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2108919" y="1214648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2108919" y="1456614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439952" y="411147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078243" y="356473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366462" y="363765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4998635" y="404664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1985418" y="392474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299959" y="392475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6366462" y="3289100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4998635" y="3243617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3299959" y="3242255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1985418" y="3302612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303426" y="3230310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8078243" y="3231612"/>
            <a:ext cx="698376" cy="136948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2108919" y="507242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424014" y="3955681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424014" y="3468288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2168351" y="3398422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6546482" y="3545071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>
            <a:off x="3510472" y="3735316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2" name="Rovnoramenný trojúhelník 111"/>
          <p:cNvSpPr/>
          <p:nvPr/>
        </p:nvSpPr>
        <p:spPr>
          <a:xfrm>
            <a:off x="5012427" y="3747151"/>
            <a:ext cx="375484" cy="29434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3" name="Rovnoramenný trojúhelník 112"/>
          <p:cNvSpPr/>
          <p:nvPr/>
        </p:nvSpPr>
        <p:spPr>
          <a:xfrm>
            <a:off x="5347823" y="3470444"/>
            <a:ext cx="375484" cy="29434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4" name="Rovnoramenný trojúhelník 113"/>
          <p:cNvSpPr/>
          <p:nvPr/>
        </p:nvSpPr>
        <p:spPr>
          <a:xfrm>
            <a:off x="5042929" y="4247898"/>
            <a:ext cx="375484" cy="29434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5" name="Rovnoramenný trojúhelník 114"/>
          <p:cNvSpPr/>
          <p:nvPr/>
        </p:nvSpPr>
        <p:spPr>
          <a:xfrm>
            <a:off x="4990913" y="3285584"/>
            <a:ext cx="375484" cy="29434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6" name="Rovnoramenný trojúhelník 115"/>
          <p:cNvSpPr/>
          <p:nvPr/>
        </p:nvSpPr>
        <p:spPr>
          <a:xfrm>
            <a:off x="8207165" y="3291879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3510472" y="3291879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3510472" y="4191336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Rovnoramenný trojúhelník 104"/>
          <p:cNvSpPr/>
          <p:nvPr/>
        </p:nvSpPr>
        <p:spPr>
          <a:xfrm>
            <a:off x="6509334" y="604143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4372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</a:t>
            </a:r>
            <a:r>
              <a:rPr lang="cs-CZ" sz="2000" i="1" dirty="0" smtClean="0">
                <a:solidFill>
                  <a:srgbClr val="073E87"/>
                </a:solidFill>
                <a:hlinkClick r:id="rId2"/>
              </a:rPr>
              <a:t>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4284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1672</TotalTime>
  <Words>347</Words>
  <Application>Microsoft Office PowerPoint</Application>
  <PresentationFormat>Předvádění na obrazovce (4:3)</PresentationFormat>
  <Paragraphs>125</Paragraphs>
  <Slides>16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Základní škola a Mateřská škola Bílá Třemešná, okres Trutnov</vt:lpstr>
      <vt:lpstr>Anotace</vt:lpstr>
      <vt:lpstr>Počet a číslo 5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145</cp:revision>
  <cp:lastPrinted>2013-10-09T21:26:56Z</cp:lastPrinted>
  <dcterms:created xsi:type="dcterms:W3CDTF">2013-05-10T12:01:16Z</dcterms:created>
  <dcterms:modified xsi:type="dcterms:W3CDTF">2013-11-24T10:57:23Z</dcterms:modified>
</cp:coreProperties>
</file>