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26CD85-50AE-4458-B44B-24CEF7678D54}" type="datetimeFigureOut">
              <a:rPr lang="cs-CZ" smtClean="0"/>
              <a:pPr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F068307-C3A4-4F09-AD50-D3F887EDE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794079"/>
              </p:ext>
            </p:extLst>
          </p:nvPr>
        </p:nvGraphicFramePr>
        <p:xfrm>
          <a:off x="1616075" y="123825"/>
          <a:ext cx="5770563" cy="647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Dokument" r:id="rId3" imgW="5978830" imgH="6652593" progId="Word.Document.12">
                  <p:embed/>
                </p:oleObj>
              </mc:Choice>
              <mc:Fallback>
                <p:oleObj name="Dokument" r:id="rId3" imgW="5978830" imgH="6652593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6075" y="123825"/>
                        <a:ext cx="5770563" cy="6472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5866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1231" y="692696"/>
            <a:ext cx="8820472" cy="358555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5400" dirty="0" smtClean="0"/>
              <a:t>   Finanční gramotnost</a:t>
            </a:r>
          </a:p>
          <a:p>
            <a:pPr marL="45720" indent="0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    CITÁTY O PENĚZÍCH     </a:t>
            </a:r>
            <a:r>
              <a:rPr lang="cs-CZ" sz="5400" dirty="0" smtClean="0"/>
              <a:t>  </a:t>
            </a:r>
          </a:p>
          <a:p>
            <a:pPr marL="45720" indent="0">
              <a:buNone/>
            </a:pPr>
            <a:endParaRPr lang="cs-CZ" sz="5400" dirty="0"/>
          </a:p>
          <a:p>
            <a:pPr marL="45720" indent="0">
              <a:buNone/>
            </a:pPr>
            <a:endParaRPr lang="cs-CZ" sz="4800" dirty="0"/>
          </a:p>
        </p:txBody>
      </p:sp>
      <p:pic>
        <p:nvPicPr>
          <p:cNvPr id="4" name="Picture 2" descr="C:\Users\jana.volechova\AppData\Local\Microsoft\Windows\Temporary Internet Files\Content.IE5\PU95ODJN\MC9004413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0765">
            <a:off x="5422033" y="2694857"/>
            <a:ext cx="3445759" cy="344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0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352928" cy="3600400"/>
          </a:xfrm>
        </p:spPr>
        <p:txBody>
          <a:bodyPr/>
          <a:lstStyle/>
          <a:p>
            <a:endParaRPr lang="cs-CZ" dirty="0" smtClean="0"/>
          </a:p>
          <a:p>
            <a:pPr marL="45720" indent="0" algn="ctr">
              <a:buNone/>
            </a:pPr>
            <a:r>
              <a:rPr lang="cs-CZ" sz="4000" dirty="0" smtClean="0"/>
              <a:t>Přečti si pozorně myšlenky</a:t>
            </a:r>
          </a:p>
          <a:p>
            <a:pPr marL="45720" indent="0" algn="ctr">
              <a:buNone/>
            </a:pPr>
            <a:r>
              <a:rPr lang="cs-CZ" sz="4000" dirty="0" smtClean="0"/>
              <a:t> o penězích, přemýšlej o jejich významu a postoji k nim.</a:t>
            </a:r>
          </a:p>
          <a:p>
            <a:pPr marL="45720" indent="0" algn="ctr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8409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80889116"/>
              </p:ext>
            </p:extLst>
          </p:nvPr>
        </p:nvGraphicFramePr>
        <p:xfrm>
          <a:off x="179512" y="692696"/>
          <a:ext cx="8784976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0"/>
                <a:gridCol w="1224136"/>
                <a:gridCol w="1008112"/>
                <a:gridCol w="1512168"/>
              </a:tblGrid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Myšlenka, citát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NEVÍM</a:t>
                      </a:r>
                      <a:endParaRPr lang="cs-CZ" sz="3600" dirty="0"/>
                    </a:p>
                  </a:txBody>
                  <a:tcPr/>
                </a:tc>
              </a:tr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Kdo</a:t>
                      </a:r>
                      <a:r>
                        <a:rPr lang="cs-CZ" sz="3600" baseline="0" dirty="0" smtClean="0"/>
                        <a:t> šetří, má za tři.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115616" y="4941168"/>
            <a:ext cx="684076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Žák u tabule zapisuje perem příslušný počet přihlášených spolužáků, následuje diskuse.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9181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3772672"/>
              </p:ext>
            </p:extLst>
          </p:nvPr>
        </p:nvGraphicFramePr>
        <p:xfrm>
          <a:off x="179512" y="692696"/>
          <a:ext cx="8784976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0"/>
                <a:gridCol w="1224136"/>
                <a:gridCol w="1008112"/>
                <a:gridCol w="1512168"/>
              </a:tblGrid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Myšlenka, citát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NEVÍM</a:t>
                      </a:r>
                      <a:endParaRPr lang="cs-CZ" sz="3600" dirty="0"/>
                    </a:p>
                  </a:txBody>
                  <a:tcPr/>
                </a:tc>
              </a:tr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Bez</a:t>
                      </a:r>
                      <a:r>
                        <a:rPr lang="cs-CZ" sz="3600" baseline="0" dirty="0" smtClean="0"/>
                        <a:t> práce nejsou koláče.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022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86750716"/>
              </p:ext>
            </p:extLst>
          </p:nvPr>
        </p:nvGraphicFramePr>
        <p:xfrm>
          <a:off x="179512" y="692696"/>
          <a:ext cx="8784976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0"/>
                <a:gridCol w="1224136"/>
                <a:gridCol w="1008112"/>
                <a:gridCol w="1512168"/>
              </a:tblGrid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Myšlenka, citát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NEVÍM</a:t>
                      </a:r>
                      <a:endParaRPr lang="cs-CZ" sz="3600" dirty="0"/>
                    </a:p>
                  </a:txBody>
                  <a:tcPr/>
                </a:tc>
              </a:tr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Peníze kazí charakter.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88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0569367"/>
              </p:ext>
            </p:extLst>
          </p:nvPr>
        </p:nvGraphicFramePr>
        <p:xfrm>
          <a:off x="107505" y="692696"/>
          <a:ext cx="8856984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2568"/>
                <a:gridCol w="1224136"/>
                <a:gridCol w="1008112"/>
                <a:gridCol w="1512168"/>
              </a:tblGrid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Myšlenka, citát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NEVÍM</a:t>
                      </a:r>
                      <a:endParaRPr lang="cs-CZ" sz="3600" dirty="0"/>
                    </a:p>
                  </a:txBody>
                  <a:tcPr/>
                </a:tc>
              </a:tr>
              <a:tr h="183620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Nechá</a:t>
                      </a:r>
                      <a:r>
                        <a:rPr lang="cs-CZ" sz="3600" baseline="0" dirty="0" smtClean="0"/>
                        <a:t> si pro korunu vrtat koleno.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67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8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352</TotalTime>
  <Words>112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Microsoft Word Document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25</cp:revision>
  <dcterms:created xsi:type="dcterms:W3CDTF">2013-09-02T06:06:59Z</dcterms:created>
  <dcterms:modified xsi:type="dcterms:W3CDTF">2013-11-23T10:01:25Z</dcterms:modified>
</cp:coreProperties>
</file>