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E2769D3-D35E-45F1-88A1-DC783E321599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1D7C6C4-5403-45C2-87E4-21242EB1F34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7738439"/>
              </p:ext>
            </p:extLst>
          </p:nvPr>
        </p:nvGraphicFramePr>
        <p:xfrm>
          <a:off x="1609725" y="128588"/>
          <a:ext cx="5730875" cy="6375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Dokument" r:id="rId3" imgW="5978830" imgH="6686127" progId="Word.Document.12">
                  <p:embed/>
                </p:oleObj>
              </mc:Choice>
              <mc:Fallback>
                <p:oleObj name="Dokument" r:id="rId3" imgW="5978830" imgH="6686127" progId="Word.Documen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9725" y="128588"/>
                        <a:ext cx="5730875" cy="6375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15152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87984" y="908720"/>
            <a:ext cx="65004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Finanční gramotnost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16749" y="2083495"/>
            <a:ext cx="43540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accent6"/>
                </a:solidFill>
              </a:rPr>
              <a:t>Naléhavé výdaje</a:t>
            </a:r>
            <a:endParaRPr lang="cs-CZ" sz="4400" dirty="0">
              <a:solidFill>
                <a:schemeClr val="accent6"/>
              </a:solidFill>
            </a:endParaRPr>
          </a:p>
        </p:txBody>
      </p:sp>
      <p:pic>
        <p:nvPicPr>
          <p:cNvPr id="2051" name="Picture 3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84984"/>
            <a:ext cx="6493415" cy="3143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1068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28003" y="404664"/>
            <a:ext cx="892899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Klára a její přátelé bydlí</a:t>
            </a:r>
          </a:p>
          <a:p>
            <a:r>
              <a:rPr lang="cs-CZ" sz="4400" dirty="0"/>
              <a:t>v</a:t>
            </a:r>
            <a:r>
              <a:rPr lang="cs-CZ" sz="4400" dirty="0" smtClean="0"/>
              <a:t> pronajatém domě.</a:t>
            </a:r>
          </a:p>
          <a:p>
            <a:r>
              <a:rPr lang="cs-CZ" sz="4400" dirty="0" smtClean="0"/>
              <a:t>Všichni pracují teprve dva měsíce.</a:t>
            </a:r>
          </a:p>
          <a:p>
            <a:r>
              <a:rPr lang="cs-CZ" sz="4400" dirty="0" smtClean="0"/>
              <a:t>Nemají žádné úspory.</a:t>
            </a:r>
          </a:p>
          <a:p>
            <a:r>
              <a:rPr lang="cs-CZ" sz="4400" dirty="0" smtClean="0"/>
              <a:t>Právě dostali plat za minulý měsíc.</a:t>
            </a:r>
          </a:p>
          <a:p>
            <a:endParaRPr lang="cs-CZ" sz="4400" dirty="0" smtClean="0"/>
          </a:p>
          <a:p>
            <a:r>
              <a:rPr lang="cs-CZ" sz="4400" dirty="0" smtClean="0"/>
              <a:t>Sepsali si tento,, Seznam úkolů‘‘.</a:t>
            </a: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5077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50185"/>
            <a:ext cx="7332457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		Seznam úkolů: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4400" i="1" dirty="0"/>
          </a:p>
          <a:p>
            <a:pPr marL="571500" indent="-571500">
              <a:buFont typeface="Arial" pitchFamily="34" charset="0"/>
              <a:buChar char="•"/>
            </a:pPr>
            <a:r>
              <a:rPr lang="cs-CZ" sz="4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Zařídit kabelovou televizi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Zaplatit nájem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Koupit zahradní nábytek</a:t>
            </a:r>
          </a:p>
          <a:p>
            <a:endParaRPr lang="cs-CZ" sz="4400" i="1" dirty="0"/>
          </a:p>
        </p:txBody>
      </p:sp>
      <p:pic>
        <p:nvPicPr>
          <p:cNvPr id="2050" name="Picture 2" descr="C:\Program Files\Microsoft Office\MEDIA\CAGCAT10\j022938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935725"/>
            <a:ext cx="3960440" cy="273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990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76672"/>
            <a:ext cx="856895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Které úkoly ze seznamu budou Klára a její přátelé asi považovat za naléhavé?</a:t>
            </a:r>
          </a:p>
          <a:p>
            <a:endParaRPr lang="cs-CZ" sz="4800"/>
          </a:p>
          <a:p>
            <a:endParaRPr lang="cs-CZ" sz="4800" dirty="0" smtClean="0"/>
          </a:p>
          <a:p>
            <a:r>
              <a:rPr lang="cs-CZ" sz="2400" dirty="0" smtClean="0"/>
              <a:t>V každém řádku žák u tabule zapisuje perem příslušný počet přihlášených spolužáků</a:t>
            </a:r>
          </a:p>
          <a:p>
            <a:r>
              <a:rPr lang="cs-CZ" sz="2400" dirty="0" smtClean="0"/>
              <a:t>      ,,ANO‘‘ nebo ,,NE‘‘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03100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8127082"/>
              </p:ext>
            </p:extLst>
          </p:nvPr>
        </p:nvGraphicFramePr>
        <p:xfrm>
          <a:off x="179511" y="260648"/>
          <a:ext cx="8784978" cy="5256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36505"/>
                <a:gridCol w="1944216"/>
                <a:gridCol w="2304257"/>
              </a:tblGrid>
              <a:tr h="131414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      Úkol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Je úkol</a:t>
                      </a:r>
                    </a:p>
                    <a:p>
                      <a:r>
                        <a:rPr lang="cs-CZ" sz="3600" baseline="0" dirty="0" smtClean="0"/>
                        <a:t>  ANO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naléhavý?</a:t>
                      </a:r>
                    </a:p>
                    <a:p>
                      <a:r>
                        <a:rPr lang="cs-CZ" sz="3600" dirty="0" smtClean="0"/>
                        <a:t>      NE</a:t>
                      </a:r>
                      <a:endParaRPr lang="cs-CZ" sz="3600" dirty="0"/>
                    </a:p>
                  </a:txBody>
                  <a:tcPr/>
                </a:tc>
              </a:tr>
              <a:tr h="131414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Zařídit kabelovou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dirty="0" smtClean="0"/>
                        <a:t>televizi.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1414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Zaplatit nájem.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1414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Koupit zahradní</a:t>
                      </a:r>
                    </a:p>
                    <a:p>
                      <a:r>
                        <a:rPr lang="cs-CZ" sz="3600" dirty="0" smtClean="0"/>
                        <a:t>nábytek.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6104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5900201"/>
              </p:ext>
            </p:extLst>
          </p:nvPr>
        </p:nvGraphicFramePr>
        <p:xfrm>
          <a:off x="179511" y="260648"/>
          <a:ext cx="8784978" cy="5256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36505"/>
                <a:gridCol w="1944216"/>
                <a:gridCol w="2304257"/>
              </a:tblGrid>
              <a:tr h="131414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      Úkol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Je úkol</a:t>
                      </a:r>
                    </a:p>
                    <a:p>
                      <a:r>
                        <a:rPr lang="cs-CZ" sz="3600" baseline="0" dirty="0" smtClean="0"/>
                        <a:t>  ANO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naléhavý?</a:t>
                      </a:r>
                    </a:p>
                    <a:p>
                      <a:r>
                        <a:rPr lang="cs-CZ" sz="3600" dirty="0" smtClean="0"/>
                        <a:t>      NE</a:t>
                      </a:r>
                      <a:endParaRPr lang="cs-CZ" sz="3600" dirty="0"/>
                    </a:p>
                  </a:txBody>
                  <a:tcPr/>
                </a:tc>
              </a:tr>
              <a:tr h="131414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Zařídit kabelovou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dirty="0" smtClean="0"/>
                        <a:t>televizi.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   NE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31414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Zaplatit nájem.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   ANO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1414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Koupit zahradní</a:t>
                      </a:r>
                    </a:p>
                    <a:p>
                      <a:r>
                        <a:rPr lang="cs-CZ" sz="3600" dirty="0" smtClean="0"/>
                        <a:t>nábytek.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         </a:t>
                      </a:r>
                      <a:r>
                        <a:rPr lang="cs-CZ" sz="3600" smtClean="0">
                          <a:solidFill>
                            <a:srgbClr val="FF0000"/>
                          </a:solidFill>
                        </a:rPr>
                        <a:t>NE</a:t>
                      </a:r>
                      <a:r>
                        <a:rPr lang="cs-CZ" smtClean="0"/>
                        <a:t>  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040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1"/>
          <p:cNvSpPr txBox="1"/>
          <p:nvPr/>
        </p:nvSpPr>
        <p:spPr>
          <a:xfrm>
            <a:off x="683568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08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71</TotalTime>
  <Words>146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15</cp:revision>
  <dcterms:created xsi:type="dcterms:W3CDTF">2013-09-26T06:56:46Z</dcterms:created>
  <dcterms:modified xsi:type="dcterms:W3CDTF">2013-11-23T10:02:06Z</dcterms:modified>
</cp:coreProperties>
</file>