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5AB0864-DA14-4D9E-969E-E004EED0BDB0}" type="datetimeFigureOut">
              <a:rPr lang="cs-CZ" smtClean="0"/>
              <a:t>23. 11. 2013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200790B-CFD2-4715-86D4-AE973456EDB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1135662"/>
              </p:ext>
            </p:extLst>
          </p:nvPr>
        </p:nvGraphicFramePr>
        <p:xfrm>
          <a:off x="1609725" y="128588"/>
          <a:ext cx="5654675" cy="618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3" imgW="5978830" imgH="6573267" progId="Word.Document.12">
                  <p:embed/>
                </p:oleObj>
              </mc:Choice>
              <mc:Fallback>
                <p:oleObj name="Dokument" r:id="rId3" imgW="5978830" imgH="6573267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9725" y="128588"/>
                        <a:ext cx="5654675" cy="618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947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33874" y="548680"/>
            <a:ext cx="835292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 </a:t>
            </a:r>
            <a:r>
              <a:rPr lang="cs-CZ" sz="6600" dirty="0" smtClean="0"/>
              <a:t>Finanční gramotnost</a:t>
            </a:r>
            <a:endParaRPr lang="cs-CZ" sz="6600" dirty="0"/>
          </a:p>
          <a:p>
            <a:r>
              <a:rPr lang="cs-CZ" sz="6600" dirty="0" smtClean="0">
                <a:solidFill>
                  <a:srgbClr val="FF0000"/>
                </a:solidFill>
              </a:rPr>
              <a:t>Financování prázdnin</a:t>
            </a:r>
            <a:endParaRPr lang="cs-CZ" sz="66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jana.volechova\AppData\Local\Microsoft\Windows\Temporary Internet Files\Content.IE5\PU95ODJN\MP900442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5221983" cy="347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na.volechova\AppData\Local\Microsoft\Windows\Temporary Internet Files\Content.IE5\6V2O51KX\MP9004305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90001"/>
            <a:ext cx="2197960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66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548680"/>
            <a:ext cx="83529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Julie pracuje každý týden 4 večery v restauraci.</a:t>
            </a:r>
          </a:p>
          <a:p>
            <a:r>
              <a:rPr lang="cs-CZ" sz="4000" dirty="0" smtClean="0"/>
              <a:t>Každý pracovní den odpracuje 3 hodiny a vydělá si 10 Zlatých</a:t>
            </a:r>
          </a:p>
          <a:p>
            <a:r>
              <a:rPr lang="cs-CZ" sz="4000" dirty="0" smtClean="0"/>
              <a:t>za hodinu.</a:t>
            </a:r>
          </a:p>
          <a:p>
            <a:r>
              <a:rPr lang="cs-CZ" sz="4000" dirty="0" smtClean="0"/>
              <a:t>Každý týden má průměrně 80 Zlatých na spropitném.</a:t>
            </a:r>
          </a:p>
          <a:p>
            <a:r>
              <a:rPr lang="cs-CZ" sz="4000" dirty="0" smtClean="0"/>
              <a:t>Julie ušetří polovinu všech vydělaných peněz.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6163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1520" y="38565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/>
              <a:t>Otázka:</a:t>
            </a:r>
            <a:br>
              <a:rPr lang="cs-CZ" sz="4000" u="sng" dirty="0" smtClean="0"/>
            </a:br>
            <a:endParaRPr lang="cs-CZ" sz="4000" u="sng" dirty="0" smtClean="0"/>
          </a:p>
          <a:p>
            <a:r>
              <a:rPr lang="cs-CZ" sz="4000" dirty="0" smtClean="0"/>
              <a:t>Julie chce našetřit 600 Zlatých na prázdniny.</a:t>
            </a:r>
          </a:p>
          <a:p>
            <a:r>
              <a:rPr lang="cs-CZ" sz="4000" dirty="0" smtClean="0"/>
              <a:t>Kolik týdnů jí bude trvat, než zmíněnou sumu našetří?</a:t>
            </a:r>
            <a:endParaRPr lang="cs-CZ" sz="4000" dirty="0"/>
          </a:p>
        </p:txBody>
      </p:sp>
      <p:pic>
        <p:nvPicPr>
          <p:cNvPr id="5122" name="Picture 2" descr="C:\Users\jana.volechova\AppData\Local\Microsoft\Windows\Temporary Internet Files\Content.IE5\PU95ODJN\MC9002121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71" y="3212976"/>
            <a:ext cx="229279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ana.volechova\AppData\Local\Microsoft\Windows\Temporary Internet Files\Content.IE5\HPIZCHO0\MC9003979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38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692696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t</a:t>
            </a:r>
            <a:r>
              <a:rPr lang="cs-CZ" sz="4000" dirty="0" smtClean="0"/>
              <a:t>ýdně………….(120+ 80) Zlatých</a:t>
            </a:r>
          </a:p>
          <a:p>
            <a:endParaRPr lang="cs-CZ" sz="4000" dirty="0"/>
          </a:p>
          <a:p>
            <a:r>
              <a:rPr lang="cs-CZ" sz="4000" dirty="0"/>
              <a:t>u</a:t>
            </a:r>
            <a:r>
              <a:rPr lang="cs-CZ" sz="4000" dirty="0" smtClean="0"/>
              <a:t>šetří polovinu…….100 Zlatých</a:t>
            </a:r>
          </a:p>
          <a:p>
            <a:endParaRPr lang="cs-CZ" sz="4000" dirty="0"/>
          </a:p>
          <a:p>
            <a:r>
              <a:rPr lang="cs-CZ" sz="4000" dirty="0"/>
              <a:t>p</a:t>
            </a:r>
            <a:r>
              <a:rPr lang="cs-CZ" sz="4000" dirty="0" smtClean="0"/>
              <a:t>otřebuje…………….600 Zlatých</a:t>
            </a:r>
          </a:p>
          <a:p>
            <a:endParaRPr lang="cs-CZ" sz="4000" dirty="0"/>
          </a:p>
          <a:p>
            <a:r>
              <a:rPr lang="cs-CZ" sz="4000" dirty="0"/>
              <a:t>m</a:t>
            </a:r>
            <a:r>
              <a:rPr lang="cs-CZ" sz="4000" dirty="0" smtClean="0"/>
              <a:t>usí pracovat…………...6 týdnů</a:t>
            </a:r>
          </a:p>
          <a:p>
            <a:endParaRPr lang="cs-CZ" sz="4000" dirty="0"/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36947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476672"/>
            <a:ext cx="8496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Rozbor úlohy- následuje diskuze žáků a učitel klade otázky, například: proč  </a:t>
            </a:r>
            <a:r>
              <a:rPr lang="cs-CZ" sz="4800" dirty="0"/>
              <a:t>š</a:t>
            </a:r>
            <a:r>
              <a:rPr lang="cs-CZ" sz="4800" dirty="0" smtClean="0"/>
              <a:t>etřit peníze, jak děti nakládají </a:t>
            </a:r>
          </a:p>
          <a:p>
            <a:r>
              <a:rPr lang="cs-CZ" sz="4800" dirty="0" smtClean="0"/>
              <a:t>s mimořádnými financemi……</a:t>
            </a:r>
            <a:endParaRPr lang="cs-CZ" sz="4800" dirty="0"/>
          </a:p>
        </p:txBody>
      </p:sp>
      <p:pic>
        <p:nvPicPr>
          <p:cNvPr id="3075" name="Picture 3" descr="C:\Users\jana.volechova\AppData\Local\Microsoft\Windows\Temporary Internet Files\Content.IE5\6V2O51KX\MC9004403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05064"/>
            <a:ext cx="4320480" cy="300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53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1"/>
          <p:cNvSpPr txBox="1"/>
          <p:nvPr/>
        </p:nvSpPr>
        <p:spPr>
          <a:xfrm>
            <a:off x="755576" y="18864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57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192</TotalTime>
  <Words>117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14</cp:revision>
  <dcterms:created xsi:type="dcterms:W3CDTF">2013-10-09T15:18:21Z</dcterms:created>
  <dcterms:modified xsi:type="dcterms:W3CDTF">2013-11-23T10:02:30Z</dcterms:modified>
</cp:coreProperties>
</file>