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59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897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52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7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94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16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40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24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3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88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77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5AD1E-A286-4C27-8D09-E588259B4CB2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E8EC4-8F46-4907-B631-2755521A95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64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6545"/>
            <a:ext cx="5600700" cy="1047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611" y="1496863"/>
            <a:ext cx="375477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171398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Hrátky s angličtinou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VY_32_INOVACE_12_In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the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classroom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5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In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classroom</a:t>
            </a:r>
            <a:endParaRPr lang="cs-CZ" sz="9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637184"/>
            <a:ext cx="5652120" cy="7423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Andrea Hornová </a:t>
            </a:r>
            <a:r>
              <a:rPr lang="cs-CZ" sz="40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Kajgrová</a:t>
            </a:r>
            <a:endParaRPr lang="cs-CZ" sz="4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82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In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classroom</a:t>
            </a:r>
            <a:endParaRPr lang="cs-CZ" sz="9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69976" y="2420888"/>
            <a:ext cx="1930694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v, ve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520" y="116632"/>
            <a:ext cx="1224136" cy="12241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96136" y="2420887"/>
            <a:ext cx="1872208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třída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29761" y="4606213"/>
            <a:ext cx="3489751" cy="129614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ve třídě</a:t>
            </a:r>
            <a:endParaRPr lang="cs-CZ" sz="8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2660506">
            <a:off x="961895" y="162129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8018834">
            <a:off x="7164287" y="1643078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2717667">
            <a:off x="2325705" y="3818644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8043482">
            <a:off x="5823710" y="3831618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2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on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table</a:t>
            </a:r>
            <a:endParaRPr lang="cs-CZ" sz="9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69976" y="2420888"/>
            <a:ext cx="1930694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na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77887" y="130324"/>
            <a:ext cx="1550318" cy="12241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96136" y="2420887"/>
            <a:ext cx="1872208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stůl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55776" y="4606213"/>
            <a:ext cx="4051593" cy="129614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na stole</a:t>
            </a:r>
            <a:endParaRPr lang="cs-CZ" sz="8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5400000">
            <a:off x="1931267" y="1682647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5400000">
            <a:off x="6355341" y="1682647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2717667">
            <a:off x="2325705" y="3818644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8043482">
            <a:off x="5823710" y="3831618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44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under</a:t>
            </a:r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9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table</a:t>
            </a:r>
            <a:endParaRPr lang="cs-CZ" sz="9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69976" y="2420888"/>
            <a:ext cx="1930694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pod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130324"/>
            <a:ext cx="3240359" cy="122413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96136" y="2420887"/>
            <a:ext cx="1872208" cy="9363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stůl</a:t>
            </a:r>
            <a:endParaRPr lang="cs-CZ" sz="6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79712" y="4606213"/>
            <a:ext cx="5131713" cy="129614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pod stolem</a:t>
            </a:r>
            <a:endParaRPr lang="cs-CZ" sz="8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5400000">
            <a:off x="1931267" y="1682647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5400000">
            <a:off x="6355341" y="1682647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2717667">
            <a:off x="2325705" y="3818644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8043482">
            <a:off x="5823710" y="3831618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2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There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a </a:t>
            </a:r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white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pencil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under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43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43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table.</a:t>
            </a:r>
            <a:endParaRPr lang="cs-CZ" sz="43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32267" y="2414264"/>
            <a:ext cx="1359785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pod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5400000">
            <a:off x="287524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5400000">
            <a:off x="4067944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5400000">
            <a:off x="2609865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5400000">
            <a:off x="1247705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5400000">
            <a:off x="5508104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5400000">
            <a:off x="7704348" y="1448780"/>
            <a:ext cx="1008112" cy="50405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5599" y="2420889"/>
            <a:ext cx="1291961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Tam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437560" y="2420889"/>
            <a:ext cx="758176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je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67940" y="2420889"/>
            <a:ext cx="1291961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bílá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807551" y="2414264"/>
            <a:ext cx="1484529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tužka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020272" y="2414264"/>
            <a:ext cx="1944215" cy="7200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stolem.</a:t>
            </a:r>
            <a:endParaRPr lang="cs-CZ" sz="4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292080" y="389198"/>
            <a:ext cx="1440160" cy="70638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0" y="3429000"/>
            <a:ext cx="9144000" cy="7423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There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a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red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book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in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classroom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sz="3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287" y="4581128"/>
            <a:ext cx="9137713" cy="7423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There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a green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schoolbag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on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table.</a:t>
            </a:r>
            <a:endParaRPr lang="cs-CZ" sz="3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0" y="5733256"/>
            <a:ext cx="9144000" cy="7423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There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a pink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pencilcase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in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schoolbag</a:t>
            </a:r>
            <a:r>
              <a:rPr lang="cs-CZ" sz="3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sz="3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77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144000" cy="537321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Zdroje</a:t>
            </a:r>
            <a:endParaRPr lang="cs-CZ" sz="96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47864" y="4869160"/>
            <a:ext cx="5652120" cy="17918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71500" indent="-57150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vlastní zdroje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http://www.ceskatelevize.cz/ct24/regiony/125665-rath-prosadil-v-hostivici-gymnazium</a:t>
            </a:r>
            <a:endParaRPr lang="cs-CZ" sz="2000" dirty="0" smtClean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http://www.epoptavka.cz/poptavka/1102899a3f7c84d5/poptavam-skolni-nabytek-pro-skolici-stredisko-15-ks-lavice-30-ks-zidle</a:t>
            </a:r>
            <a:endParaRPr lang="cs-CZ" sz="200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http://catalogio.cz/Bila-tuzka-gumou-103593p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1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102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6</cp:revision>
  <dcterms:created xsi:type="dcterms:W3CDTF">2011-08-23T21:45:58Z</dcterms:created>
  <dcterms:modified xsi:type="dcterms:W3CDTF">2011-08-27T07:44:02Z</dcterms:modified>
</cp:coreProperties>
</file>