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3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r>
            <a:rPr lang="cs-CZ" sz="200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TEMA:SCHOOL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NÁZEV:VY_22_INOVACE_05_AJ4_SCHOOL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30CC10-98B7-49E3-A5CA-7721AA852051}" type="presOf" srcId="{1AE9165A-6B70-4FFD-A49C-881BF73B4F04}" destId="{BD3627E9-8FC8-4A2F-B3EA-FAE798EF81D8}" srcOrd="1" destOrd="0" presId="urn:microsoft.com/office/officeart/2005/8/layout/target3"/>
    <dgm:cxn modelId="{78A725F7-A7CD-4E23-953A-2689C80DFD8A}" type="presOf" srcId="{1F4F8BC0-F267-4379-9FE7-6FFC8B64BAD8}" destId="{017154CD-D9A9-4968-AD11-1207A3C4C00A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CB4DFE9-EA44-4498-AC8F-C6D38C9DF4D2}" type="presOf" srcId="{757F3AB3-0718-4624-B441-E567A8F0AB56}" destId="{333A1088-737F-45CB-B68E-254E46348037}" srcOrd="0" destOrd="0" presId="urn:microsoft.com/office/officeart/2005/8/layout/target3"/>
    <dgm:cxn modelId="{B04AD9FF-6BD2-4E14-A098-A9F888E9F416}" type="presOf" srcId="{1AE9165A-6B70-4FFD-A49C-881BF73B4F04}" destId="{A9F01C16-B5C0-47B0-9750-F7E5E11674A0}" srcOrd="0" destOrd="0" presId="urn:microsoft.com/office/officeart/2005/8/layout/target3"/>
    <dgm:cxn modelId="{4B3A1354-4F02-46FF-9577-61A39F5A7C5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90A761-3953-41C3-AE98-8C31DEF8C96B}" type="presOf" srcId="{1F4F8BC0-F267-4379-9FE7-6FFC8B64BAD8}" destId="{C8857ABF-5052-4733-A46C-0F8B764FF76F}" srcOrd="0" destOrd="0" presId="urn:microsoft.com/office/officeart/2005/8/layout/target3"/>
    <dgm:cxn modelId="{E73AF6F3-C9CB-48A9-B9D0-4C86CEE75B82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50E1298-8E75-4926-B8E8-4258645EBECD}" type="presOf" srcId="{D1D4F407-5343-4D3F-B5B9-D407B03CAEB4}" destId="{AED2198E-93D5-4001-81B4-73124B309672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6FA92F1C-C45C-4272-BCCA-34B1A23842A4}" type="presOf" srcId="{26CBEA56-8CFD-48C0-BD6E-2EB16B1FBF42}" destId="{92E1E9E3-D1F0-4866-9424-7ECC0DD990BC}" srcOrd="1" destOrd="0" presId="urn:microsoft.com/office/officeart/2005/8/layout/target3"/>
    <dgm:cxn modelId="{053AB22B-B22F-4E22-954E-A37BA671B5AB}" type="presOf" srcId="{D1B46980-6531-4606-95E6-44980827E919}" destId="{2BE915AB-18AA-4053-B92C-3BFC9ED204BB}" srcOrd="1" destOrd="0" presId="urn:microsoft.com/office/officeart/2005/8/layout/target3"/>
    <dgm:cxn modelId="{A58467B8-0187-427A-A194-1EC81F6ECDA1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46CB9605-8381-464B-92EA-32580F6B1775}" type="presParOf" srcId="{333A1088-737F-45CB-B68E-254E46348037}" destId="{F5ABB229-8D3B-4694-996A-96F23CF14429}" srcOrd="0" destOrd="0" presId="urn:microsoft.com/office/officeart/2005/8/layout/target3"/>
    <dgm:cxn modelId="{B5AE8CFF-77E0-40B9-B5B7-64F2EBFFED9F}" type="presParOf" srcId="{333A1088-737F-45CB-B68E-254E46348037}" destId="{F41139FD-01EE-4571-8B17-4FB00FC51163}" srcOrd="1" destOrd="0" presId="urn:microsoft.com/office/officeart/2005/8/layout/target3"/>
    <dgm:cxn modelId="{2FB4CAEA-50E0-42FB-B43C-F2EE027BEC77}" type="presParOf" srcId="{333A1088-737F-45CB-B68E-254E46348037}" destId="{D005CE8C-CC26-4C3E-AC11-E15060ECD759}" srcOrd="2" destOrd="0" presId="urn:microsoft.com/office/officeart/2005/8/layout/target3"/>
    <dgm:cxn modelId="{D8B6AAC7-E182-4F9E-AE3D-764431137643}" type="presParOf" srcId="{333A1088-737F-45CB-B68E-254E46348037}" destId="{2C702D82-9B77-49B7-9568-BB8EB47C3372}" srcOrd="3" destOrd="0" presId="urn:microsoft.com/office/officeart/2005/8/layout/target3"/>
    <dgm:cxn modelId="{AFD9EA97-85BF-4CE4-B423-4B3FB859959D}" type="presParOf" srcId="{333A1088-737F-45CB-B68E-254E46348037}" destId="{A52A0455-90FF-4808-ABD0-F02540D31D5A}" srcOrd="4" destOrd="0" presId="urn:microsoft.com/office/officeart/2005/8/layout/target3"/>
    <dgm:cxn modelId="{D3CD55A3-DA14-4423-AA72-D46863A4A048}" type="presParOf" srcId="{333A1088-737F-45CB-B68E-254E46348037}" destId="{6140AFEC-043D-4C43-A2F9-D0F5331DF3A3}" srcOrd="5" destOrd="0" presId="urn:microsoft.com/office/officeart/2005/8/layout/target3"/>
    <dgm:cxn modelId="{5C34E262-00E6-4A4E-86B9-473941CC63CB}" type="presParOf" srcId="{333A1088-737F-45CB-B68E-254E46348037}" destId="{71A10DEB-455E-4133-A618-0A0EE82A21E3}" srcOrd="6" destOrd="0" presId="urn:microsoft.com/office/officeart/2005/8/layout/target3"/>
    <dgm:cxn modelId="{E12C95E7-5B91-46BE-A0F1-ACA0665483C7}" type="presParOf" srcId="{333A1088-737F-45CB-B68E-254E46348037}" destId="{DA6A876D-6D25-492F-8BDC-9AE6A6CFB1FA}" srcOrd="7" destOrd="0" presId="urn:microsoft.com/office/officeart/2005/8/layout/target3"/>
    <dgm:cxn modelId="{45992346-3D63-4193-BBA4-E8DCCF6DDF5F}" type="presParOf" srcId="{333A1088-737F-45CB-B68E-254E46348037}" destId="{A9F01C16-B5C0-47B0-9750-F7E5E11674A0}" srcOrd="8" destOrd="0" presId="urn:microsoft.com/office/officeart/2005/8/layout/target3"/>
    <dgm:cxn modelId="{453C2E31-2324-4A88-9B9C-E1BD211C020D}" type="presParOf" srcId="{333A1088-737F-45CB-B68E-254E46348037}" destId="{5C0CF724-3222-4429-B09A-F154A62FD507}" srcOrd="9" destOrd="0" presId="urn:microsoft.com/office/officeart/2005/8/layout/target3"/>
    <dgm:cxn modelId="{BE7FF8D5-4606-42F9-B970-0CD1EEB14A8A}" type="presParOf" srcId="{333A1088-737F-45CB-B68E-254E46348037}" destId="{71A5FEA7-FE77-4220-960F-2AB7AE466FE5}" srcOrd="10" destOrd="0" presId="urn:microsoft.com/office/officeart/2005/8/layout/target3"/>
    <dgm:cxn modelId="{F28D9C77-48C2-41D0-9D2D-3EA559B369F9}" type="presParOf" srcId="{333A1088-737F-45CB-B68E-254E46348037}" destId="{C8857ABF-5052-4733-A46C-0F8B764FF76F}" srcOrd="11" destOrd="0" presId="urn:microsoft.com/office/officeart/2005/8/layout/target3"/>
    <dgm:cxn modelId="{69E0B4E3-92D7-4685-9836-20B39E10F708}" type="presParOf" srcId="{333A1088-737F-45CB-B68E-254E46348037}" destId="{1839E65E-6E97-41D2-A171-98C033275D27}" srcOrd="12" destOrd="0" presId="urn:microsoft.com/office/officeart/2005/8/layout/target3"/>
    <dgm:cxn modelId="{65696519-D8B5-460F-9247-D390512BF1D9}" type="presParOf" srcId="{333A1088-737F-45CB-B68E-254E46348037}" destId="{914F10DC-A7FA-462B-9334-03354AC7EA9F}" srcOrd="13" destOrd="0" presId="urn:microsoft.com/office/officeart/2005/8/layout/target3"/>
    <dgm:cxn modelId="{0626F994-ADFA-41DB-9E75-FF5EB8F1EC76}" type="presParOf" srcId="{333A1088-737F-45CB-B68E-254E46348037}" destId="{5583D5C5-FAFF-4548-819C-80E289F73770}" srcOrd="14" destOrd="0" presId="urn:microsoft.com/office/officeart/2005/8/layout/target3"/>
    <dgm:cxn modelId="{6C353B75-4F0F-41C9-9684-91BB29F06A9E}" type="presParOf" srcId="{333A1088-737F-45CB-B68E-254E46348037}" destId="{AED2198E-93D5-4001-81B4-73124B309672}" srcOrd="15" destOrd="0" presId="urn:microsoft.com/office/officeart/2005/8/layout/target3"/>
    <dgm:cxn modelId="{F7E526BF-7FFE-4772-AF28-B541B64E33E5}" type="presParOf" srcId="{333A1088-737F-45CB-B68E-254E46348037}" destId="{2BE915AB-18AA-4053-B92C-3BFC9ED204BB}" srcOrd="16" destOrd="0" presId="urn:microsoft.com/office/officeart/2005/8/layout/target3"/>
    <dgm:cxn modelId="{D58E36CE-0116-4741-AEDD-BE87AAA5437D}" type="presParOf" srcId="{333A1088-737F-45CB-B68E-254E46348037}" destId="{BD3627E9-8FC8-4A2F-B3EA-FAE798EF81D8}" srcOrd="17" destOrd="0" presId="urn:microsoft.com/office/officeart/2005/8/layout/target3"/>
    <dgm:cxn modelId="{64C6FD04-9E82-41A7-86C5-82FD156FFF6A}" type="presParOf" srcId="{333A1088-737F-45CB-B68E-254E46348037}" destId="{017154CD-D9A9-4968-AD11-1207A3C4C00A}" srcOrd="18" destOrd="0" presId="urn:microsoft.com/office/officeart/2005/8/layout/target3"/>
    <dgm:cxn modelId="{181BDFF3-23DE-4F95-A2FC-53963B8702FD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r>
            <a:rPr lang="cs-CZ" sz="2000" kern="120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NÁZEV:VY_22_INOVACE_05_AJ4_SCHOOL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TEMA:SCHOOL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51256F-6E4D-4E0C-8D06-DC81245848A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AC3C56-3776-4CC3-BF63-226B799FF0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AA0CC-0480-430D-8BFB-D74B22A30AC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C762A-CCC0-45BC-AC08-6FCC4FB28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AA0CC-0480-430D-8BFB-D74B22A30AC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C762A-CCC0-45BC-AC08-6FCC4FB28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AA0CC-0480-430D-8BFB-D74B22A30AC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C762A-CCC0-45BC-AC08-6FCC4FB28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AA0CC-0480-430D-8BFB-D74B22A30AC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C762A-CCC0-45BC-AC08-6FCC4FB28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AA0CC-0480-430D-8BFB-D74B22A30AC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C762A-CCC0-45BC-AC08-6FCC4FB28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AA0CC-0480-430D-8BFB-D74B22A30AC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C762A-CCC0-45BC-AC08-6FCC4FB28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AA0CC-0480-430D-8BFB-D74B22A30AC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C762A-CCC0-45BC-AC08-6FCC4FB28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AA0CC-0480-430D-8BFB-D74B22A30AC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C762A-CCC0-45BC-AC08-6FCC4FB28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AA0CC-0480-430D-8BFB-D74B22A30AC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C762A-CCC0-45BC-AC08-6FCC4FB28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AA0CC-0480-430D-8BFB-D74B22A30AC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C762A-CCC0-45BC-AC08-6FCC4FB28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AA0CC-0480-430D-8BFB-D74B22A30AC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C762A-CCC0-45BC-AC08-6FCC4FB28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7AA0CC-0480-430D-8BFB-D74B22A30AC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3C762A-CCC0-45BC-AC08-6FCC4FB28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405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    ve 4.ročníku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názvy měsíců a školních předmětů hrou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puzzlemaker.discoveryeducation.com/puzzles/42304xpzf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7315" y="192241"/>
            <a:ext cx="6223824" cy="575703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96136" y="692696"/>
            <a:ext cx="32403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Write these: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English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Czech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Math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Science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I.T.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History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Art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Music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puzzlemaker.discoveryeducation.com/puzzles/42304xpzf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7315" y="192241"/>
            <a:ext cx="6223824" cy="575703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96136" y="692696"/>
            <a:ext cx="32403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SOLUTIONS: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English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Czech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Math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Science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I.T.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History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Art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Music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548680"/>
            <a:ext cx="4617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980728"/>
            <a:ext cx="26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1484784"/>
            <a:ext cx="261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1484784"/>
            <a:ext cx="24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1916832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1484784"/>
            <a:ext cx="328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1484784"/>
            <a:ext cx="290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1484784"/>
            <a:ext cx="336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1484784"/>
            <a:ext cx="3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1484784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980728"/>
            <a:ext cx="308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1988840"/>
            <a:ext cx="3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2420888"/>
            <a:ext cx="290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2852936"/>
            <a:ext cx="368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55976" y="2852936"/>
            <a:ext cx="40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87824" y="2924944"/>
            <a:ext cx="381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2924944"/>
            <a:ext cx="3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87824" y="3356992"/>
            <a:ext cx="332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915816" y="3789040"/>
            <a:ext cx="290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4293096"/>
            <a:ext cx="24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87824" y="4797152"/>
            <a:ext cx="308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483768" y="4797152"/>
            <a:ext cx="290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19872" y="4725144"/>
            <a:ext cx="24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23928" y="4725144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83968" y="4725144"/>
            <a:ext cx="333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N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60032" y="4725144"/>
            <a:ext cx="308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92080" y="4725144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83568" y="3789040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115616" y="3789040"/>
            <a:ext cx="333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N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547664" y="3789040"/>
            <a:ext cx="330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G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979712" y="3789040"/>
            <a:ext cx="282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83768" y="3789040"/>
            <a:ext cx="24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491880" y="3789040"/>
            <a:ext cx="328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11560" y="2852936"/>
            <a:ext cx="308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11560" y="3356992"/>
            <a:ext cx="292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Z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1560" y="4293096"/>
            <a:ext cx="308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11560" y="4725144"/>
            <a:ext cx="40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puzzlemaker.discoveryeducation.com/puzzles/43267xtfn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0"/>
            <a:ext cx="7704856" cy="6858000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3" name="TextovéPole 2"/>
          <p:cNvSpPr txBox="1"/>
          <p:nvPr/>
        </p:nvSpPr>
        <p:spPr>
          <a:xfrm>
            <a:off x="2843808" y="476672"/>
            <a:ext cx="544540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sz="3600" dirty="0" smtClean="0"/>
              <a:t>Write names of the months: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60648"/>
            <a:ext cx="36004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692696"/>
            <a:ext cx="36004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1052736"/>
            <a:ext cx="40254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G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1412776"/>
            <a:ext cx="40415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1844824"/>
            <a:ext cx="36247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2276872"/>
            <a:ext cx="36888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5736" y="3068960"/>
            <a:ext cx="36247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F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276872"/>
            <a:ext cx="33695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3429000"/>
            <a:ext cx="40575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1916832"/>
            <a:ext cx="3304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J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puzzlemaker.discoveryeducation.com/puzzles/43267xtfn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0"/>
            <a:ext cx="7704856" cy="6858000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3" name="TextovéPole 2"/>
          <p:cNvSpPr txBox="1"/>
          <p:nvPr/>
        </p:nvSpPr>
        <p:spPr>
          <a:xfrm>
            <a:off x="2843808" y="476672"/>
            <a:ext cx="544540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sz="3600" dirty="0" smtClean="0"/>
              <a:t>Write names of the months: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60648"/>
            <a:ext cx="389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692696"/>
            <a:ext cx="332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1052736"/>
            <a:ext cx="330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G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1484784"/>
            <a:ext cx="332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1844824"/>
            <a:ext cx="290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2276872"/>
            <a:ext cx="368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260648"/>
            <a:ext cx="381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260648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276872"/>
            <a:ext cx="336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2276872"/>
            <a:ext cx="308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2276872"/>
            <a:ext cx="336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2276872"/>
            <a:ext cx="381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2276872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2276872"/>
            <a:ext cx="3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35696" y="5013176"/>
            <a:ext cx="3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27784" y="1844824"/>
            <a:ext cx="290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27784" y="2996952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60032" y="1916832"/>
            <a:ext cx="258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J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1844824"/>
            <a:ext cx="3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52120" y="1844824"/>
            <a:ext cx="333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N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40152" y="18448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372200" y="1844824"/>
            <a:ext cx="3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804248" y="1916832"/>
            <a:ext cx="3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164288" y="1916832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88024" y="2276872"/>
            <a:ext cx="332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860032" y="2636912"/>
            <a:ext cx="354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60032" y="3068960"/>
            <a:ext cx="368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Y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779912" y="2708920"/>
            <a:ext cx="258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J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707904" y="3068960"/>
            <a:ext cx="404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707904" y="3429000"/>
            <a:ext cx="40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N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07904" y="3861048"/>
            <a:ext cx="368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267744" y="3068960"/>
            <a:ext cx="290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987824" y="3068960"/>
            <a:ext cx="3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347864" y="3068960"/>
            <a:ext cx="3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067944" y="3068960"/>
            <a:ext cx="3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499992" y="3068960"/>
            <a:ext cx="3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627784" y="2708920"/>
            <a:ext cx="308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555776" y="3429000"/>
            <a:ext cx="381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627784" y="3861048"/>
            <a:ext cx="3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627784" y="4293096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627784" y="4653136"/>
            <a:ext cx="3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835696" y="4653136"/>
            <a:ext cx="389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267744" y="4653136"/>
            <a:ext cx="303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059832" y="4653136"/>
            <a:ext cx="24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347864" y="4653136"/>
            <a:ext cx="282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835696" y="42930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835696" y="5445224"/>
            <a:ext cx="308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835696" y="5805264"/>
            <a:ext cx="40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347864" y="3861048"/>
            <a:ext cx="290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139952" y="3861048"/>
            <a:ext cx="303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427984" y="3861048"/>
            <a:ext cx="440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932040" y="3861048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220072" y="3861048"/>
            <a:ext cx="453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652120" y="3861048"/>
            <a:ext cx="3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940152" y="3861048"/>
            <a:ext cx="440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372200" y="3861048"/>
            <a:ext cx="381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83568" y="1916832"/>
            <a:ext cx="333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N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55576" y="2636912"/>
            <a:ext cx="316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V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83568" y="3068960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83568" y="3429000"/>
            <a:ext cx="381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83568" y="3861048"/>
            <a:ext cx="381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55576" y="4221088"/>
            <a:ext cx="29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83568" y="4653136"/>
            <a:ext cx="381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203</Words>
  <Application>Microsoft Office PowerPoint</Application>
  <PresentationFormat>Předvádění na obrazovce (4:3)</PresentationFormat>
  <Paragraphs>152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10</cp:revision>
  <dcterms:created xsi:type="dcterms:W3CDTF">2013-03-24T16:45:50Z</dcterms:created>
  <dcterms:modified xsi:type="dcterms:W3CDTF">2013-11-18T17:44:45Z</dcterms:modified>
</cp:coreProperties>
</file>