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3" r:id="rId2"/>
    <p:sldId id="264" r:id="rId3"/>
    <p:sldId id="258" r:id="rId4"/>
    <p:sldId id="259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r>
            <a:rPr lang="cs-CZ" sz="200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TEMA:DAYS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NÁZEV:VY_22_INOVACE_06_AJ4_DAYS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139F05-0E51-46AE-BC2F-A205B152442A}" type="presOf" srcId="{D1D4F407-5343-4D3F-B5B9-D407B03CAEB4}" destId="{D005CE8C-CC26-4C3E-AC11-E15060ECD759}" srcOrd="0" destOrd="0" presId="urn:microsoft.com/office/officeart/2005/8/layout/target3"/>
    <dgm:cxn modelId="{3313D978-472D-4E75-A1AB-8FD5B3A54FFC}" type="presOf" srcId="{1F4F8BC0-F267-4379-9FE7-6FFC8B64BAD8}" destId="{017154CD-D9A9-4968-AD11-1207A3C4C00A}" srcOrd="1" destOrd="0" presId="urn:microsoft.com/office/officeart/2005/8/layout/target3"/>
    <dgm:cxn modelId="{8BBEDD42-9E1E-4B8A-AD2F-7357D6D0B64F}" type="presOf" srcId="{26CBEA56-8CFD-48C0-BD6E-2EB16B1FBF42}" destId="{92E1E9E3-D1F0-4866-9424-7ECC0DD990BC}" srcOrd="1" destOrd="0" presId="urn:microsoft.com/office/officeart/2005/8/layout/target3"/>
    <dgm:cxn modelId="{305A9C78-D997-4EB9-8EC5-7A01B20BF0F3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13372614-81C4-4295-8874-D00B46A1CB15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5DB152-4581-4753-9777-A2A26CCCB3C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92F934D-50F6-46B8-BECE-3A496F089AD1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0CF90F3-973D-449C-98C8-DB58F32BFA1F}" type="presOf" srcId="{1AE9165A-6B70-4FFD-A49C-881BF73B4F04}" destId="{BD3627E9-8FC8-4A2F-B3EA-FAE798EF81D8}" srcOrd="1" destOrd="0" presId="urn:microsoft.com/office/officeart/2005/8/layout/target3"/>
    <dgm:cxn modelId="{B27D32FB-0A5A-4C58-8FDD-2942CCC6A1A5}" type="presOf" srcId="{1AE9165A-6B70-4FFD-A49C-881BF73B4F04}" destId="{A9F01C16-B5C0-47B0-9750-F7E5E11674A0}" srcOrd="0" destOrd="0" presId="urn:microsoft.com/office/officeart/2005/8/layout/target3"/>
    <dgm:cxn modelId="{927B981C-3A7D-4266-A65B-14C870C55C80}" type="presOf" srcId="{1F4F8BC0-F267-4379-9FE7-6FFC8B64BAD8}" destId="{C8857ABF-5052-4733-A46C-0F8B764FF76F}" srcOrd="0" destOrd="0" presId="urn:microsoft.com/office/officeart/2005/8/layout/target3"/>
    <dgm:cxn modelId="{7A71DC51-4FAC-4390-B271-F10911B2EDFE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A715D95B-DA24-4B28-A4EA-9AE4FCBEA4CE}" type="presParOf" srcId="{333A1088-737F-45CB-B68E-254E46348037}" destId="{F5ABB229-8D3B-4694-996A-96F23CF14429}" srcOrd="0" destOrd="0" presId="urn:microsoft.com/office/officeart/2005/8/layout/target3"/>
    <dgm:cxn modelId="{444D7469-7D91-49F9-8B63-F162AB43F301}" type="presParOf" srcId="{333A1088-737F-45CB-B68E-254E46348037}" destId="{F41139FD-01EE-4571-8B17-4FB00FC51163}" srcOrd="1" destOrd="0" presId="urn:microsoft.com/office/officeart/2005/8/layout/target3"/>
    <dgm:cxn modelId="{6E15134E-9BE8-4A91-B21C-6A04713BCD70}" type="presParOf" srcId="{333A1088-737F-45CB-B68E-254E46348037}" destId="{D005CE8C-CC26-4C3E-AC11-E15060ECD759}" srcOrd="2" destOrd="0" presId="urn:microsoft.com/office/officeart/2005/8/layout/target3"/>
    <dgm:cxn modelId="{CCC12C9A-56A5-4E53-97BF-49BDADC81F00}" type="presParOf" srcId="{333A1088-737F-45CB-B68E-254E46348037}" destId="{2C702D82-9B77-49B7-9568-BB8EB47C3372}" srcOrd="3" destOrd="0" presId="urn:microsoft.com/office/officeart/2005/8/layout/target3"/>
    <dgm:cxn modelId="{89BA845A-69F5-48C3-A769-642ACF6E90A0}" type="presParOf" srcId="{333A1088-737F-45CB-B68E-254E46348037}" destId="{A52A0455-90FF-4808-ABD0-F02540D31D5A}" srcOrd="4" destOrd="0" presId="urn:microsoft.com/office/officeart/2005/8/layout/target3"/>
    <dgm:cxn modelId="{9062D0CE-40B6-4458-A87D-26504BDE4FDD}" type="presParOf" srcId="{333A1088-737F-45CB-B68E-254E46348037}" destId="{6140AFEC-043D-4C43-A2F9-D0F5331DF3A3}" srcOrd="5" destOrd="0" presId="urn:microsoft.com/office/officeart/2005/8/layout/target3"/>
    <dgm:cxn modelId="{98C01B8E-D9C1-47FC-8DFA-2BF2799E067D}" type="presParOf" srcId="{333A1088-737F-45CB-B68E-254E46348037}" destId="{71A10DEB-455E-4133-A618-0A0EE82A21E3}" srcOrd="6" destOrd="0" presId="urn:microsoft.com/office/officeart/2005/8/layout/target3"/>
    <dgm:cxn modelId="{BC4B8C9A-2EAD-4E12-B8B2-792EC094D353}" type="presParOf" srcId="{333A1088-737F-45CB-B68E-254E46348037}" destId="{DA6A876D-6D25-492F-8BDC-9AE6A6CFB1FA}" srcOrd="7" destOrd="0" presId="urn:microsoft.com/office/officeart/2005/8/layout/target3"/>
    <dgm:cxn modelId="{FAAB5FA4-E913-4CD9-BD18-A5FFDF54731E}" type="presParOf" srcId="{333A1088-737F-45CB-B68E-254E46348037}" destId="{A9F01C16-B5C0-47B0-9750-F7E5E11674A0}" srcOrd="8" destOrd="0" presId="urn:microsoft.com/office/officeart/2005/8/layout/target3"/>
    <dgm:cxn modelId="{FDA78864-1AA6-4432-9DD8-2AD399E496E4}" type="presParOf" srcId="{333A1088-737F-45CB-B68E-254E46348037}" destId="{5C0CF724-3222-4429-B09A-F154A62FD507}" srcOrd="9" destOrd="0" presId="urn:microsoft.com/office/officeart/2005/8/layout/target3"/>
    <dgm:cxn modelId="{D33689B0-D6F7-4416-A5EE-50CB79D0771A}" type="presParOf" srcId="{333A1088-737F-45CB-B68E-254E46348037}" destId="{71A5FEA7-FE77-4220-960F-2AB7AE466FE5}" srcOrd="10" destOrd="0" presId="urn:microsoft.com/office/officeart/2005/8/layout/target3"/>
    <dgm:cxn modelId="{AD56E393-FDAE-4527-943E-3532C2242CB8}" type="presParOf" srcId="{333A1088-737F-45CB-B68E-254E46348037}" destId="{C8857ABF-5052-4733-A46C-0F8B764FF76F}" srcOrd="11" destOrd="0" presId="urn:microsoft.com/office/officeart/2005/8/layout/target3"/>
    <dgm:cxn modelId="{1DC111EA-1E82-43E5-A87A-6D7D3BA187B1}" type="presParOf" srcId="{333A1088-737F-45CB-B68E-254E46348037}" destId="{1839E65E-6E97-41D2-A171-98C033275D27}" srcOrd="12" destOrd="0" presId="urn:microsoft.com/office/officeart/2005/8/layout/target3"/>
    <dgm:cxn modelId="{1EF3D5D1-5202-449A-B337-EE8E491788AA}" type="presParOf" srcId="{333A1088-737F-45CB-B68E-254E46348037}" destId="{914F10DC-A7FA-462B-9334-03354AC7EA9F}" srcOrd="13" destOrd="0" presId="urn:microsoft.com/office/officeart/2005/8/layout/target3"/>
    <dgm:cxn modelId="{DEE98455-8840-4C36-82C9-2F5FAC66EEFB}" type="presParOf" srcId="{333A1088-737F-45CB-B68E-254E46348037}" destId="{5583D5C5-FAFF-4548-819C-80E289F73770}" srcOrd="14" destOrd="0" presId="urn:microsoft.com/office/officeart/2005/8/layout/target3"/>
    <dgm:cxn modelId="{16821076-120C-4202-9CBE-91E37B534100}" type="presParOf" srcId="{333A1088-737F-45CB-B68E-254E46348037}" destId="{AED2198E-93D5-4001-81B4-73124B309672}" srcOrd="15" destOrd="0" presId="urn:microsoft.com/office/officeart/2005/8/layout/target3"/>
    <dgm:cxn modelId="{8453D840-F134-4B39-85B3-5D0736109993}" type="presParOf" srcId="{333A1088-737F-45CB-B68E-254E46348037}" destId="{2BE915AB-18AA-4053-B92C-3BFC9ED204BB}" srcOrd="16" destOrd="0" presId="urn:microsoft.com/office/officeart/2005/8/layout/target3"/>
    <dgm:cxn modelId="{ECC0ED68-6469-4A2F-8159-E28FF25312BA}" type="presParOf" srcId="{333A1088-737F-45CB-B68E-254E46348037}" destId="{BD3627E9-8FC8-4A2F-B3EA-FAE798EF81D8}" srcOrd="17" destOrd="0" presId="urn:microsoft.com/office/officeart/2005/8/layout/target3"/>
    <dgm:cxn modelId="{0174EBAD-BF05-42B9-9097-0A32D1BFF019}" type="presParOf" srcId="{333A1088-737F-45CB-B68E-254E46348037}" destId="{017154CD-D9A9-4968-AD11-1207A3C4C00A}" srcOrd="18" destOrd="0" presId="urn:microsoft.com/office/officeart/2005/8/layout/target3"/>
    <dgm:cxn modelId="{ED1F19FC-D757-4825-A173-195B2D1B11F3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r>
            <a:rPr lang="cs-CZ" sz="2000" kern="120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NÁZEV:VY_22_INOVACE_06_AJ4_DAYS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TEMA:DAYS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13B5D-12A5-4E04-BE24-537EDD6A3347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5563D5-60E1-462B-8D27-D8D1856867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F99DA-BFC2-4DB7-8FAB-2B7B42F8DCCA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E6549A-7259-461B-8ECB-EF1076FE5B2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4873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    ve 4.ročníku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názvy dní v týdnu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obsahuj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otázky na procvičení slovní zásoby a podporující čtenářskou gramotnost.</a:t>
            </a:r>
            <a:endParaRPr lang="en-US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doplní správné názvy dní do textu a klikem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588640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32656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Days of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en-US" sz="4000" dirty="0" smtClean="0"/>
              <a:t>week</a:t>
            </a:r>
            <a:r>
              <a:rPr lang="cs-CZ" sz="4000" dirty="0" smtClean="0"/>
              <a:t> – seřaď, jak jdou za sebou.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00808"/>
            <a:ext cx="59766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solidFill>
                  <a:srgbClr val="FF0000"/>
                </a:solidFill>
              </a:rPr>
              <a:t>Wednesday 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Sunday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Thursday 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Saturday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Friday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Tuesday </a:t>
            </a:r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en-US" sz="4000" dirty="0" smtClean="0">
                <a:solidFill>
                  <a:srgbClr val="FF0000"/>
                </a:solidFill>
              </a:rPr>
              <a:t>Monday</a:t>
            </a:r>
          </a:p>
          <a:p>
            <a:r>
              <a:rPr lang="en-US" sz="4000" dirty="0" smtClean="0">
                <a:solidFill>
                  <a:srgbClr val="FF0000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3" y="1196750"/>
          <a:ext cx="8568962" cy="5040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188640"/>
            <a:ext cx="8371400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Zapiš všechny dny v týdnu do tajenky:</a:t>
            </a:r>
            <a:endParaRPr lang="cs-CZ" sz="4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23523" y="1196750"/>
          <a:ext cx="8568962" cy="504056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  <a:gridCol w="450998"/>
              </a:tblGrid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en-US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188640"/>
            <a:ext cx="2160240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Řešení:</a:t>
            </a:r>
            <a:endParaRPr lang="cs-CZ" sz="4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0"/>
            <a:ext cx="477220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Answer these questions: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08720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Today is Tuesday. What was yesterday?.............</a:t>
            </a:r>
          </a:p>
          <a:p>
            <a:r>
              <a:rPr lang="en-US" sz="3600" dirty="0" smtClean="0"/>
              <a:t>Yesterday was Friday. What will tomorrow be?...................</a:t>
            </a:r>
          </a:p>
          <a:p>
            <a:r>
              <a:rPr lang="en-US" sz="3600" dirty="0" smtClean="0"/>
              <a:t>Tomorrow will be Saturday. What is today?.........</a:t>
            </a:r>
          </a:p>
          <a:p>
            <a:r>
              <a:rPr lang="en-US" sz="3600" dirty="0" smtClean="0"/>
              <a:t>Today is Thursday. What was yesterday?.............</a:t>
            </a:r>
          </a:p>
          <a:p>
            <a:r>
              <a:rPr lang="en-US" sz="3600" dirty="0" smtClean="0"/>
              <a:t>What day is today?.......................</a:t>
            </a:r>
          </a:p>
          <a:p>
            <a:r>
              <a:rPr lang="en-US" sz="3600" dirty="0" smtClean="0"/>
              <a:t>What day was yesterday?................</a:t>
            </a:r>
          </a:p>
          <a:p>
            <a:r>
              <a:rPr lang="en-US" sz="3600" dirty="0" smtClean="0"/>
              <a:t>What day will tomorrow be?..................</a:t>
            </a:r>
          </a:p>
          <a:p>
            <a:r>
              <a:rPr lang="en-US" sz="3600" dirty="0" smtClean="0"/>
              <a:t>Yesterday was Monday. What is today?.............</a:t>
            </a:r>
          </a:p>
          <a:p>
            <a:r>
              <a:rPr lang="en-US" sz="3600" dirty="0" smtClean="0"/>
              <a:t>What day do you like?.....................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-819472"/>
            <a:ext cx="2123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Monday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-603448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Sunday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-747464"/>
            <a:ext cx="1202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Friday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-603448"/>
            <a:ext cx="21273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Wednesday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-67545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Tuesday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779912" y="3789040"/>
            <a:ext cx="432048" cy="36004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4788024" y="4221088"/>
            <a:ext cx="432048" cy="36004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508104" y="4869160"/>
            <a:ext cx="432048" cy="36004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283968" y="5877272"/>
            <a:ext cx="432048" cy="360040"/>
          </a:xfrm>
          <a:prstGeom prst="smileyFac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85185E-6 L 0.78541 0.2303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3" y="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4537 L -0.09844 0.3669 " pathEditMode="relative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04 0.03078 L 0.30434 0.4613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" y="2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0.04537 L 0.04896 0.53495 " pathEditMode="relative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0.05579 L 0.40174 0.8601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" y="4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227</Words>
  <Application>Microsoft Office PowerPoint</Application>
  <PresentationFormat>Předvádění na obrazovce (4:3)</PresentationFormat>
  <Paragraphs>92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9</cp:revision>
  <dcterms:created xsi:type="dcterms:W3CDTF">2013-03-22T18:40:49Z</dcterms:created>
  <dcterms:modified xsi:type="dcterms:W3CDTF">2013-11-18T17:45:31Z</dcterms:modified>
</cp:coreProperties>
</file>