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64" r:id="rId2"/>
    <p:sldId id="265" r:id="rId3"/>
    <p:sldId id="257" r:id="rId4"/>
    <p:sldId id="259" r:id="rId5"/>
    <p:sldId id="258" r:id="rId6"/>
    <p:sldId id="260" r:id="rId7"/>
    <p:sldId id="261" r:id="rId8"/>
    <p:sldId id="263" r:id="rId9"/>
    <p:sldId id="262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NETVOŘICE, OKRES BENEŠOV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r>
            <a:rPr lang="cs-CZ" sz="2000" dirty="0" smtClean="0"/>
            <a:t>PaedDr. </a:t>
          </a:r>
          <a:r>
            <a:rPr lang="cs-CZ" sz="2000" dirty="0" smtClean="0"/>
            <a:t>Milena Holcnerová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1F4F8BC0-F267-4379-9FE7-6FFC8B64BAD8}">
      <dgm:prSet custT="1"/>
      <dgm:spPr/>
      <dgm:t>
        <a:bodyPr/>
        <a:lstStyle/>
        <a:p>
          <a:pPr algn="l" rtl="0"/>
          <a:r>
            <a:rPr lang="cs-CZ" sz="2000" smtClean="0"/>
            <a:t>TEMA:PREPOSITONS </a:t>
          </a:r>
          <a:r>
            <a:rPr lang="cs-CZ" sz="2000" dirty="0" smtClean="0"/>
            <a:t>OF PLACE</a:t>
          </a:r>
          <a:endParaRPr lang="cs-CZ" sz="2000" dirty="0"/>
        </a:p>
      </dgm:t>
    </dgm:pt>
    <dgm:pt modelId="{CB4349C9-2857-43D8-BECE-A7FF7EDF9F3E}" type="parTrans" cxnId="{D456404D-DD79-4BF5-8214-F6F5ABDDCEE7}">
      <dgm:prSet/>
      <dgm:spPr/>
      <dgm:t>
        <a:bodyPr/>
        <a:lstStyle/>
        <a:p>
          <a:endParaRPr lang="cs-CZ"/>
        </a:p>
      </dgm:t>
    </dgm:pt>
    <dgm:pt modelId="{25908343-600B-4CFF-BE0F-46682F86F066}" type="sibTrans" cxnId="{D456404D-DD79-4BF5-8214-F6F5ABDDCEE7}">
      <dgm:prSet/>
      <dgm:spPr/>
      <dgm:t>
        <a:bodyPr/>
        <a:lstStyle/>
        <a:p>
          <a:endParaRPr lang="cs-CZ"/>
        </a:p>
      </dgm:t>
    </dgm:pt>
    <dgm:pt modelId="{1AE9165A-6B70-4FFD-A49C-881BF73B4F04}">
      <dgm:prSet custT="1"/>
      <dgm:spPr/>
      <dgm:t>
        <a:bodyPr/>
        <a:lstStyle/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r>
            <a:rPr lang="cs-CZ" sz="2000" dirty="0" smtClean="0"/>
            <a:t>NÁZEV:VY_22_INOVACE_07_AJ5_PREPOSITIONS</a:t>
          </a:r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 smtClean="0"/>
        </a:p>
        <a:p>
          <a:pPr algn="l" rtl="0"/>
          <a:endParaRPr lang="cs-CZ" sz="2000" dirty="0"/>
        </a:p>
      </dgm:t>
    </dgm:pt>
    <dgm:pt modelId="{8F0B57C3-B09F-4B25-851F-DEBA3916737F}" type="sibTrans" cxnId="{50DF55ED-24F0-44E3-BFC8-D522DAA35070}">
      <dgm:prSet/>
      <dgm:spPr/>
      <dgm:t>
        <a:bodyPr/>
        <a:lstStyle/>
        <a:p>
          <a:endParaRPr lang="cs-CZ"/>
        </a:p>
      </dgm:t>
    </dgm:pt>
    <dgm:pt modelId="{1C4D8070-D097-47CB-B3BF-5E973F4CB0A3}" type="parTrans" cxnId="{50DF55ED-24F0-44E3-BFC8-D522DAA35070}">
      <dgm:prSet/>
      <dgm:spPr/>
      <dgm:t>
        <a:bodyPr/>
        <a:lstStyle/>
        <a:p>
          <a:endParaRPr lang="cs-CZ"/>
        </a:p>
      </dgm:t>
    </dgm:pt>
    <dgm:pt modelId="{26CBEA56-8CFD-48C0-BD6E-2EB16B1FBF42}">
      <dgm:prSet custT="1"/>
      <dgm:spPr/>
      <dgm:t>
        <a:bodyPr/>
        <a:lstStyle/>
        <a:p>
          <a:pPr algn="l" rtl="0"/>
          <a:r>
            <a:rPr lang="cs-CZ" sz="2000" dirty="0" smtClean="0"/>
            <a:t>ČÍSLO PROJEKTU: OPVK 1.4</a:t>
          </a:r>
          <a:endParaRPr lang="cs-CZ" sz="2000" dirty="0"/>
        </a:p>
      </dgm:t>
    </dgm:pt>
    <dgm:pt modelId="{3D39C259-0E3C-4B23-BB35-4844AECFFF4A}" type="parTrans" cxnId="{BC9677F5-E413-439B-BB47-42AA4BD3B1D3}">
      <dgm:prSet/>
      <dgm:spPr/>
      <dgm:t>
        <a:bodyPr/>
        <a:lstStyle/>
        <a:p>
          <a:endParaRPr lang="cs-CZ"/>
        </a:p>
      </dgm:t>
    </dgm:pt>
    <dgm:pt modelId="{A258AB0E-CCAC-4606-ADD8-E16B638C211B}" type="sibTrans" cxnId="{BC9677F5-E413-439B-BB47-42AA4BD3B1D3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 custScaleY="97301" custLinFactNeighborX="343" custLinFactNeighborY="4057"/>
      <dgm:spPr/>
      <dgm:t>
        <a:bodyPr/>
        <a:lstStyle/>
        <a:p>
          <a:endParaRPr lang="cs-CZ"/>
        </a:p>
      </dgm:t>
    </dgm:pt>
    <dgm:pt modelId="{71A10DEB-455E-4133-A618-0A0EE82A21E3}" type="pres">
      <dgm:prSet presAssocID="{1AE9165A-6B70-4FFD-A49C-881BF73B4F04}" presName="vertSpace3" presStyleLbl="node1" presStyleIdx="1" presStyleCnt="5"/>
      <dgm:spPr/>
    </dgm:pt>
    <dgm:pt modelId="{DA6A876D-6D25-492F-8BDC-9AE6A6CFB1FA}" type="pres">
      <dgm:prSet presAssocID="{1AE9165A-6B70-4FFD-A49C-881BF73B4F04}" presName="circle3" presStyleLbl="node1" presStyleIdx="2" presStyleCnt="5"/>
      <dgm:spPr/>
    </dgm:pt>
    <dgm:pt modelId="{A9F01C16-B5C0-47B0-9750-F7E5E11674A0}" type="pres">
      <dgm:prSet presAssocID="{1AE9165A-6B70-4FFD-A49C-881BF73B4F04}" presName="rect3" presStyleLbl="alignAcc1" presStyleIdx="2" presStyleCnt="5"/>
      <dgm:spPr/>
      <dgm:t>
        <a:bodyPr/>
        <a:lstStyle/>
        <a:p>
          <a:endParaRPr lang="cs-CZ"/>
        </a:p>
      </dgm:t>
    </dgm:pt>
    <dgm:pt modelId="{5C0CF724-3222-4429-B09A-F154A62FD507}" type="pres">
      <dgm:prSet presAssocID="{1F4F8BC0-F267-4379-9FE7-6FFC8B64BAD8}" presName="vertSpace4" presStyleLbl="node1" presStyleIdx="2" presStyleCnt="5"/>
      <dgm:spPr/>
    </dgm:pt>
    <dgm:pt modelId="{71A5FEA7-FE77-4220-960F-2AB7AE466FE5}" type="pres">
      <dgm:prSet presAssocID="{1F4F8BC0-F267-4379-9FE7-6FFC8B64BAD8}" presName="circle4" presStyleLbl="node1" presStyleIdx="3" presStyleCnt="5"/>
      <dgm:spPr/>
    </dgm:pt>
    <dgm:pt modelId="{C8857ABF-5052-4733-A46C-0F8B764FF76F}" type="pres">
      <dgm:prSet presAssocID="{1F4F8BC0-F267-4379-9FE7-6FFC8B64BAD8}" presName="rect4" presStyleLbl="alignAcc1" presStyleIdx="3" presStyleCnt="5"/>
      <dgm:spPr/>
      <dgm:t>
        <a:bodyPr/>
        <a:lstStyle/>
        <a:p>
          <a:endParaRPr lang="cs-CZ"/>
        </a:p>
      </dgm:t>
    </dgm:pt>
    <dgm:pt modelId="{1839E65E-6E97-41D2-A171-98C033275D27}" type="pres">
      <dgm:prSet presAssocID="{26CBEA56-8CFD-48C0-BD6E-2EB16B1FBF42}" presName="vertSpace5" presStyleLbl="node1" presStyleIdx="3" presStyleCnt="5"/>
      <dgm:spPr/>
    </dgm:pt>
    <dgm:pt modelId="{914F10DC-A7FA-462B-9334-03354AC7EA9F}" type="pres">
      <dgm:prSet presAssocID="{26CBEA56-8CFD-48C0-BD6E-2EB16B1FBF42}" presName="circle5" presStyleLbl="node1" presStyleIdx="4" presStyleCnt="5"/>
      <dgm:spPr/>
    </dgm:pt>
    <dgm:pt modelId="{5583D5C5-FAFF-4548-819C-80E289F73770}" type="pres">
      <dgm:prSet presAssocID="{26CBEA56-8CFD-48C0-BD6E-2EB16B1FBF42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3627E9-8FC8-4A2F-B3EA-FAE798EF81D8}" type="pres">
      <dgm:prSet presAssocID="{1AE9165A-6B70-4FFD-A49C-881BF73B4F04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17154CD-D9A9-4968-AD11-1207A3C4C00A}" type="pres">
      <dgm:prSet presAssocID="{1F4F8BC0-F267-4379-9FE7-6FFC8B64BAD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92E1E9E3-D1F0-4866-9424-7ECC0DD990BC}" type="pres">
      <dgm:prSet presAssocID="{26CBEA56-8CFD-48C0-BD6E-2EB16B1FBF42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4E3D4903-87C5-4FE1-8D9E-853ACCA95EFF}" type="presOf" srcId="{1AE9165A-6B70-4FFD-A49C-881BF73B4F04}" destId="{A9F01C16-B5C0-47B0-9750-F7E5E11674A0}" srcOrd="0" destOrd="0" presId="urn:microsoft.com/office/officeart/2005/8/layout/target3"/>
    <dgm:cxn modelId="{6CC55E17-6C79-4570-AD3A-14D528560541}" type="presOf" srcId="{D1D4F407-5343-4D3F-B5B9-D407B03CAEB4}" destId="{D005CE8C-CC26-4C3E-AC11-E15060ECD759}" srcOrd="0" destOrd="0" presId="urn:microsoft.com/office/officeart/2005/8/layout/target3"/>
    <dgm:cxn modelId="{EDE9ECF0-8CAB-4A8C-8013-91C9D4E1860E}" type="presOf" srcId="{D1B46980-6531-4606-95E6-44980827E919}" destId="{2BE915AB-18AA-4053-B92C-3BFC9ED204BB}" srcOrd="1" destOrd="0" presId="urn:microsoft.com/office/officeart/2005/8/layout/target3"/>
    <dgm:cxn modelId="{BC9677F5-E413-439B-BB47-42AA4BD3B1D3}" srcId="{757F3AB3-0718-4624-B441-E567A8F0AB56}" destId="{26CBEA56-8CFD-48C0-BD6E-2EB16B1FBF42}" srcOrd="4" destOrd="0" parTransId="{3D39C259-0E3C-4B23-BB35-4844AECFFF4A}" sibTransId="{A258AB0E-CCAC-4606-ADD8-E16B638C211B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50DF55ED-24F0-44E3-BFC8-D522DAA35070}" srcId="{757F3AB3-0718-4624-B441-E567A8F0AB56}" destId="{1AE9165A-6B70-4FFD-A49C-881BF73B4F04}" srcOrd="2" destOrd="0" parTransId="{1C4D8070-D097-47CB-B3BF-5E973F4CB0A3}" sibTransId="{8F0B57C3-B09F-4B25-851F-DEBA3916737F}"/>
    <dgm:cxn modelId="{5AD72E4F-FAA0-4174-9D74-9B70C577B6C6}" type="presOf" srcId="{26CBEA56-8CFD-48C0-BD6E-2EB16B1FBF42}" destId="{5583D5C5-FAFF-4548-819C-80E289F73770}" srcOrd="0" destOrd="0" presId="urn:microsoft.com/office/officeart/2005/8/layout/target3"/>
    <dgm:cxn modelId="{A1F2803D-EAB6-4C91-8B2B-E3AF1EAE337C}" type="presOf" srcId="{1F4F8BC0-F267-4379-9FE7-6FFC8B64BAD8}" destId="{C8857ABF-5052-4733-A46C-0F8B764FF76F}" srcOrd="0" destOrd="0" presId="urn:microsoft.com/office/officeart/2005/8/layout/target3"/>
    <dgm:cxn modelId="{92C281D7-AA0A-459E-AEF7-94EDF1637CB7}" type="presOf" srcId="{26CBEA56-8CFD-48C0-BD6E-2EB16B1FBF42}" destId="{92E1E9E3-D1F0-4866-9424-7ECC0DD990BC}" srcOrd="1" destOrd="0" presId="urn:microsoft.com/office/officeart/2005/8/layout/target3"/>
    <dgm:cxn modelId="{57B39D01-02AC-4068-AB1B-495620DE1746}" type="presOf" srcId="{1AE9165A-6B70-4FFD-A49C-881BF73B4F04}" destId="{BD3627E9-8FC8-4A2F-B3EA-FAE798EF81D8}" srcOrd="1" destOrd="0" presId="urn:microsoft.com/office/officeart/2005/8/layout/target3"/>
    <dgm:cxn modelId="{63906C44-0AE1-482E-8BFC-4B4BB22083FE}" type="presOf" srcId="{D1B46980-6531-4606-95E6-44980827E919}" destId="{6140AFEC-043D-4C43-A2F9-D0F5331DF3A3}" srcOrd="0" destOrd="0" presId="urn:microsoft.com/office/officeart/2005/8/layout/target3"/>
    <dgm:cxn modelId="{B569F7F2-4E34-4BF6-A2C2-B493F29C5B2D}" type="presOf" srcId="{757F3AB3-0718-4624-B441-E567A8F0AB56}" destId="{333A1088-737F-45CB-B68E-254E46348037}" srcOrd="0" destOrd="0" presId="urn:microsoft.com/office/officeart/2005/8/layout/target3"/>
    <dgm:cxn modelId="{D7EF85BE-2926-4852-8762-4A7B78B9EB69}" type="presOf" srcId="{1F4F8BC0-F267-4379-9FE7-6FFC8B64BAD8}" destId="{017154CD-D9A9-4968-AD11-1207A3C4C00A}" srcOrd="1" destOrd="0" presId="urn:microsoft.com/office/officeart/2005/8/layout/target3"/>
    <dgm:cxn modelId="{2C970A53-6ADF-4D78-A370-40AD1FD064F6}" type="presOf" srcId="{D1D4F407-5343-4D3F-B5B9-D407B03CAEB4}" destId="{AED2198E-93D5-4001-81B4-73124B309672}" srcOrd="1" destOrd="0" presId="urn:microsoft.com/office/officeart/2005/8/layout/target3"/>
    <dgm:cxn modelId="{D456404D-DD79-4BF5-8214-F6F5ABDDCEE7}" srcId="{757F3AB3-0718-4624-B441-E567A8F0AB56}" destId="{1F4F8BC0-F267-4379-9FE7-6FFC8B64BAD8}" srcOrd="3" destOrd="0" parTransId="{CB4349C9-2857-43D8-BECE-A7FF7EDF9F3E}" sibTransId="{25908343-600B-4CFF-BE0F-46682F86F066}"/>
    <dgm:cxn modelId="{3BBEC518-5CA6-49AF-95CB-8BE8E80082BC}" type="presParOf" srcId="{333A1088-737F-45CB-B68E-254E46348037}" destId="{F5ABB229-8D3B-4694-996A-96F23CF14429}" srcOrd="0" destOrd="0" presId="urn:microsoft.com/office/officeart/2005/8/layout/target3"/>
    <dgm:cxn modelId="{4B692ABA-E5EB-4899-9BD5-1A0BD47097C4}" type="presParOf" srcId="{333A1088-737F-45CB-B68E-254E46348037}" destId="{F41139FD-01EE-4571-8B17-4FB00FC51163}" srcOrd="1" destOrd="0" presId="urn:microsoft.com/office/officeart/2005/8/layout/target3"/>
    <dgm:cxn modelId="{1C17CBCC-07B2-48FD-B9B7-D83E5F3364CA}" type="presParOf" srcId="{333A1088-737F-45CB-B68E-254E46348037}" destId="{D005CE8C-CC26-4C3E-AC11-E15060ECD759}" srcOrd="2" destOrd="0" presId="urn:microsoft.com/office/officeart/2005/8/layout/target3"/>
    <dgm:cxn modelId="{3F1E70A7-9C1B-40B6-A55F-1731857F2AE0}" type="presParOf" srcId="{333A1088-737F-45CB-B68E-254E46348037}" destId="{2C702D82-9B77-49B7-9568-BB8EB47C3372}" srcOrd="3" destOrd="0" presId="urn:microsoft.com/office/officeart/2005/8/layout/target3"/>
    <dgm:cxn modelId="{63B0AC5F-B720-4A7A-983F-980C0369BF25}" type="presParOf" srcId="{333A1088-737F-45CB-B68E-254E46348037}" destId="{A52A0455-90FF-4808-ABD0-F02540D31D5A}" srcOrd="4" destOrd="0" presId="urn:microsoft.com/office/officeart/2005/8/layout/target3"/>
    <dgm:cxn modelId="{A77B0A7A-8975-4B21-8D19-8F58B54792DF}" type="presParOf" srcId="{333A1088-737F-45CB-B68E-254E46348037}" destId="{6140AFEC-043D-4C43-A2F9-D0F5331DF3A3}" srcOrd="5" destOrd="0" presId="urn:microsoft.com/office/officeart/2005/8/layout/target3"/>
    <dgm:cxn modelId="{DF4E6F84-1E0C-4DFD-8496-5F8DCB905814}" type="presParOf" srcId="{333A1088-737F-45CB-B68E-254E46348037}" destId="{71A10DEB-455E-4133-A618-0A0EE82A21E3}" srcOrd="6" destOrd="0" presId="urn:microsoft.com/office/officeart/2005/8/layout/target3"/>
    <dgm:cxn modelId="{E6480FE4-C177-4C73-A6F2-D268A797D397}" type="presParOf" srcId="{333A1088-737F-45CB-B68E-254E46348037}" destId="{DA6A876D-6D25-492F-8BDC-9AE6A6CFB1FA}" srcOrd="7" destOrd="0" presId="urn:microsoft.com/office/officeart/2005/8/layout/target3"/>
    <dgm:cxn modelId="{B690C5BD-7F9E-4FCF-8D1D-63AC2C30100B}" type="presParOf" srcId="{333A1088-737F-45CB-B68E-254E46348037}" destId="{A9F01C16-B5C0-47B0-9750-F7E5E11674A0}" srcOrd="8" destOrd="0" presId="urn:microsoft.com/office/officeart/2005/8/layout/target3"/>
    <dgm:cxn modelId="{077DBEA0-C752-4C05-B3C4-DEE9056B880C}" type="presParOf" srcId="{333A1088-737F-45CB-B68E-254E46348037}" destId="{5C0CF724-3222-4429-B09A-F154A62FD507}" srcOrd="9" destOrd="0" presId="urn:microsoft.com/office/officeart/2005/8/layout/target3"/>
    <dgm:cxn modelId="{91A17CD6-4E37-41E6-ADF4-55747818C98D}" type="presParOf" srcId="{333A1088-737F-45CB-B68E-254E46348037}" destId="{71A5FEA7-FE77-4220-960F-2AB7AE466FE5}" srcOrd="10" destOrd="0" presId="urn:microsoft.com/office/officeart/2005/8/layout/target3"/>
    <dgm:cxn modelId="{CCAD5546-404F-46D6-BBB8-A923B9E7AD8F}" type="presParOf" srcId="{333A1088-737F-45CB-B68E-254E46348037}" destId="{C8857ABF-5052-4733-A46C-0F8B764FF76F}" srcOrd="11" destOrd="0" presId="urn:microsoft.com/office/officeart/2005/8/layout/target3"/>
    <dgm:cxn modelId="{AE2B7FF1-3819-4449-A1CB-2EC4A50A8A98}" type="presParOf" srcId="{333A1088-737F-45CB-B68E-254E46348037}" destId="{1839E65E-6E97-41D2-A171-98C033275D27}" srcOrd="12" destOrd="0" presId="urn:microsoft.com/office/officeart/2005/8/layout/target3"/>
    <dgm:cxn modelId="{D11F8774-92AB-4108-B3D4-EF6FF81EA0BC}" type="presParOf" srcId="{333A1088-737F-45CB-B68E-254E46348037}" destId="{914F10DC-A7FA-462B-9334-03354AC7EA9F}" srcOrd="13" destOrd="0" presId="urn:microsoft.com/office/officeart/2005/8/layout/target3"/>
    <dgm:cxn modelId="{BBF46127-C5C8-4CF3-9924-F7EA28271D59}" type="presParOf" srcId="{333A1088-737F-45CB-B68E-254E46348037}" destId="{5583D5C5-FAFF-4548-819C-80E289F73770}" srcOrd="14" destOrd="0" presId="urn:microsoft.com/office/officeart/2005/8/layout/target3"/>
    <dgm:cxn modelId="{1D7D6329-D289-4B35-A778-FC3F16A9D14D}" type="presParOf" srcId="{333A1088-737F-45CB-B68E-254E46348037}" destId="{AED2198E-93D5-4001-81B4-73124B309672}" srcOrd="15" destOrd="0" presId="urn:microsoft.com/office/officeart/2005/8/layout/target3"/>
    <dgm:cxn modelId="{7DE92485-44DE-448B-B3F7-AE662BECC592}" type="presParOf" srcId="{333A1088-737F-45CB-B68E-254E46348037}" destId="{2BE915AB-18AA-4053-B92C-3BFC9ED204BB}" srcOrd="16" destOrd="0" presId="urn:microsoft.com/office/officeart/2005/8/layout/target3"/>
    <dgm:cxn modelId="{13169BDD-3E91-4738-94A4-D7F86FF5A52A}" type="presParOf" srcId="{333A1088-737F-45CB-B68E-254E46348037}" destId="{BD3627E9-8FC8-4A2F-B3EA-FAE798EF81D8}" srcOrd="17" destOrd="0" presId="urn:microsoft.com/office/officeart/2005/8/layout/target3"/>
    <dgm:cxn modelId="{FECEB41D-2CC3-4359-A2E6-D1F2270B494A}" type="presParOf" srcId="{333A1088-737F-45CB-B68E-254E46348037}" destId="{017154CD-D9A9-4968-AD11-1207A3C4C00A}" srcOrd="18" destOrd="0" presId="urn:microsoft.com/office/officeart/2005/8/layout/target3"/>
    <dgm:cxn modelId="{3BCF84F8-0662-4481-AAD0-1806119FB0A5}" type="presParOf" srcId="{333A1088-737F-45CB-B68E-254E46348037}" destId="{92E1E9E3-D1F0-4866-9424-7ECC0DD990BC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907753" cy="29077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437570" y="0"/>
          <a:ext cx="6683027" cy="29077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NETVOŘICE, OKRES BENEŠOV</a:t>
          </a:r>
          <a:endParaRPr lang="cs-CZ" sz="2000" kern="1200" dirty="0"/>
        </a:p>
      </dsp:txBody>
      <dsp:txXfrm>
        <a:off x="1437570" y="0"/>
        <a:ext cx="6683027" cy="465240"/>
      </dsp:txXfrm>
    </dsp:sp>
    <dsp:sp modelId="{A52A0455-90FF-4808-ABD0-F02540D31D5A}">
      <dsp:nvSpPr>
        <dsp:cNvPr id="0" name=""/>
        <dsp:cNvSpPr/>
      </dsp:nvSpPr>
      <dsp:spPr>
        <a:xfrm>
          <a:off x="305314" y="465240"/>
          <a:ext cx="2297125" cy="22971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453876" y="589434"/>
          <a:ext cx="6683027" cy="223512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r>
            <a:rPr lang="cs-CZ" sz="2000" kern="1200" dirty="0" smtClean="0"/>
            <a:t>PaedDr. </a:t>
          </a:r>
          <a:r>
            <a:rPr lang="cs-CZ" sz="2000" kern="1200" dirty="0" smtClean="0"/>
            <a:t>Milena Holcnerová</a:t>
          </a:r>
          <a:endParaRPr lang="cs-CZ" sz="2000" kern="1200" dirty="0"/>
        </a:p>
      </dsp:txBody>
      <dsp:txXfrm>
        <a:off x="1453876" y="589434"/>
        <a:ext cx="6683027" cy="452683"/>
      </dsp:txXfrm>
    </dsp:sp>
    <dsp:sp modelId="{DA6A876D-6D25-492F-8BDC-9AE6A6CFB1FA}">
      <dsp:nvSpPr>
        <dsp:cNvPr id="0" name=""/>
        <dsp:cNvSpPr/>
      </dsp:nvSpPr>
      <dsp:spPr>
        <a:xfrm>
          <a:off x="610628" y="930481"/>
          <a:ext cx="1686497" cy="168649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01C16-B5C0-47B0-9750-F7E5E11674A0}">
      <dsp:nvSpPr>
        <dsp:cNvPr id="0" name=""/>
        <dsp:cNvSpPr/>
      </dsp:nvSpPr>
      <dsp:spPr>
        <a:xfrm>
          <a:off x="1453876" y="930481"/>
          <a:ext cx="6683027" cy="168649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NÁZEV:VY_22_INOVACE_07_AJ5_PREPOSITIONS</a:t>
          </a:r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 smtClean="0"/>
        </a:p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cs-CZ" sz="2000" kern="1200" dirty="0"/>
        </a:p>
      </dsp:txBody>
      <dsp:txXfrm>
        <a:off x="1453876" y="930481"/>
        <a:ext cx="6683027" cy="465240"/>
      </dsp:txXfrm>
    </dsp:sp>
    <dsp:sp modelId="{71A5FEA7-FE77-4220-960F-2AB7AE466FE5}">
      <dsp:nvSpPr>
        <dsp:cNvPr id="0" name=""/>
        <dsp:cNvSpPr/>
      </dsp:nvSpPr>
      <dsp:spPr>
        <a:xfrm>
          <a:off x="915942" y="1395721"/>
          <a:ext cx="1075868" cy="10758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8857ABF-5052-4733-A46C-0F8B764FF76F}">
      <dsp:nvSpPr>
        <dsp:cNvPr id="0" name=""/>
        <dsp:cNvSpPr/>
      </dsp:nvSpPr>
      <dsp:spPr>
        <a:xfrm>
          <a:off x="1453876" y="1395721"/>
          <a:ext cx="6683027" cy="10758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smtClean="0"/>
            <a:t>TEMA:PREPOSITONS </a:t>
          </a:r>
          <a:r>
            <a:rPr lang="cs-CZ" sz="2000" kern="1200" dirty="0" smtClean="0"/>
            <a:t>OF PLACE</a:t>
          </a:r>
          <a:endParaRPr lang="cs-CZ" sz="2000" kern="1200" dirty="0"/>
        </a:p>
      </dsp:txBody>
      <dsp:txXfrm>
        <a:off x="1453876" y="1395721"/>
        <a:ext cx="6683027" cy="465240"/>
      </dsp:txXfrm>
    </dsp:sp>
    <dsp:sp modelId="{914F10DC-A7FA-462B-9334-03354AC7EA9F}">
      <dsp:nvSpPr>
        <dsp:cNvPr id="0" name=""/>
        <dsp:cNvSpPr/>
      </dsp:nvSpPr>
      <dsp:spPr>
        <a:xfrm>
          <a:off x="1221256" y="1860962"/>
          <a:ext cx="465240" cy="46524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83D5C5-FAFF-4548-819C-80E289F73770}">
      <dsp:nvSpPr>
        <dsp:cNvPr id="0" name=""/>
        <dsp:cNvSpPr/>
      </dsp:nvSpPr>
      <dsp:spPr>
        <a:xfrm>
          <a:off x="1453876" y="1860962"/>
          <a:ext cx="6683027" cy="46524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OPVK 1.4</a:t>
          </a:r>
          <a:endParaRPr lang="cs-CZ" sz="2000" kern="1200" dirty="0"/>
        </a:p>
      </dsp:txBody>
      <dsp:txXfrm>
        <a:off x="1453876" y="1860962"/>
        <a:ext cx="6683027" cy="46524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9B36FB-9356-4115-A70C-A3DAD2305E3E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A584BF-C340-4885-8551-B1C784C587C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E9FBC9B-2B5E-4888-B038-DA1FA9247BA8}" type="slidenum">
              <a:rPr lang="cs-CZ" smtClean="0"/>
              <a:pPr/>
              <a:t>1</a:t>
            </a:fld>
            <a:endParaRPr lang="cs-CZ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879994-60BC-4D83-AA72-421FEFF8D9C0}" type="datetimeFigureOut">
              <a:rPr lang="cs-CZ" smtClean="0"/>
              <a:pPr/>
              <a:t>18.11.2013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AD0498-8643-4821-B752-6884644F5C69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youtube.com/watch?v=Oi5LLhCUde4" TargetMode="Externa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2764261219"/>
              </p:ext>
            </p:extLst>
          </p:nvPr>
        </p:nvGraphicFramePr>
        <p:xfrm>
          <a:off x="539552" y="548680"/>
          <a:ext cx="8136904" cy="29077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51520" y="620688"/>
            <a:ext cx="853244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je určen pro výuku anglického jazyka 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   v 5.ročníku ZŠ.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Žáci si osvojují a procvičují předložky místa a způsobu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.</a:t>
            </a: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Materiál obsahuj</a:t>
            </a:r>
            <a:r>
              <a:rPr lang="en-US" sz="2800" dirty="0" smtClean="0">
                <a:solidFill>
                  <a:prstClr val="black"/>
                </a:solidFill>
                <a:latin typeface="Arial" charset="0"/>
              </a:rPr>
              <a:t>e</a:t>
            </a:r>
            <a:r>
              <a:rPr lang="cs-CZ" sz="2800" dirty="0" smtClean="0">
                <a:solidFill>
                  <a:prstClr val="black"/>
                </a:solidFill>
                <a:latin typeface="Arial" charset="0"/>
              </a:rPr>
              <a:t> odkaz na krátké video.</a:t>
            </a:r>
            <a:endParaRPr lang="en-US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</a:pPr>
            <a:endParaRPr lang="cs-CZ" sz="2800" dirty="0" smtClean="0">
              <a:solidFill>
                <a:prstClr val="black"/>
              </a:solidFill>
              <a:latin typeface="Arial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2339752" y="188640"/>
            <a:ext cx="324036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cs-CZ" sz="3200" dirty="0" smtClean="0">
                <a:solidFill>
                  <a:prstClr val="black"/>
                </a:solidFill>
                <a:latin typeface="Calibri"/>
              </a:rPr>
              <a:t>Anotace</a:t>
            </a:r>
            <a:r>
              <a:rPr lang="cs-CZ" sz="4400" dirty="0" smtClean="0">
                <a:solidFill>
                  <a:prstClr val="black"/>
                </a:solidFill>
                <a:latin typeface="Calibri"/>
              </a:rPr>
              <a:t/>
            </a:r>
            <a:br>
              <a:rPr lang="cs-CZ" sz="4400" dirty="0" smtClean="0">
                <a:solidFill>
                  <a:prstClr val="black"/>
                </a:solidFill>
                <a:latin typeface="Calibri"/>
              </a:rPr>
            </a:br>
            <a:endParaRPr lang="de-DE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0" y="5297725"/>
            <a:ext cx="5886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Použité zdroje: učebnice Project 1 Tom Hutchinson, Oxford </a:t>
            </a:r>
          </a:p>
          <a:p>
            <a:r>
              <a:rPr lang="cs-CZ" sz="2800" dirty="0" smtClean="0">
                <a:latin typeface="Arial" pitchFamily="34" charset="0"/>
                <a:cs typeface="Arial" pitchFamily="34" charset="0"/>
              </a:rPr>
              <a:t> </a:t>
            </a:r>
            <a:endParaRPr lang="de-DE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1"/>
          <p:cNvSpPr>
            <a:spLocks noChangeArrowheads="1"/>
          </p:cNvSpPr>
          <p:nvPr/>
        </p:nvSpPr>
        <p:spPr bwMode="auto">
          <a:xfrm>
            <a:off x="1" y="67251"/>
            <a:ext cx="9144000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Předložky polohy, prostoru, směru (příslovce):</a:t>
            </a:r>
            <a:endParaRPr kumimoji="0" lang="cs-CZ" sz="4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99593" y="1268760"/>
            <a:ext cx="115212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na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71601" y="1925251"/>
            <a:ext cx="129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v, ve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1" y="2708920"/>
            <a:ext cx="15841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971601" y="3429000"/>
            <a:ext cx="1008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za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 rot="10800000" flipV="1">
            <a:off x="899593" y="4268923"/>
            <a:ext cx="15121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vedle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 rot="10800000" flipV="1">
            <a:off x="971598" y="5092778"/>
            <a:ext cx="180020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proti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4008" y="1268760"/>
            <a:ext cx="122046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on</a:t>
            </a:r>
            <a:endParaRPr lang="cs-CZ" sz="4000" dirty="0">
              <a:solidFill>
                <a:srgbClr val="C0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716016" y="1988840"/>
            <a:ext cx="97555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in</a:t>
            </a:r>
            <a:endParaRPr lang="cs-CZ" sz="40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644008" y="2708920"/>
            <a:ext cx="367698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under, below</a:t>
            </a:r>
            <a:endParaRPr lang="cs-CZ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644008" y="3428999"/>
            <a:ext cx="201622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behind</a:t>
            </a:r>
            <a:endParaRPr lang="cs-CZ" sz="4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 rot="10800000" flipV="1">
            <a:off x="4644007" y="4283955"/>
            <a:ext cx="223224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chemeClr val="accent3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next to</a:t>
            </a:r>
            <a:endParaRPr lang="cs-CZ" sz="4000" dirty="0">
              <a:solidFill>
                <a:schemeClr val="accent3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572000" y="5085183"/>
            <a:ext cx="237626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opposite</a:t>
            </a:r>
            <a:endParaRPr lang="cs-CZ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Přímá spojovací šipka 16"/>
          <p:cNvCxnSpPr/>
          <p:nvPr/>
        </p:nvCxnSpPr>
        <p:spPr>
          <a:xfrm>
            <a:off x="1691680" y="1700808"/>
            <a:ext cx="280831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5" idx="3"/>
          </p:cNvCxnSpPr>
          <p:nvPr/>
        </p:nvCxnSpPr>
        <p:spPr>
          <a:xfrm>
            <a:off x="2267745" y="2279194"/>
            <a:ext cx="2304255" cy="69686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2123728" y="3140968"/>
            <a:ext cx="244827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1835696" y="3861048"/>
            <a:ext cx="2664296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endCxn id="14" idx="3"/>
          </p:cNvCxnSpPr>
          <p:nvPr/>
        </p:nvCxnSpPr>
        <p:spPr>
          <a:xfrm>
            <a:off x="2339752" y="4581128"/>
            <a:ext cx="2304255" cy="5677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2267744" y="5445224"/>
            <a:ext cx="2232248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338437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mezi (dvěma)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Obdélník 2"/>
          <p:cNvSpPr/>
          <p:nvPr/>
        </p:nvSpPr>
        <p:spPr>
          <a:xfrm>
            <a:off x="755576" y="1556792"/>
            <a:ext cx="1656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před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827584" y="2564904"/>
            <a:ext cx="244827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vpravo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827583" y="3573016"/>
            <a:ext cx="194421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vlevo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27583" y="4509120"/>
            <a:ext cx="216024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skrz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004048" y="620688"/>
            <a:ext cx="28083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between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076056" y="1484784"/>
            <a:ext cx="273630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in front of</a:t>
            </a:r>
            <a:endParaRPr lang="cs-CZ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076056" y="2492896"/>
            <a:ext cx="34563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on the right</a:t>
            </a:r>
            <a:endParaRPr lang="cs-CZ" sz="4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076056" y="3645024"/>
            <a:ext cx="302433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latin typeface="Arial" pitchFamily="34" charset="0"/>
                <a:cs typeface="Arial" pitchFamily="34" charset="0"/>
              </a:rPr>
              <a:t>on the left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076056" y="4437112"/>
            <a:ext cx="259228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</a:rPr>
              <a:t>through</a:t>
            </a:r>
            <a:endParaRPr lang="cs-CZ" sz="4000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755576" y="5373216"/>
            <a:ext cx="223224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podél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5076056" y="5301208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92D050"/>
                </a:solidFill>
                <a:latin typeface="Arial" pitchFamily="34" charset="0"/>
                <a:cs typeface="Arial" pitchFamily="34" charset="0"/>
              </a:rPr>
              <a:t>along</a:t>
            </a:r>
            <a:endParaRPr lang="cs-CZ" sz="4000" dirty="0">
              <a:solidFill>
                <a:srgbClr val="92D05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Přímá spojovací šipka 14"/>
          <p:cNvCxnSpPr>
            <a:stCxn id="2" idx="3"/>
          </p:cNvCxnSpPr>
          <p:nvPr/>
        </p:nvCxnSpPr>
        <p:spPr>
          <a:xfrm>
            <a:off x="4139952" y="974631"/>
            <a:ext cx="792088" cy="6097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ovací šipka 16"/>
          <p:cNvCxnSpPr/>
          <p:nvPr/>
        </p:nvCxnSpPr>
        <p:spPr>
          <a:xfrm flipV="1">
            <a:off x="2123728" y="1844824"/>
            <a:ext cx="2880320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/>
          <p:nvPr/>
        </p:nvCxnSpPr>
        <p:spPr>
          <a:xfrm flipV="1">
            <a:off x="2627784" y="2852936"/>
            <a:ext cx="2376264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2267744" y="4005064"/>
            <a:ext cx="27363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/>
          <p:nvPr/>
        </p:nvCxnSpPr>
        <p:spPr>
          <a:xfrm>
            <a:off x="2195736" y="4869160"/>
            <a:ext cx="2736304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/>
          <p:nvPr/>
        </p:nvCxnSpPr>
        <p:spPr>
          <a:xfrm>
            <a:off x="2267744" y="5661248"/>
            <a:ext cx="2664296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23528" y="836712"/>
            <a:ext cx="83529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b="1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POZOR!</a:t>
            </a: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</a:br>
            <a:endParaRPr lang="cs-CZ" sz="40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doma </a:t>
            </a:r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    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at home</a:t>
            </a:r>
            <a:b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ve škole </a:t>
            </a:r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at school</a:t>
            </a:r>
            <a:b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do školy </a:t>
            </a:r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       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to school</a:t>
            </a:r>
            <a:b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v posteli (spát) </a:t>
            </a:r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</a:t>
            </a:r>
            <a:r>
              <a:rPr lang="en-US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- in bed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/>
        </p:nvGraphicFramePr>
        <p:xfrm>
          <a:off x="1524000" y="1463040"/>
          <a:ext cx="3048000" cy="1463040"/>
        </p:xfrm>
        <a:graphic>
          <a:graphicData uri="http://schemas.openxmlformats.org/drawingml/2006/table">
            <a:tbl>
              <a:tblPr/>
              <a:tblGrid>
                <a:gridCol w="3048000"/>
              </a:tblGrid>
              <a:tr h="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0" y="43934"/>
            <a:ext cx="248786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</a:p>
        </p:txBody>
      </p:sp>
      <p:sp>
        <p:nvSpPr>
          <p:cNvPr id="4" name="Obdélník 3"/>
          <p:cNvSpPr/>
          <p:nvPr/>
        </p:nvSpPr>
        <p:spPr>
          <a:xfrm>
            <a:off x="251521" y="1210747"/>
            <a:ext cx="129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in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  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691680" y="404664"/>
            <a:ext cx="691276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používáme ve spojení s městy, ulicemi a zeměmi.</a:t>
            </a:r>
            <a:br>
              <a:rPr lang="cs-CZ" sz="4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in Madrid, in Downing street, in France</a:t>
            </a:r>
            <a:endParaRPr lang="cs-CZ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691680" y="3501008"/>
            <a:ext cx="705678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používáme ve spojení s budovami a obchody.</a:t>
            </a:r>
            <a:br>
              <a:rPr lang="en-US" sz="4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at the library, at the supermarket</a:t>
            </a:r>
            <a:endParaRPr lang="en-US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251521" y="3861048"/>
            <a:ext cx="108012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at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 flipH="1">
            <a:off x="251520" y="3789040"/>
            <a:ext cx="129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by</a:t>
            </a:r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1521" y="1510785"/>
            <a:ext cx="10801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to:</a:t>
            </a:r>
            <a:endParaRPr lang="cs-CZ" sz="40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1907704" y="1052736"/>
            <a:ext cx="576064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We are going to Spain. </a:t>
            </a:r>
            <a:endParaRPr lang="cs-CZ" sz="40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- Jedeme do Španělska.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979712" y="3105835"/>
            <a:ext cx="62646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The boy is standing by the river. </a:t>
            </a:r>
            <a:endParaRPr lang="cs-CZ" sz="4000" dirty="0" smtClean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4000" dirty="0" smtClean="0">
                <a:latin typeface="Arial" pitchFamily="34" charset="0"/>
                <a:cs typeface="Arial" pitchFamily="34" charset="0"/>
              </a:rPr>
              <a:t>- Chlapec stojí u řeky.</a:t>
            </a:r>
            <a:endParaRPr lang="en-US" sz="40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836712"/>
            <a:ext cx="48375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hlinkClick r:id="rId2"/>
              </a:rPr>
              <a:t>http://www.</a:t>
            </a:r>
            <a:r>
              <a:rPr lang="cs-CZ" dirty="0" err="1" smtClean="0">
                <a:hlinkClick r:id="rId2"/>
              </a:rPr>
              <a:t>youtube.com</a:t>
            </a:r>
            <a:r>
              <a:rPr lang="cs-CZ" dirty="0" smtClean="0">
                <a:hlinkClick r:id="rId2"/>
              </a:rPr>
              <a:t>/</a:t>
            </a:r>
            <a:r>
              <a:rPr lang="cs-CZ" dirty="0" err="1" smtClean="0">
                <a:hlinkClick r:id="rId2"/>
              </a:rPr>
              <a:t>watch</a:t>
            </a:r>
            <a:r>
              <a:rPr lang="cs-CZ" dirty="0" smtClean="0">
                <a:hlinkClick r:id="rId2"/>
              </a:rPr>
              <a:t>?v=Oi5LLhCUde4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691680" y="548680"/>
            <a:ext cx="16512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Předložky místa</a:t>
            </a:r>
            <a:endParaRPr lang="cs-CZ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Rectangle 1"/>
          <p:cNvSpPr>
            <a:spLocks noChangeArrowheads="1"/>
          </p:cNvSpPr>
          <p:nvPr/>
        </p:nvSpPr>
        <p:spPr bwMode="auto">
          <a:xfrm>
            <a:off x="0" y="70411"/>
            <a:ext cx="8100392" cy="984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4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     Předložky způsobové</a:t>
            </a:r>
            <a:r>
              <a:rPr kumimoji="0" lang="cs-CZ" sz="1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:</a:t>
            </a:r>
            <a:endParaRPr kumimoji="0" lang="cs-CZ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charset="0"/>
              </a:rPr>
              <a:t> </a:t>
            </a:r>
          </a:p>
        </p:txBody>
      </p:sp>
      <p:sp>
        <p:nvSpPr>
          <p:cNvPr id="4" name="Obdélník 3"/>
          <p:cNvSpPr/>
          <p:nvPr/>
        </p:nvSpPr>
        <p:spPr>
          <a:xfrm>
            <a:off x="971600" y="1196752"/>
            <a:ext cx="100811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971600" y="1916832"/>
            <a:ext cx="16561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od, z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971601" y="2708920"/>
            <a:ext cx="129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pro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043609" y="3429000"/>
            <a:ext cx="64807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971600" y="4149080"/>
            <a:ext cx="118333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přes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71601" y="4869160"/>
            <a:ext cx="129614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bez</a:t>
            </a:r>
            <a:endParaRPr lang="cs-CZ" sz="4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572000" y="1268760"/>
            <a:ext cx="17281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about</a:t>
            </a:r>
            <a:endParaRPr lang="cs-CZ" sz="4000" dirty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4644009" y="1988840"/>
            <a:ext cx="151216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from</a:t>
            </a:r>
            <a:endParaRPr lang="cs-CZ" sz="4000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572001" y="2708920"/>
            <a:ext cx="1440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for</a:t>
            </a:r>
            <a:endParaRPr lang="cs-CZ" sz="4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4572001" y="3501008"/>
            <a:ext cx="14401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with</a:t>
            </a:r>
            <a:endParaRPr lang="cs-CZ" sz="4000" dirty="0">
              <a:solidFill>
                <a:schemeClr val="accent1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4572001" y="4221088"/>
            <a:ext cx="151216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4000" dirty="0" smtClean="0">
                <a:solidFill>
                  <a:schemeClr val="accent6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over</a:t>
            </a:r>
            <a:endParaRPr lang="cs-CZ" sz="4000" dirty="0">
              <a:solidFill>
                <a:schemeClr val="accent6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572000" y="4941168"/>
            <a:ext cx="21602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4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without</a:t>
            </a:r>
            <a:endParaRPr lang="cs-CZ" sz="4000" dirty="0">
              <a:solidFill>
                <a:srgbClr val="00B0F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7" name="Přímá spojovací šipka 16"/>
          <p:cNvCxnSpPr/>
          <p:nvPr/>
        </p:nvCxnSpPr>
        <p:spPr>
          <a:xfrm>
            <a:off x="1691680" y="1628800"/>
            <a:ext cx="2808312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endCxn id="11" idx="1"/>
          </p:cNvCxnSpPr>
          <p:nvPr/>
        </p:nvCxnSpPr>
        <p:spPr>
          <a:xfrm>
            <a:off x="2339752" y="2276872"/>
            <a:ext cx="2304257" cy="65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2051720" y="3068960"/>
            <a:ext cx="244827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3" name="Přímá spojovací šipka 22"/>
          <p:cNvCxnSpPr>
            <a:stCxn id="7" idx="3"/>
            <a:endCxn id="13" idx="1"/>
          </p:cNvCxnSpPr>
          <p:nvPr/>
        </p:nvCxnSpPr>
        <p:spPr>
          <a:xfrm>
            <a:off x="1691681" y="3782943"/>
            <a:ext cx="2880320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3"/>
          </a:lnRef>
          <a:fillRef idx="0">
            <a:schemeClr val="accent3"/>
          </a:fillRef>
          <a:effectRef idx="2">
            <a:schemeClr val="accent3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endCxn id="14" idx="1"/>
          </p:cNvCxnSpPr>
          <p:nvPr/>
        </p:nvCxnSpPr>
        <p:spPr>
          <a:xfrm>
            <a:off x="2267744" y="4509120"/>
            <a:ext cx="2304257" cy="6591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27" name="Přímá spojovací šipka 26"/>
          <p:cNvCxnSpPr/>
          <p:nvPr/>
        </p:nvCxnSpPr>
        <p:spPr>
          <a:xfrm>
            <a:off x="2051720" y="5301208"/>
            <a:ext cx="2448272" cy="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151</Words>
  <Application>Microsoft Office PowerPoint</Application>
  <PresentationFormat>Předvádění na obrazovce (4:3)</PresentationFormat>
  <Paragraphs>75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Motiv sady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OEM</dc:creator>
  <cp:lastModifiedBy>OEM</cp:lastModifiedBy>
  <cp:revision>5</cp:revision>
  <dcterms:created xsi:type="dcterms:W3CDTF">2013-03-10T19:26:17Z</dcterms:created>
  <dcterms:modified xsi:type="dcterms:W3CDTF">2013-11-18T17:45:59Z</dcterms:modified>
</cp:coreProperties>
</file>