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56" r:id="rId2"/>
    <p:sldId id="291" r:id="rId3"/>
    <p:sldId id="292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9" r:id="rId30"/>
    <p:sldId id="284" r:id="rId31"/>
    <p:sldId id="285" r:id="rId32"/>
    <p:sldId id="286" r:id="rId33"/>
    <p:sldId id="287" r:id="rId34"/>
    <p:sldId id="288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PaedDr. </a:t>
          </a:r>
          <a:r>
            <a:rPr lang="cs-CZ" sz="2000" dirty="0" smtClean="0"/>
            <a:t>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Revission AJ5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NÁZEV:VY_22_INOVACE_08_AJ5_Riskuj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0DA31A-3582-4328-BF29-FE677FF12CA1}" type="presOf" srcId="{1F4F8BC0-F267-4379-9FE7-6FFC8B64BAD8}" destId="{017154CD-D9A9-4968-AD11-1207A3C4C00A}" srcOrd="1" destOrd="0" presId="urn:microsoft.com/office/officeart/2005/8/layout/target3"/>
    <dgm:cxn modelId="{6D9E28B5-6922-4F04-AFE0-7BDE4BACA9E8}" type="presOf" srcId="{1AE9165A-6B70-4FFD-A49C-881BF73B4F04}" destId="{A9F01C16-B5C0-47B0-9750-F7E5E11674A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99CF8490-C280-4875-A0A3-C744350EFCCB}" type="presOf" srcId="{757F3AB3-0718-4624-B441-E567A8F0AB56}" destId="{333A1088-737F-45CB-B68E-254E46348037}" srcOrd="0" destOrd="0" presId="urn:microsoft.com/office/officeart/2005/8/layout/target3"/>
    <dgm:cxn modelId="{C47718EA-93F7-4821-AEDC-C97589ABC9B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A8671E1-F2D6-4B8C-85C6-0BEF834A22A6}" type="presOf" srcId="{26CBEA56-8CFD-48C0-BD6E-2EB16B1FBF42}" destId="{92E1E9E3-D1F0-4866-9424-7ECC0DD990BC}" srcOrd="1" destOrd="0" presId="urn:microsoft.com/office/officeart/2005/8/layout/target3"/>
    <dgm:cxn modelId="{20A20879-510A-4BAF-AEBF-49CE1209A8F1}" type="presOf" srcId="{D1B46980-6531-4606-95E6-44980827E919}" destId="{2BE915AB-18AA-4053-B92C-3BFC9ED204BB}" srcOrd="1" destOrd="0" presId="urn:microsoft.com/office/officeart/2005/8/layout/target3"/>
    <dgm:cxn modelId="{9800E58A-C1D6-4B1A-A719-3A8C027A691D}" type="presOf" srcId="{26CBEA56-8CFD-48C0-BD6E-2EB16B1FBF42}" destId="{5583D5C5-FAFF-4548-819C-80E289F7377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12F0048B-FF44-4C83-B34A-B0AF97FDA717}" type="presOf" srcId="{1F4F8BC0-F267-4379-9FE7-6FFC8B64BAD8}" destId="{C8857ABF-5052-4733-A46C-0F8B764FF76F}" srcOrd="0" destOrd="0" presId="urn:microsoft.com/office/officeart/2005/8/layout/target3"/>
    <dgm:cxn modelId="{323B0509-60A5-4C62-B39D-EE799B26CF39}" type="presOf" srcId="{D1D4F407-5343-4D3F-B5B9-D407B03CAEB4}" destId="{AED2198E-93D5-4001-81B4-73124B309672}" srcOrd="1" destOrd="0" presId="urn:microsoft.com/office/officeart/2005/8/layout/target3"/>
    <dgm:cxn modelId="{DD93EDB0-BC50-4657-9D22-9EA3BA78710F}" type="presOf" srcId="{D1B46980-6531-4606-95E6-44980827E919}" destId="{6140AFEC-043D-4C43-A2F9-D0F5331DF3A3}" srcOrd="0" destOrd="0" presId="urn:microsoft.com/office/officeart/2005/8/layout/target3"/>
    <dgm:cxn modelId="{07615B3A-E2E1-4143-85D8-6B6130B71C14}" type="presOf" srcId="{1AE9165A-6B70-4FFD-A49C-881BF73B4F04}" destId="{BD3627E9-8FC8-4A2F-B3EA-FAE798EF81D8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B025B722-188F-400F-B45D-D9C8DC906AD9}" type="presParOf" srcId="{333A1088-737F-45CB-B68E-254E46348037}" destId="{F5ABB229-8D3B-4694-996A-96F23CF14429}" srcOrd="0" destOrd="0" presId="urn:microsoft.com/office/officeart/2005/8/layout/target3"/>
    <dgm:cxn modelId="{359D886E-8352-4A80-BE69-183447D1AD6D}" type="presParOf" srcId="{333A1088-737F-45CB-B68E-254E46348037}" destId="{F41139FD-01EE-4571-8B17-4FB00FC51163}" srcOrd="1" destOrd="0" presId="urn:microsoft.com/office/officeart/2005/8/layout/target3"/>
    <dgm:cxn modelId="{ABDB2D36-D045-4E84-80ED-2A94213627EE}" type="presParOf" srcId="{333A1088-737F-45CB-B68E-254E46348037}" destId="{D005CE8C-CC26-4C3E-AC11-E15060ECD759}" srcOrd="2" destOrd="0" presId="urn:microsoft.com/office/officeart/2005/8/layout/target3"/>
    <dgm:cxn modelId="{3D993704-2891-4E4A-9342-F68000C053A8}" type="presParOf" srcId="{333A1088-737F-45CB-B68E-254E46348037}" destId="{2C702D82-9B77-49B7-9568-BB8EB47C3372}" srcOrd="3" destOrd="0" presId="urn:microsoft.com/office/officeart/2005/8/layout/target3"/>
    <dgm:cxn modelId="{12C9616A-8E14-47E6-B295-B0A653AF565C}" type="presParOf" srcId="{333A1088-737F-45CB-B68E-254E46348037}" destId="{A52A0455-90FF-4808-ABD0-F02540D31D5A}" srcOrd="4" destOrd="0" presId="urn:microsoft.com/office/officeart/2005/8/layout/target3"/>
    <dgm:cxn modelId="{49ADC80A-8869-4CC4-918D-488EF59DA14B}" type="presParOf" srcId="{333A1088-737F-45CB-B68E-254E46348037}" destId="{6140AFEC-043D-4C43-A2F9-D0F5331DF3A3}" srcOrd="5" destOrd="0" presId="urn:microsoft.com/office/officeart/2005/8/layout/target3"/>
    <dgm:cxn modelId="{1149D2B9-2898-4EF9-B093-B9C1CE411629}" type="presParOf" srcId="{333A1088-737F-45CB-B68E-254E46348037}" destId="{71A10DEB-455E-4133-A618-0A0EE82A21E3}" srcOrd="6" destOrd="0" presId="urn:microsoft.com/office/officeart/2005/8/layout/target3"/>
    <dgm:cxn modelId="{72D6C78E-3167-4161-B7D0-B9DD23753133}" type="presParOf" srcId="{333A1088-737F-45CB-B68E-254E46348037}" destId="{DA6A876D-6D25-492F-8BDC-9AE6A6CFB1FA}" srcOrd="7" destOrd="0" presId="urn:microsoft.com/office/officeart/2005/8/layout/target3"/>
    <dgm:cxn modelId="{C60A3CFD-6557-402E-B998-532864EC5D98}" type="presParOf" srcId="{333A1088-737F-45CB-B68E-254E46348037}" destId="{A9F01C16-B5C0-47B0-9750-F7E5E11674A0}" srcOrd="8" destOrd="0" presId="urn:microsoft.com/office/officeart/2005/8/layout/target3"/>
    <dgm:cxn modelId="{EA1C257E-9049-49BF-AB23-82A00477389E}" type="presParOf" srcId="{333A1088-737F-45CB-B68E-254E46348037}" destId="{5C0CF724-3222-4429-B09A-F154A62FD507}" srcOrd="9" destOrd="0" presId="urn:microsoft.com/office/officeart/2005/8/layout/target3"/>
    <dgm:cxn modelId="{E1CA623E-2724-4FF2-9C46-15A9FB6ABC24}" type="presParOf" srcId="{333A1088-737F-45CB-B68E-254E46348037}" destId="{71A5FEA7-FE77-4220-960F-2AB7AE466FE5}" srcOrd="10" destOrd="0" presId="urn:microsoft.com/office/officeart/2005/8/layout/target3"/>
    <dgm:cxn modelId="{E6679B53-DAE6-48A8-B532-B6004F1C65AE}" type="presParOf" srcId="{333A1088-737F-45CB-B68E-254E46348037}" destId="{C8857ABF-5052-4733-A46C-0F8B764FF76F}" srcOrd="11" destOrd="0" presId="urn:microsoft.com/office/officeart/2005/8/layout/target3"/>
    <dgm:cxn modelId="{5EE18E4C-7DE9-4C32-A06C-965472FD04F9}" type="presParOf" srcId="{333A1088-737F-45CB-B68E-254E46348037}" destId="{1839E65E-6E97-41D2-A171-98C033275D27}" srcOrd="12" destOrd="0" presId="urn:microsoft.com/office/officeart/2005/8/layout/target3"/>
    <dgm:cxn modelId="{DAECDE24-AC6E-4C47-9908-754FC9131D00}" type="presParOf" srcId="{333A1088-737F-45CB-B68E-254E46348037}" destId="{914F10DC-A7FA-462B-9334-03354AC7EA9F}" srcOrd="13" destOrd="0" presId="urn:microsoft.com/office/officeart/2005/8/layout/target3"/>
    <dgm:cxn modelId="{81B7A2F6-97C1-4D8D-B8A1-C6D001C3EF97}" type="presParOf" srcId="{333A1088-737F-45CB-B68E-254E46348037}" destId="{5583D5C5-FAFF-4548-819C-80E289F73770}" srcOrd="14" destOrd="0" presId="urn:microsoft.com/office/officeart/2005/8/layout/target3"/>
    <dgm:cxn modelId="{76502339-E5DA-481A-9D0B-71FB6019AF9E}" type="presParOf" srcId="{333A1088-737F-45CB-B68E-254E46348037}" destId="{AED2198E-93D5-4001-81B4-73124B309672}" srcOrd="15" destOrd="0" presId="urn:microsoft.com/office/officeart/2005/8/layout/target3"/>
    <dgm:cxn modelId="{F0EC2BA5-4EC3-4DE6-BDA3-1A26C6F0599E}" type="presParOf" srcId="{333A1088-737F-45CB-B68E-254E46348037}" destId="{2BE915AB-18AA-4053-B92C-3BFC9ED204BB}" srcOrd="16" destOrd="0" presId="urn:microsoft.com/office/officeart/2005/8/layout/target3"/>
    <dgm:cxn modelId="{FE8AE9F5-7724-43B9-9A37-7255E5C2CCC5}" type="presParOf" srcId="{333A1088-737F-45CB-B68E-254E46348037}" destId="{BD3627E9-8FC8-4A2F-B3EA-FAE798EF81D8}" srcOrd="17" destOrd="0" presId="urn:microsoft.com/office/officeart/2005/8/layout/target3"/>
    <dgm:cxn modelId="{91F09C29-DD10-449A-A244-B5E280387066}" type="presParOf" srcId="{333A1088-737F-45CB-B68E-254E46348037}" destId="{017154CD-D9A9-4968-AD11-1207A3C4C00A}" srcOrd="18" destOrd="0" presId="urn:microsoft.com/office/officeart/2005/8/layout/target3"/>
    <dgm:cxn modelId="{18322FB3-7F3A-4A57-8DAE-8B8A6C202196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PaedDr. </a:t>
          </a:r>
          <a:r>
            <a:rPr lang="cs-CZ" sz="2000" kern="1200" dirty="0" smtClean="0"/>
            <a:t>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NÁZEV:VY_22_INOVACE_08_AJ5_Riskuj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Revission AJ5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1A1175-44F9-41BB-ACB7-61EF78FAF89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3973E2-66BF-4B32-969C-BD50C335EA2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EBBAD-F93B-4FD2-A878-E02527A7E8B6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4A9F-FAF7-4864-A6EF-08D3044942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EBBAD-F93B-4FD2-A878-E02527A7E8B6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4A9F-FAF7-4864-A6EF-08D3044942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EBBAD-F93B-4FD2-A878-E02527A7E8B6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4A9F-FAF7-4864-A6EF-08D3044942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EBBAD-F93B-4FD2-A878-E02527A7E8B6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4A9F-FAF7-4864-A6EF-08D3044942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EBBAD-F93B-4FD2-A878-E02527A7E8B6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4A9F-FAF7-4864-A6EF-08D3044942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EBBAD-F93B-4FD2-A878-E02527A7E8B6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4A9F-FAF7-4864-A6EF-08D3044942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EBBAD-F93B-4FD2-A878-E02527A7E8B6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4A9F-FAF7-4864-A6EF-08D3044942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EBBAD-F93B-4FD2-A878-E02527A7E8B6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4A9F-FAF7-4864-A6EF-08D3044942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EBBAD-F93B-4FD2-A878-E02527A7E8B6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4A9F-FAF7-4864-A6EF-08D3044942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EBBAD-F93B-4FD2-A878-E02527A7E8B6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4A9F-FAF7-4864-A6EF-08D3044942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EBBAD-F93B-4FD2-A878-E02527A7E8B6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4A9F-FAF7-4864-A6EF-08D3044942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3EBBAD-F93B-4FD2-A878-E02527A7E8B6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3F4A9F-FAF7-4864-A6EF-08D3044942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8.xml"/><Relationship Id="rId13" Type="http://schemas.openxmlformats.org/officeDocument/2006/relationships/slide" Target="slide30.xml"/><Relationship Id="rId18" Type="http://schemas.openxmlformats.org/officeDocument/2006/relationships/slide" Target="slide32.xml"/><Relationship Id="rId26" Type="http://schemas.openxmlformats.org/officeDocument/2006/relationships/slide" Target="slide31.xml"/><Relationship Id="rId3" Type="http://schemas.openxmlformats.org/officeDocument/2006/relationships/slide" Target="slide7.xml"/><Relationship Id="rId21" Type="http://schemas.openxmlformats.org/officeDocument/2006/relationships/slide" Target="slide17.xml"/><Relationship Id="rId7" Type="http://schemas.openxmlformats.org/officeDocument/2006/relationships/slide" Target="slide24.xml"/><Relationship Id="rId12" Type="http://schemas.openxmlformats.org/officeDocument/2006/relationships/slide" Target="slide14.xml"/><Relationship Id="rId17" Type="http://schemas.openxmlformats.org/officeDocument/2006/relationships/slide" Target="slide28.xml"/><Relationship Id="rId25" Type="http://schemas.openxmlformats.org/officeDocument/2006/relationships/slide" Target="slide26.xml"/><Relationship Id="rId2" Type="http://schemas.openxmlformats.org/officeDocument/2006/relationships/slide" Target="slide6.xml"/><Relationship Id="rId16" Type="http://schemas.openxmlformats.org/officeDocument/2006/relationships/slide" Target="slide33.xml"/><Relationship Id="rId20" Type="http://schemas.openxmlformats.org/officeDocument/2006/relationships/slide" Target="slide22.xml"/><Relationship Id="rId29" Type="http://schemas.openxmlformats.org/officeDocument/2006/relationships/slide" Target="slide1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3.xml"/><Relationship Id="rId11" Type="http://schemas.openxmlformats.org/officeDocument/2006/relationships/slide" Target="slide13.xml"/><Relationship Id="rId24" Type="http://schemas.openxmlformats.org/officeDocument/2006/relationships/slide" Target="slide25.xml"/><Relationship Id="rId5" Type="http://schemas.openxmlformats.org/officeDocument/2006/relationships/slide" Target="slide9.xml"/><Relationship Id="rId15" Type="http://schemas.openxmlformats.org/officeDocument/2006/relationships/slide" Target="slide29.xml"/><Relationship Id="rId23" Type="http://schemas.openxmlformats.org/officeDocument/2006/relationships/slide" Target="slide20.xml"/><Relationship Id="rId28" Type="http://schemas.openxmlformats.org/officeDocument/2006/relationships/slide" Target="slide15.xml"/><Relationship Id="rId10" Type="http://schemas.openxmlformats.org/officeDocument/2006/relationships/slide" Target="slide12.xml"/><Relationship Id="rId19" Type="http://schemas.openxmlformats.org/officeDocument/2006/relationships/slide" Target="slide27.xml"/><Relationship Id="rId31" Type="http://schemas.openxmlformats.org/officeDocument/2006/relationships/slide" Target="slide5.xml"/><Relationship Id="rId4" Type="http://schemas.openxmlformats.org/officeDocument/2006/relationships/slide" Target="slide8.xml"/><Relationship Id="rId9" Type="http://schemas.openxmlformats.org/officeDocument/2006/relationships/slide" Target="slide19.xml"/><Relationship Id="rId14" Type="http://schemas.openxmlformats.org/officeDocument/2006/relationships/slide" Target="slide34.xml"/><Relationship Id="rId22" Type="http://schemas.openxmlformats.org/officeDocument/2006/relationships/slide" Target="slide21.xml"/><Relationship Id="rId27" Type="http://schemas.openxmlformats.org/officeDocument/2006/relationships/slide" Target="slide10.xml"/><Relationship Id="rId30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RISKUJ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980728"/>
            <a:ext cx="8532440" cy="34532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5.ročníku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procvičují předložky místa a času, sloveso can, to be, to have a školní předměty pomocí hry Riskuj.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1 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Vývojový diagram: alternativní postup 9"/>
          <p:cNvSpPr/>
          <p:nvPr/>
        </p:nvSpPr>
        <p:spPr>
          <a:xfrm>
            <a:off x="251520" y="1484784"/>
            <a:ext cx="2160240" cy="720080"/>
          </a:xfrm>
          <a:prstGeom prst="flowChartAlternate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251520" y="2492896"/>
            <a:ext cx="2160240" cy="792088"/>
          </a:xfrm>
          <a:prstGeom prst="flowChartAlternateProces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251520" y="3645024"/>
            <a:ext cx="2160240" cy="792088"/>
          </a:xfrm>
          <a:prstGeom prst="flowChartAlternateProces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251520" y="4725144"/>
            <a:ext cx="2160240" cy="792088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251520" y="5805264"/>
            <a:ext cx="2160240" cy="7920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251520" y="404664"/>
            <a:ext cx="2160240" cy="792088"/>
          </a:xfrm>
          <a:prstGeom prst="flowChartAlternateProcess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620688"/>
            <a:ext cx="191610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Prepositions[time]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21099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Prepositions [place]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708920"/>
            <a:ext cx="2016224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Can/can‘t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861048"/>
            <a:ext cx="16273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School subjects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flipH="1">
            <a:off x="441254" y="4941168"/>
            <a:ext cx="1826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To be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6021288"/>
            <a:ext cx="897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To have</a:t>
            </a:r>
            <a:endParaRPr lang="cs-CZ" dirty="0"/>
          </a:p>
        </p:txBody>
      </p:sp>
      <p:sp>
        <p:nvSpPr>
          <p:cNvPr id="16" name="Plaketa 15">
            <a:hlinkClick r:id="rId2" action="ppaction://hlinksldjump"/>
          </p:cNvPr>
          <p:cNvSpPr/>
          <p:nvPr/>
        </p:nvSpPr>
        <p:spPr>
          <a:xfrm>
            <a:off x="4067944" y="332656"/>
            <a:ext cx="914400" cy="914400"/>
          </a:xfrm>
          <a:prstGeom prst="plaqu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Plaketa 16">
            <a:hlinkClick r:id="rId3" action="ppaction://hlinksldjump"/>
          </p:cNvPr>
          <p:cNvSpPr/>
          <p:nvPr/>
        </p:nvSpPr>
        <p:spPr>
          <a:xfrm>
            <a:off x="5292080" y="332656"/>
            <a:ext cx="914400" cy="914400"/>
          </a:xfrm>
          <a:prstGeom prst="plaqu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Plaketa 17">
            <a:hlinkClick r:id="rId4" action="ppaction://hlinksldjump"/>
          </p:cNvPr>
          <p:cNvSpPr/>
          <p:nvPr/>
        </p:nvSpPr>
        <p:spPr>
          <a:xfrm>
            <a:off x="6516216" y="332656"/>
            <a:ext cx="914400" cy="914400"/>
          </a:xfrm>
          <a:prstGeom prst="plaqu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Plaketa 18">
            <a:hlinkClick r:id="rId5" action="ppaction://hlinksldjump"/>
          </p:cNvPr>
          <p:cNvSpPr/>
          <p:nvPr/>
        </p:nvSpPr>
        <p:spPr>
          <a:xfrm>
            <a:off x="7740352" y="332656"/>
            <a:ext cx="914400" cy="914400"/>
          </a:xfrm>
          <a:prstGeom prst="plaqu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Plaketa 19">
            <a:hlinkClick r:id="rId6" action="ppaction://hlinksldjump"/>
          </p:cNvPr>
          <p:cNvSpPr/>
          <p:nvPr/>
        </p:nvSpPr>
        <p:spPr>
          <a:xfrm>
            <a:off x="6588224" y="3501008"/>
            <a:ext cx="914400" cy="914400"/>
          </a:xfrm>
          <a:prstGeom prst="plaqu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Plaketa 20">
            <a:hlinkClick r:id="rId7" action="ppaction://hlinksldjump"/>
          </p:cNvPr>
          <p:cNvSpPr/>
          <p:nvPr/>
        </p:nvSpPr>
        <p:spPr>
          <a:xfrm>
            <a:off x="7812360" y="3501008"/>
            <a:ext cx="914400" cy="914400"/>
          </a:xfrm>
          <a:prstGeom prst="plaqu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Plaketa 21">
            <a:hlinkClick r:id="rId8" action="ppaction://hlinksldjump"/>
          </p:cNvPr>
          <p:cNvSpPr/>
          <p:nvPr/>
        </p:nvSpPr>
        <p:spPr>
          <a:xfrm>
            <a:off x="6516216" y="2420888"/>
            <a:ext cx="914400" cy="914400"/>
          </a:xfrm>
          <a:prstGeom prst="plaqu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Plaketa 22">
            <a:hlinkClick r:id="rId9" action="ppaction://hlinksldjump"/>
          </p:cNvPr>
          <p:cNvSpPr/>
          <p:nvPr/>
        </p:nvSpPr>
        <p:spPr>
          <a:xfrm>
            <a:off x="7740352" y="2420888"/>
            <a:ext cx="914400" cy="914400"/>
          </a:xfrm>
          <a:prstGeom prst="plaqu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Plaketa 23">
            <a:hlinkClick r:id="rId10" action="ppaction://hlinksldjump"/>
          </p:cNvPr>
          <p:cNvSpPr/>
          <p:nvPr/>
        </p:nvSpPr>
        <p:spPr>
          <a:xfrm>
            <a:off x="5292080" y="1412776"/>
            <a:ext cx="914400" cy="914400"/>
          </a:xfrm>
          <a:prstGeom prst="plaqu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Plaketa 24">
            <a:hlinkClick r:id="rId11" action="ppaction://hlinksldjump"/>
          </p:cNvPr>
          <p:cNvSpPr/>
          <p:nvPr/>
        </p:nvSpPr>
        <p:spPr>
          <a:xfrm>
            <a:off x="6516216" y="1412776"/>
            <a:ext cx="914400" cy="914400"/>
          </a:xfrm>
          <a:prstGeom prst="plaqu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Plaketa 25">
            <a:hlinkClick r:id="rId12" action="ppaction://hlinksldjump"/>
          </p:cNvPr>
          <p:cNvSpPr/>
          <p:nvPr/>
        </p:nvSpPr>
        <p:spPr>
          <a:xfrm>
            <a:off x="7740352" y="1412776"/>
            <a:ext cx="914400" cy="914400"/>
          </a:xfrm>
          <a:prstGeom prst="plaqu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Plaketa 26">
            <a:hlinkClick r:id="rId13" action="ppaction://hlinksldjump"/>
          </p:cNvPr>
          <p:cNvSpPr/>
          <p:nvPr/>
        </p:nvSpPr>
        <p:spPr>
          <a:xfrm>
            <a:off x="2843808" y="5733256"/>
            <a:ext cx="914400" cy="91440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Plaketa 27">
            <a:hlinkClick r:id="rId14" action="ppaction://hlinksldjump"/>
          </p:cNvPr>
          <p:cNvSpPr/>
          <p:nvPr/>
        </p:nvSpPr>
        <p:spPr>
          <a:xfrm>
            <a:off x="7740352" y="5661248"/>
            <a:ext cx="914400" cy="91440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Plaketa 28">
            <a:hlinkClick r:id="rId15" action="ppaction://hlinksldjump"/>
          </p:cNvPr>
          <p:cNvSpPr/>
          <p:nvPr/>
        </p:nvSpPr>
        <p:spPr>
          <a:xfrm>
            <a:off x="7740352" y="4581128"/>
            <a:ext cx="914400" cy="9144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Plaketa 29">
            <a:hlinkClick r:id="rId16" action="ppaction://hlinksldjump"/>
          </p:cNvPr>
          <p:cNvSpPr/>
          <p:nvPr/>
        </p:nvSpPr>
        <p:spPr>
          <a:xfrm>
            <a:off x="6516216" y="5661248"/>
            <a:ext cx="914400" cy="91440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Plaketa 30">
            <a:hlinkClick r:id="rId17" action="ppaction://hlinksldjump"/>
          </p:cNvPr>
          <p:cNvSpPr/>
          <p:nvPr/>
        </p:nvSpPr>
        <p:spPr>
          <a:xfrm>
            <a:off x="6516216" y="4581128"/>
            <a:ext cx="914400" cy="9144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Plaketa 31">
            <a:hlinkClick r:id="rId18" action="ppaction://hlinksldjump"/>
          </p:cNvPr>
          <p:cNvSpPr/>
          <p:nvPr/>
        </p:nvSpPr>
        <p:spPr>
          <a:xfrm>
            <a:off x="5292080" y="5661248"/>
            <a:ext cx="914400" cy="91440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Plaketa 32">
            <a:hlinkClick r:id="rId19" action="ppaction://hlinksldjump"/>
          </p:cNvPr>
          <p:cNvSpPr/>
          <p:nvPr/>
        </p:nvSpPr>
        <p:spPr>
          <a:xfrm>
            <a:off x="5292080" y="4581128"/>
            <a:ext cx="914400" cy="9144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Plaketa 33">
            <a:hlinkClick r:id="rId20" action="ppaction://hlinksldjump"/>
          </p:cNvPr>
          <p:cNvSpPr/>
          <p:nvPr/>
        </p:nvSpPr>
        <p:spPr>
          <a:xfrm>
            <a:off x="5292080" y="3501008"/>
            <a:ext cx="914400" cy="914400"/>
          </a:xfrm>
          <a:prstGeom prst="plaqu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Plaketa 34">
            <a:hlinkClick r:id="rId21" action="ppaction://hlinksldjump"/>
          </p:cNvPr>
          <p:cNvSpPr/>
          <p:nvPr/>
        </p:nvSpPr>
        <p:spPr>
          <a:xfrm>
            <a:off x="5292080" y="2420888"/>
            <a:ext cx="914400" cy="914400"/>
          </a:xfrm>
          <a:prstGeom prst="plaqu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Plaketa 35">
            <a:hlinkClick r:id="rId22" action="ppaction://hlinksldjump"/>
          </p:cNvPr>
          <p:cNvSpPr/>
          <p:nvPr/>
        </p:nvSpPr>
        <p:spPr>
          <a:xfrm>
            <a:off x="4067944" y="3501008"/>
            <a:ext cx="914400" cy="914400"/>
          </a:xfrm>
          <a:prstGeom prst="plaqu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Plaketa 36">
            <a:hlinkClick r:id="rId23" action="ppaction://hlinksldjump"/>
          </p:cNvPr>
          <p:cNvSpPr/>
          <p:nvPr/>
        </p:nvSpPr>
        <p:spPr>
          <a:xfrm>
            <a:off x="2843808" y="3501008"/>
            <a:ext cx="914400" cy="914400"/>
          </a:xfrm>
          <a:prstGeom prst="plaqu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Plaketa 37">
            <a:hlinkClick r:id="rId24" action="ppaction://hlinksldjump"/>
          </p:cNvPr>
          <p:cNvSpPr/>
          <p:nvPr/>
        </p:nvSpPr>
        <p:spPr>
          <a:xfrm>
            <a:off x="2843808" y="4581128"/>
            <a:ext cx="914400" cy="9144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Plaketa 38">
            <a:hlinkClick r:id="rId25" action="ppaction://hlinksldjump"/>
          </p:cNvPr>
          <p:cNvSpPr/>
          <p:nvPr/>
        </p:nvSpPr>
        <p:spPr>
          <a:xfrm>
            <a:off x="3995936" y="4581128"/>
            <a:ext cx="914400" cy="9144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Plaketa 39">
            <a:hlinkClick r:id="rId26" action="ppaction://hlinksldjump"/>
          </p:cNvPr>
          <p:cNvSpPr/>
          <p:nvPr/>
        </p:nvSpPr>
        <p:spPr>
          <a:xfrm>
            <a:off x="4067944" y="5733256"/>
            <a:ext cx="914400" cy="91440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Plaketa 40">
            <a:hlinkClick r:id="rId27" action="ppaction://hlinksldjump"/>
          </p:cNvPr>
          <p:cNvSpPr/>
          <p:nvPr/>
        </p:nvSpPr>
        <p:spPr>
          <a:xfrm>
            <a:off x="2843808" y="1412776"/>
            <a:ext cx="914400" cy="914400"/>
          </a:xfrm>
          <a:prstGeom prst="plaqu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Plaketa 41">
            <a:hlinkClick r:id="rId28" action="ppaction://hlinksldjump"/>
          </p:cNvPr>
          <p:cNvSpPr/>
          <p:nvPr/>
        </p:nvSpPr>
        <p:spPr>
          <a:xfrm>
            <a:off x="2843808" y="2420888"/>
            <a:ext cx="914400" cy="914400"/>
          </a:xfrm>
          <a:prstGeom prst="plaqu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Plaketa 42">
            <a:hlinkClick r:id="rId29" action="ppaction://hlinksldjump"/>
          </p:cNvPr>
          <p:cNvSpPr/>
          <p:nvPr/>
        </p:nvSpPr>
        <p:spPr>
          <a:xfrm>
            <a:off x="4067944" y="2420888"/>
            <a:ext cx="914400" cy="914400"/>
          </a:xfrm>
          <a:prstGeom prst="plaqu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Plaketa 43">
            <a:hlinkClick r:id="rId30" action="ppaction://hlinksldjump"/>
          </p:cNvPr>
          <p:cNvSpPr/>
          <p:nvPr/>
        </p:nvSpPr>
        <p:spPr>
          <a:xfrm>
            <a:off x="4067944" y="1412776"/>
            <a:ext cx="914400" cy="914400"/>
          </a:xfrm>
          <a:prstGeom prst="plaqu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059832" y="0"/>
            <a:ext cx="535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100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283968" y="0"/>
            <a:ext cx="535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200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508104" y="0"/>
            <a:ext cx="535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300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732240" y="0"/>
            <a:ext cx="535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400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956376" y="0"/>
            <a:ext cx="6077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500</a:t>
            </a:r>
            <a:endParaRPr lang="cs-CZ" dirty="0"/>
          </a:p>
        </p:txBody>
      </p:sp>
      <p:sp>
        <p:nvSpPr>
          <p:cNvPr id="15" name="Plaketa 14">
            <a:hlinkClick r:id="rId31" action="ppaction://hlinksldjump"/>
          </p:cNvPr>
          <p:cNvSpPr/>
          <p:nvPr/>
        </p:nvSpPr>
        <p:spPr>
          <a:xfrm>
            <a:off x="2843808" y="332656"/>
            <a:ext cx="914400" cy="914400"/>
          </a:xfrm>
          <a:prstGeom prst="plaqu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780928"/>
            <a:ext cx="3456384" cy="76944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………Monday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 flipH="1">
            <a:off x="1475656" y="692696"/>
            <a:ext cx="6408712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D</a:t>
            </a:r>
            <a:r>
              <a:rPr lang="cs-CZ" sz="4000" dirty="0" smtClean="0">
                <a:solidFill>
                  <a:srgbClr val="FF0000"/>
                </a:solidFill>
              </a:rPr>
              <a:t>oplň správnou předložku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25144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1960" y="4293096"/>
            <a:ext cx="26261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On </a:t>
            </a:r>
            <a:r>
              <a:rPr lang="en-US" sz="4000" dirty="0" smtClean="0"/>
              <a:t>Monday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1" y="2708920"/>
            <a:ext cx="3024336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dirty="0" smtClean="0"/>
              <a:t>…….January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1403649" y="620688"/>
            <a:ext cx="5976664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en-US" sz="4000" dirty="0">
                <a:solidFill>
                  <a:srgbClr val="FF0000"/>
                </a:solidFill>
              </a:rPr>
              <a:t>D</a:t>
            </a:r>
            <a:r>
              <a:rPr lang="cs-CZ" sz="4000" dirty="0">
                <a:solidFill>
                  <a:srgbClr val="FF0000"/>
                </a:solidFill>
              </a:rPr>
              <a:t>oplň správnou předložku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25144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Šipka ve tvaru U 5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4" y="4149080"/>
            <a:ext cx="23063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In </a:t>
            </a:r>
            <a:r>
              <a:rPr lang="en-US" sz="4000" dirty="0" smtClean="0"/>
              <a:t>January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1" y="548680"/>
            <a:ext cx="6120680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en-US" sz="4000" dirty="0">
                <a:solidFill>
                  <a:srgbClr val="FF0000"/>
                </a:solidFill>
              </a:rPr>
              <a:t>D</a:t>
            </a:r>
            <a:r>
              <a:rPr lang="cs-CZ" sz="4000" dirty="0">
                <a:solidFill>
                  <a:srgbClr val="FF0000"/>
                </a:solidFill>
              </a:rPr>
              <a:t>oplň správnou předložku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2924944"/>
            <a:ext cx="2551666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……..2009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25144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29223" y="3244334"/>
            <a:ext cx="172515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sz="4000" dirty="0" smtClean="0">
                <a:solidFill>
                  <a:srgbClr val="FF0000"/>
                </a:solidFill>
              </a:rPr>
              <a:t>In </a:t>
            </a:r>
            <a:r>
              <a:rPr lang="en-US" sz="4000" dirty="0" smtClean="0"/>
              <a:t>2009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1" y="764704"/>
            <a:ext cx="5832648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en-US" sz="4000" dirty="0">
                <a:solidFill>
                  <a:srgbClr val="FF0000"/>
                </a:solidFill>
              </a:rPr>
              <a:t>D</a:t>
            </a:r>
            <a:r>
              <a:rPr lang="cs-CZ" sz="4000" dirty="0">
                <a:solidFill>
                  <a:srgbClr val="FF0000"/>
                </a:solidFill>
              </a:rPr>
              <a:t>oplň správnou předložku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2708920"/>
            <a:ext cx="4437884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…………..the evening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25144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54894" y="3933056"/>
            <a:ext cx="42938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000" dirty="0" smtClean="0">
                <a:solidFill>
                  <a:srgbClr val="FF0000"/>
                </a:solidFill>
              </a:rPr>
              <a:t>In</a:t>
            </a:r>
            <a:r>
              <a:rPr lang="en-US" sz="4000" dirty="0" smtClean="0">
                <a:solidFill>
                  <a:prstClr val="black"/>
                </a:solidFill>
              </a:rPr>
              <a:t> the </a:t>
            </a:r>
            <a:r>
              <a:rPr lang="en-US" sz="4000" dirty="0">
                <a:solidFill>
                  <a:prstClr val="black"/>
                </a:solidFill>
              </a:rPr>
              <a:t>evening</a:t>
            </a:r>
            <a:endParaRPr lang="cs-CZ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5" y="548680"/>
            <a:ext cx="5904656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en-US" sz="4000" dirty="0">
                <a:solidFill>
                  <a:srgbClr val="FF0000"/>
                </a:solidFill>
              </a:rPr>
              <a:t>D</a:t>
            </a:r>
            <a:r>
              <a:rPr lang="cs-CZ" sz="4000" dirty="0">
                <a:solidFill>
                  <a:srgbClr val="FF0000"/>
                </a:solidFill>
              </a:rPr>
              <a:t>oplň správnou předložku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2708920"/>
            <a:ext cx="3421517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……..Christmas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653136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3801821" y="3952220"/>
            <a:ext cx="320549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000" dirty="0" smtClean="0">
                <a:solidFill>
                  <a:srgbClr val="FF0000"/>
                </a:solidFill>
              </a:rPr>
              <a:t>At</a:t>
            </a:r>
            <a:r>
              <a:rPr lang="en-US" sz="4000" dirty="0" smtClean="0">
                <a:solidFill>
                  <a:prstClr val="black"/>
                </a:solidFill>
              </a:rPr>
              <a:t> Christmas</a:t>
            </a:r>
            <a:endParaRPr lang="cs-CZ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476672"/>
            <a:ext cx="5904655" cy="70788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D</a:t>
            </a:r>
            <a:r>
              <a:rPr lang="cs-CZ" sz="4000" dirty="0" smtClean="0">
                <a:solidFill>
                  <a:srgbClr val="FF0000"/>
                </a:solidFill>
              </a:rPr>
              <a:t>oplň správnou předložku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2996952"/>
            <a:ext cx="3679405" cy="70788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en-US" sz="4000" dirty="0" smtClean="0"/>
              <a:t>……….the bag /v/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653136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34522" y="3861048"/>
            <a:ext cx="304942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In</a:t>
            </a:r>
            <a:r>
              <a:rPr lang="en-US" sz="4000" dirty="0" smtClean="0">
                <a:solidFill>
                  <a:prstClr val="black"/>
                </a:solidFill>
              </a:rPr>
              <a:t> the </a:t>
            </a:r>
            <a:r>
              <a:rPr lang="en-US" sz="4000" dirty="0">
                <a:solidFill>
                  <a:prstClr val="black"/>
                </a:solidFill>
              </a:rPr>
              <a:t>bag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1" y="548680"/>
            <a:ext cx="5976664" cy="70788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lvl="0"/>
            <a:r>
              <a:rPr lang="en-US" sz="4000" dirty="0">
                <a:solidFill>
                  <a:srgbClr val="FF0000"/>
                </a:solidFill>
              </a:rPr>
              <a:t>D</a:t>
            </a:r>
            <a:r>
              <a:rPr lang="cs-CZ" sz="4000" dirty="0">
                <a:solidFill>
                  <a:srgbClr val="FF0000"/>
                </a:solidFill>
              </a:rPr>
              <a:t>oplň správnou předložku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276872"/>
            <a:ext cx="4492064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…………the table /na/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581128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14842" y="3789040"/>
            <a:ext cx="357995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On</a:t>
            </a:r>
            <a:r>
              <a:rPr lang="en-US" sz="4000" dirty="0" smtClean="0">
                <a:solidFill>
                  <a:prstClr val="black"/>
                </a:solidFill>
              </a:rPr>
              <a:t> the </a:t>
            </a:r>
            <a:r>
              <a:rPr lang="en-US" sz="4000" dirty="0">
                <a:solidFill>
                  <a:prstClr val="black"/>
                </a:solidFill>
              </a:rPr>
              <a:t>table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1" y="548680"/>
            <a:ext cx="5976664" cy="70788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lvl="0"/>
            <a:r>
              <a:rPr lang="en-US" sz="4000" dirty="0">
                <a:solidFill>
                  <a:srgbClr val="FF0000"/>
                </a:solidFill>
              </a:rPr>
              <a:t>D</a:t>
            </a:r>
            <a:r>
              <a:rPr lang="cs-CZ" sz="4000" dirty="0">
                <a:solidFill>
                  <a:srgbClr val="FF0000"/>
                </a:solidFill>
              </a:rPr>
              <a:t>oplň správnou předložku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2708920"/>
            <a:ext cx="4475971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…….the chair / pod /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653136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19873" y="3861048"/>
            <a:ext cx="388843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Under </a:t>
            </a:r>
            <a:r>
              <a:rPr lang="en-US" sz="4000" dirty="0" smtClean="0">
                <a:solidFill>
                  <a:prstClr val="black"/>
                </a:solidFill>
              </a:rPr>
              <a:t>the </a:t>
            </a:r>
            <a:r>
              <a:rPr lang="en-US" sz="4000" dirty="0">
                <a:solidFill>
                  <a:prstClr val="black"/>
                </a:solidFill>
              </a:rPr>
              <a:t>chair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1" y="548680"/>
            <a:ext cx="5904656" cy="70788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lvl="0"/>
            <a:r>
              <a:rPr lang="en-US" sz="4000" dirty="0">
                <a:solidFill>
                  <a:srgbClr val="FF0000"/>
                </a:solidFill>
              </a:rPr>
              <a:t>D</a:t>
            </a:r>
            <a:r>
              <a:rPr lang="cs-CZ" sz="4000" dirty="0">
                <a:solidFill>
                  <a:srgbClr val="FF0000"/>
                </a:solidFill>
              </a:rPr>
              <a:t>oplň správnou předložku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2708920"/>
            <a:ext cx="4176721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………the sofa / za /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653136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75548" y="3789040"/>
            <a:ext cx="373681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Behind </a:t>
            </a:r>
            <a:r>
              <a:rPr lang="en-US" sz="4000" dirty="0" smtClean="0">
                <a:solidFill>
                  <a:prstClr val="black"/>
                </a:solidFill>
              </a:rPr>
              <a:t>the </a:t>
            </a:r>
            <a:r>
              <a:rPr lang="en-US" sz="4000" dirty="0">
                <a:solidFill>
                  <a:prstClr val="black"/>
                </a:solidFill>
              </a:rPr>
              <a:t>sofa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1" y="476672"/>
            <a:ext cx="5760640" cy="70788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lvl="0"/>
            <a:r>
              <a:rPr lang="en-US" sz="4000" dirty="0">
                <a:solidFill>
                  <a:srgbClr val="FF0000"/>
                </a:solidFill>
              </a:rPr>
              <a:t>D</a:t>
            </a:r>
            <a:r>
              <a:rPr lang="cs-CZ" sz="4000" dirty="0">
                <a:solidFill>
                  <a:srgbClr val="FF0000"/>
                </a:solidFill>
              </a:rPr>
              <a:t>oplň správnou předložku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1916832"/>
            <a:ext cx="6203751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 </a:t>
            </a:r>
            <a:r>
              <a:rPr lang="en-US" sz="4000" dirty="0" smtClean="0"/>
              <a:t>………..the cinema / naproti /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581128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75856" y="3861048"/>
            <a:ext cx="51125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Opposite</a:t>
            </a:r>
            <a:r>
              <a:rPr lang="en-US" sz="4000" dirty="0" smtClean="0">
                <a:solidFill>
                  <a:prstClr val="black"/>
                </a:solidFill>
              </a:rPr>
              <a:t> the </a:t>
            </a:r>
            <a:r>
              <a:rPr lang="en-US" sz="4000" dirty="0">
                <a:solidFill>
                  <a:prstClr val="black"/>
                </a:solidFill>
              </a:rPr>
              <a:t>cinema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36712"/>
            <a:ext cx="1597873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Přelož: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348880"/>
            <a:ext cx="4187749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Ty umíš hrát fotbal.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25144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3717032"/>
            <a:ext cx="4602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You can play football.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5" y="980728"/>
            <a:ext cx="1800199" cy="707886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chemeClr val="bg1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348880"/>
            <a:ext cx="3421193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Já umím plavat.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49411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25144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Šipka ve tvaru U 5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4" y="4005064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I can swim.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9" y="908720"/>
            <a:ext cx="1872208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chemeClr val="bg1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2708920"/>
            <a:ext cx="6050632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Můj bratr umí hrát na klavír.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25144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380312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3861048"/>
            <a:ext cx="6598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My brother can play the piano.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9" y="980728"/>
            <a:ext cx="1872208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chemeClr val="bg1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780928"/>
            <a:ext cx="5850512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Jeho babička neumí bruslit.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25144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301208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3933056"/>
            <a:ext cx="61605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His grandmother can’t skate.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1" y="836712"/>
            <a:ext cx="1872208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chemeClr val="bg1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060848"/>
            <a:ext cx="6487417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Její kamarádi neumí řídit auto.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653136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3717032"/>
            <a:ext cx="59977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Her friends can’t drive a car.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1" y="836712"/>
            <a:ext cx="1872208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solidFill>
                  <a:srgbClr val="FF0000"/>
                </a:solidFill>
              </a:rPr>
              <a:t>Přelož: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420888"/>
            <a:ext cx="4622419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Já mám dnes češtinu.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25144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301208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3861048"/>
            <a:ext cx="49216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I have got Czech today.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1" y="980728"/>
            <a:ext cx="1800200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2204864"/>
            <a:ext cx="5804475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Petr má v 10:00 angličtinu.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581128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301208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429000"/>
            <a:ext cx="79928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Peter has got English at ten o’clock.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1" y="1124744"/>
            <a:ext cx="1728192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708920"/>
            <a:ext cx="6397970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Ty máš v pondělí matematiku.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25144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861048"/>
            <a:ext cx="66567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You have got Math on Monday.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052736"/>
            <a:ext cx="1944217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88840"/>
            <a:ext cx="8496944" cy="132343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</a:t>
            </a:r>
            <a:r>
              <a:rPr lang="en-US" sz="4000" dirty="0" smtClean="0"/>
              <a:t>e </a:t>
            </a:r>
            <a:r>
              <a:rPr lang="cs-CZ" sz="4000" dirty="0" smtClean="0"/>
              <a:t>č</a:t>
            </a:r>
            <a:r>
              <a:rPr lang="en-US" sz="4000" dirty="0" smtClean="0"/>
              <a:t>tvrtek </a:t>
            </a:r>
            <a:r>
              <a:rPr lang="cs-CZ" sz="4000" dirty="0" smtClean="0"/>
              <a:t>máme v 9:00 hudební výchovu.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25144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933056"/>
            <a:ext cx="84934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We have got Music on Thursday</a:t>
            </a:r>
            <a:r>
              <a:rPr lang="cs-CZ" sz="4000" dirty="0" smtClean="0">
                <a:solidFill>
                  <a:srgbClr val="FF0000"/>
                </a:solidFill>
              </a:rPr>
              <a:t> at 9:00</a:t>
            </a:r>
            <a:r>
              <a:rPr lang="en-US" sz="4000" dirty="0" smtClean="0">
                <a:solidFill>
                  <a:srgbClr val="FF0000"/>
                </a:solidFill>
              </a:rPr>
              <a:t>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9" y="1052736"/>
            <a:ext cx="1800200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2132856"/>
            <a:ext cx="6992107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Jana má v úterý v 11:30 tělocvik.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653136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717032"/>
            <a:ext cx="79692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Jane has got P.E. on Tuesday at 11:30.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1" y="1052736"/>
            <a:ext cx="2016224" cy="707886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564904"/>
            <a:ext cx="5557932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Já  jsem malý a milý hoch.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581128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3501008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I am</a:t>
            </a:r>
            <a:r>
              <a:rPr lang="cs-CZ" sz="4000" dirty="0" smtClean="0">
                <a:solidFill>
                  <a:srgbClr val="FF0000"/>
                </a:solidFill>
              </a:rPr>
              <a:t> a</a:t>
            </a:r>
            <a:r>
              <a:rPr lang="en-US" sz="4000" dirty="0" smtClean="0">
                <a:solidFill>
                  <a:srgbClr val="FF0000"/>
                </a:solidFill>
              </a:rPr>
              <a:t> small and nice boy.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9" y="908720"/>
            <a:ext cx="2016223" cy="707886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2492896"/>
            <a:ext cx="5389809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Anna je dnes na zahradě.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581128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717032"/>
            <a:ext cx="57111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Ann is in the garden today.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1" y="980728"/>
            <a:ext cx="1728192" cy="707886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92896"/>
            <a:ext cx="4144083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My jsme v kuchyni.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653136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3789040"/>
            <a:ext cx="4748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We are in the kitchen.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1" y="1052736"/>
            <a:ext cx="2088232" cy="707886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2564904"/>
            <a:ext cx="5495159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Moji rodiče nejsou doma.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653136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645024"/>
            <a:ext cx="58860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My parents aren’t at home.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9" y="980728"/>
            <a:ext cx="1728192" cy="707886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1988840"/>
            <a:ext cx="7056784" cy="132343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Já a moje kamarádka nejsme ve škole.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653136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645024"/>
            <a:ext cx="68001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I and my friend aren’t at school.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1" y="980728"/>
            <a:ext cx="1656184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92896"/>
            <a:ext cx="4598759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Já mám novou knihu.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25144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3861048"/>
            <a:ext cx="48683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I have got a new book.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1" y="908720"/>
            <a:ext cx="1944216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20888"/>
            <a:ext cx="5011821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Ty máš červenou sukni.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97152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717032"/>
            <a:ext cx="51559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You have got a red skirt.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7" y="908720"/>
            <a:ext cx="1728192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2492896"/>
            <a:ext cx="4666470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My máme velký dům.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97152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3933056"/>
            <a:ext cx="53922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We have got a big house.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1" y="908720"/>
            <a:ext cx="2232248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92896"/>
            <a:ext cx="5214120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Oni nemají </a:t>
            </a:r>
            <a:r>
              <a:rPr lang="en-US" sz="4000" dirty="0" smtClean="0"/>
              <a:t>malou</a:t>
            </a:r>
            <a:r>
              <a:rPr lang="cs-CZ" sz="4000" dirty="0" smtClean="0"/>
              <a:t> garáž.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869160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3501008"/>
            <a:ext cx="68534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They haven’t got a small garage.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9" y="836712"/>
            <a:ext cx="2016224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Přelož: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276872"/>
            <a:ext cx="6034409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Jan nemá </a:t>
            </a:r>
            <a:r>
              <a:rPr lang="en-US" sz="4000" dirty="0" smtClean="0"/>
              <a:t>star</a:t>
            </a:r>
            <a:r>
              <a:rPr lang="cs-CZ" sz="4000" dirty="0" smtClean="0"/>
              <a:t>é modré auto.</a:t>
            </a:r>
            <a:endParaRPr lang="cs-CZ" sz="4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581128"/>
            <a:ext cx="2590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ve tvaru U 4">
            <a:hlinkClick r:id="rId3" action="ppaction://hlinksldjump"/>
          </p:cNvPr>
          <p:cNvSpPr/>
          <p:nvPr/>
        </p:nvSpPr>
        <p:spPr>
          <a:xfrm>
            <a:off x="7236296" y="5229200"/>
            <a:ext cx="886968" cy="877824"/>
          </a:xfrm>
          <a:prstGeom prst="utur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3356992"/>
            <a:ext cx="6612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John hasn’t got an old blue car.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499</Words>
  <Application>Microsoft Office PowerPoint</Application>
  <PresentationFormat>Předvádění na obrazovce (4:3)</PresentationFormat>
  <Paragraphs>122</Paragraphs>
  <Slides>34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sady Office</vt:lpstr>
      <vt:lpstr>RISKUJ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32</cp:revision>
  <dcterms:created xsi:type="dcterms:W3CDTF">2013-03-31T16:32:57Z</dcterms:created>
  <dcterms:modified xsi:type="dcterms:W3CDTF">2013-11-18T17:46:59Z</dcterms:modified>
</cp:coreProperties>
</file>