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TEMA:ARTICLE A/AN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NÁZEV:VY_22_INOVACE_09_AJ5_ARTICLE A/AN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ED01C3-0DB1-4EBE-9AC7-C5E79F63F0F1}" type="presOf" srcId="{D1B46980-6531-4606-95E6-44980827E919}" destId="{2BE915AB-18AA-4053-B92C-3BFC9ED204BB}" srcOrd="1" destOrd="0" presId="urn:microsoft.com/office/officeart/2005/8/layout/target3"/>
    <dgm:cxn modelId="{7D007F0B-669B-4295-AD58-547A4E021C03}" type="presOf" srcId="{757F3AB3-0718-4624-B441-E567A8F0AB56}" destId="{333A1088-737F-45CB-B68E-254E46348037}" srcOrd="0" destOrd="0" presId="urn:microsoft.com/office/officeart/2005/8/layout/target3"/>
    <dgm:cxn modelId="{34574881-9CC7-43A6-ABFB-690DCB9ED539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5B91B6E9-9393-4756-AC9D-351202E1275C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5C199E4-4ED0-4772-B814-087F0681E58B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6335E3-3F5D-4EB8-A1C9-EAD893C0E6EC}" type="presOf" srcId="{D1B46980-6531-4606-95E6-44980827E919}" destId="{6140AFEC-043D-4C43-A2F9-D0F5331DF3A3}" srcOrd="0" destOrd="0" presId="urn:microsoft.com/office/officeart/2005/8/layout/target3"/>
    <dgm:cxn modelId="{107F172A-2FB9-4869-B0BE-6035A0DD25B5}" type="presOf" srcId="{26CBEA56-8CFD-48C0-BD6E-2EB16B1FBF42}" destId="{92E1E9E3-D1F0-4866-9424-7ECC0DD990BC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0F1FBEC7-3645-40B7-9160-BC2C5D003616}" type="presOf" srcId="{D1D4F407-5343-4D3F-B5B9-D407B03CAEB4}" destId="{D005CE8C-CC26-4C3E-AC11-E15060ECD759}" srcOrd="0" destOrd="0" presId="urn:microsoft.com/office/officeart/2005/8/layout/target3"/>
    <dgm:cxn modelId="{2727B062-8D3E-43E2-9D3C-858DC131882F}" type="presOf" srcId="{1AE9165A-6B70-4FFD-A49C-881BF73B4F04}" destId="{BD3627E9-8FC8-4A2F-B3EA-FAE798EF81D8}" srcOrd="1" destOrd="0" presId="urn:microsoft.com/office/officeart/2005/8/layout/target3"/>
    <dgm:cxn modelId="{531FD405-8AD3-46A8-8608-2172219B2E9D}" type="presOf" srcId="{26CBEA56-8CFD-48C0-BD6E-2EB16B1FBF42}" destId="{5583D5C5-FAFF-4548-819C-80E289F73770}" srcOrd="0" destOrd="0" presId="urn:microsoft.com/office/officeart/2005/8/layout/target3"/>
    <dgm:cxn modelId="{5228E048-FBFE-4E9F-AEDB-D427404C8AF8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87F538D-1339-4669-BD6C-3278E8FF1F94}" type="presParOf" srcId="{333A1088-737F-45CB-B68E-254E46348037}" destId="{F5ABB229-8D3B-4694-996A-96F23CF14429}" srcOrd="0" destOrd="0" presId="urn:microsoft.com/office/officeart/2005/8/layout/target3"/>
    <dgm:cxn modelId="{AB36B1D8-AEEF-4706-8C64-773166558E05}" type="presParOf" srcId="{333A1088-737F-45CB-B68E-254E46348037}" destId="{F41139FD-01EE-4571-8B17-4FB00FC51163}" srcOrd="1" destOrd="0" presId="urn:microsoft.com/office/officeart/2005/8/layout/target3"/>
    <dgm:cxn modelId="{FB293B6A-26DD-4EA4-BC7D-88460075C4FF}" type="presParOf" srcId="{333A1088-737F-45CB-B68E-254E46348037}" destId="{D005CE8C-CC26-4C3E-AC11-E15060ECD759}" srcOrd="2" destOrd="0" presId="urn:microsoft.com/office/officeart/2005/8/layout/target3"/>
    <dgm:cxn modelId="{51B92795-AFD4-4714-8144-68A2A6CEFF78}" type="presParOf" srcId="{333A1088-737F-45CB-B68E-254E46348037}" destId="{2C702D82-9B77-49B7-9568-BB8EB47C3372}" srcOrd="3" destOrd="0" presId="urn:microsoft.com/office/officeart/2005/8/layout/target3"/>
    <dgm:cxn modelId="{DED08E29-95FF-48E9-B922-7DB08B292B3E}" type="presParOf" srcId="{333A1088-737F-45CB-B68E-254E46348037}" destId="{A52A0455-90FF-4808-ABD0-F02540D31D5A}" srcOrd="4" destOrd="0" presId="urn:microsoft.com/office/officeart/2005/8/layout/target3"/>
    <dgm:cxn modelId="{41465237-E3B0-4857-A047-5BF722C1C7F9}" type="presParOf" srcId="{333A1088-737F-45CB-B68E-254E46348037}" destId="{6140AFEC-043D-4C43-A2F9-D0F5331DF3A3}" srcOrd="5" destOrd="0" presId="urn:microsoft.com/office/officeart/2005/8/layout/target3"/>
    <dgm:cxn modelId="{63D593BC-987B-4632-8B4D-63757D9FEE4F}" type="presParOf" srcId="{333A1088-737F-45CB-B68E-254E46348037}" destId="{71A10DEB-455E-4133-A618-0A0EE82A21E3}" srcOrd="6" destOrd="0" presId="urn:microsoft.com/office/officeart/2005/8/layout/target3"/>
    <dgm:cxn modelId="{D7116586-73E7-4E9F-9F85-DFB86ABB5C5E}" type="presParOf" srcId="{333A1088-737F-45CB-B68E-254E46348037}" destId="{DA6A876D-6D25-492F-8BDC-9AE6A6CFB1FA}" srcOrd="7" destOrd="0" presId="urn:microsoft.com/office/officeart/2005/8/layout/target3"/>
    <dgm:cxn modelId="{8B1AB274-B74F-4A5A-BB0D-5249335B799A}" type="presParOf" srcId="{333A1088-737F-45CB-B68E-254E46348037}" destId="{A9F01C16-B5C0-47B0-9750-F7E5E11674A0}" srcOrd="8" destOrd="0" presId="urn:microsoft.com/office/officeart/2005/8/layout/target3"/>
    <dgm:cxn modelId="{C4A75AC9-B829-4A29-8C2F-D482FC8B0718}" type="presParOf" srcId="{333A1088-737F-45CB-B68E-254E46348037}" destId="{5C0CF724-3222-4429-B09A-F154A62FD507}" srcOrd="9" destOrd="0" presId="urn:microsoft.com/office/officeart/2005/8/layout/target3"/>
    <dgm:cxn modelId="{C9B8B367-FD2E-4EC5-BAC8-22F29CFA3E4E}" type="presParOf" srcId="{333A1088-737F-45CB-B68E-254E46348037}" destId="{71A5FEA7-FE77-4220-960F-2AB7AE466FE5}" srcOrd="10" destOrd="0" presId="urn:microsoft.com/office/officeart/2005/8/layout/target3"/>
    <dgm:cxn modelId="{7F30311E-86AD-458C-941D-DAEE8A87056F}" type="presParOf" srcId="{333A1088-737F-45CB-B68E-254E46348037}" destId="{C8857ABF-5052-4733-A46C-0F8B764FF76F}" srcOrd="11" destOrd="0" presId="urn:microsoft.com/office/officeart/2005/8/layout/target3"/>
    <dgm:cxn modelId="{83EE8A00-2E0E-46B1-8D8B-1F5D5797D5E8}" type="presParOf" srcId="{333A1088-737F-45CB-B68E-254E46348037}" destId="{1839E65E-6E97-41D2-A171-98C033275D27}" srcOrd="12" destOrd="0" presId="urn:microsoft.com/office/officeart/2005/8/layout/target3"/>
    <dgm:cxn modelId="{C12BE63F-5933-4FE2-964F-50F847307F8E}" type="presParOf" srcId="{333A1088-737F-45CB-B68E-254E46348037}" destId="{914F10DC-A7FA-462B-9334-03354AC7EA9F}" srcOrd="13" destOrd="0" presId="urn:microsoft.com/office/officeart/2005/8/layout/target3"/>
    <dgm:cxn modelId="{A862BEEC-F7CB-4391-94A3-7B262C06A7B7}" type="presParOf" srcId="{333A1088-737F-45CB-B68E-254E46348037}" destId="{5583D5C5-FAFF-4548-819C-80E289F73770}" srcOrd="14" destOrd="0" presId="urn:microsoft.com/office/officeart/2005/8/layout/target3"/>
    <dgm:cxn modelId="{C3D90762-7861-4911-8693-8FE29BC18996}" type="presParOf" srcId="{333A1088-737F-45CB-B68E-254E46348037}" destId="{AED2198E-93D5-4001-81B4-73124B309672}" srcOrd="15" destOrd="0" presId="urn:microsoft.com/office/officeart/2005/8/layout/target3"/>
    <dgm:cxn modelId="{DD1484CF-A09A-40AC-9715-4889A6935C6D}" type="presParOf" srcId="{333A1088-737F-45CB-B68E-254E46348037}" destId="{2BE915AB-18AA-4053-B92C-3BFC9ED204BB}" srcOrd="16" destOrd="0" presId="urn:microsoft.com/office/officeart/2005/8/layout/target3"/>
    <dgm:cxn modelId="{21551597-5C8F-40C1-B3A5-8ED147F5FE2D}" type="presParOf" srcId="{333A1088-737F-45CB-B68E-254E46348037}" destId="{BD3627E9-8FC8-4A2F-B3EA-FAE798EF81D8}" srcOrd="17" destOrd="0" presId="urn:microsoft.com/office/officeart/2005/8/layout/target3"/>
    <dgm:cxn modelId="{B72A3A2A-6877-4319-8480-80A1B59674C9}" type="presParOf" srcId="{333A1088-737F-45CB-B68E-254E46348037}" destId="{017154CD-D9A9-4968-AD11-1207A3C4C00A}" srcOrd="18" destOrd="0" presId="urn:microsoft.com/office/officeart/2005/8/layout/target3"/>
    <dgm:cxn modelId="{3B1D3C76-79C0-43DE-B8F3-324AC5CD57A5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NÁZEV:VY_22_INOVACE_09_AJ5_ARTICLE A/AN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TEMA:ARTICLE A/AN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BDB10E-C71F-492B-B2E6-DCEBA169320C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11728D-F81F-4021-BD18-D933B350E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54773C-2709-4F64-ACA3-9BE33DC1414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F873F-B750-49EC-8858-6DD633A456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gif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908720"/>
            <a:ext cx="853244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    v 5.ročníku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použití neurčitého členu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509121"/>
            <a:ext cx="58864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Oxford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4760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Neurčitý člen 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nebo </a:t>
            </a:r>
            <a:r>
              <a:rPr lang="cs-CZ" sz="3200" dirty="0" smtClean="0">
                <a:solidFill>
                  <a:srgbClr val="FF0000"/>
                </a:solidFill>
              </a:rPr>
              <a:t>an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a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 dává, začíná-li další slovo na </a:t>
            </a:r>
            <a:r>
              <a:rPr lang="cs-CZ" sz="3200" dirty="0" smtClean="0">
                <a:solidFill>
                  <a:srgbClr val="FF0000"/>
                </a:solidFill>
              </a:rPr>
              <a:t>souhlásku,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an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 dává, začíná-li další slovo na </a:t>
            </a:r>
            <a:r>
              <a:rPr lang="cs-CZ" sz="3200" dirty="0" smtClean="0">
                <a:solidFill>
                  <a:srgbClr val="FF0000"/>
                </a:solidFill>
              </a:rPr>
              <a:t>samohlásku.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636912"/>
            <a:ext cx="3902607" cy="36317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Pozor na :</a:t>
            </a:r>
          </a:p>
          <a:p>
            <a:endParaRPr lang="en-US" dirty="0" smtClean="0"/>
          </a:p>
          <a:p>
            <a:r>
              <a:rPr lang="en-US" sz="4400" dirty="0" smtClean="0">
                <a:solidFill>
                  <a:srgbClr val="FF0000"/>
                </a:solidFill>
              </a:rPr>
              <a:t>a </a:t>
            </a:r>
            <a:r>
              <a:rPr lang="en-US" sz="4400" dirty="0" smtClean="0"/>
              <a:t>uniform</a:t>
            </a:r>
          </a:p>
          <a:p>
            <a:r>
              <a:rPr lang="en-US" sz="4400" dirty="0" smtClean="0">
                <a:solidFill>
                  <a:srgbClr val="FF0000"/>
                </a:solidFill>
              </a:rPr>
              <a:t>a </a:t>
            </a:r>
            <a:r>
              <a:rPr lang="en-US" sz="4400" dirty="0" smtClean="0"/>
              <a:t>unit</a:t>
            </a:r>
          </a:p>
          <a:p>
            <a:r>
              <a:rPr lang="en-US" sz="4400" dirty="0" smtClean="0">
                <a:solidFill>
                  <a:srgbClr val="FF0000"/>
                </a:solidFill>
              </a:rPr>
              <a:t>a </a:t>
            </a:r>
            <a:r>
              <a:rPr lang="en-US" sz="4400" dirty="0" smtClean="0"/>
              <a:t>unicorn</a:t>
            </a:r>
          </a:p>
          <a:p>
            <a:r>
              <a:rPr lang="en-US" sz="4400" dirty="0" smtClean="0">
                <a:solidFill>
                  <a:srgbClr val="FF0000"/>
                </a:solidFill>
              </a:rPr>
              <a:t>a </a:t>
            </a:r>
            <a:r>
              <a:rPr lang="en-US" sz="4400" dirty="0" smtClean="0"/>
              <a:t>yellow banana</a:t>
            </a:r>
            <a:endParaRPr lang="cs-CZ" sz="4400" dirty="0"/>
          </a:p>
        </p:txBody>
      </p:sp>
      <p:sp>
        <p:nvSpPr>
          <p:cNvPr id="4" name="Násobení 3"/>
          <p:cNvSpPr/>
          <p:nvPr/>
        </p:nvSpPr>
        <p:spPr>
          <a:xfrm>
            <a:off x="2915816" y="3212976"/>
            <a:ext cx="2664296" cy="2232248"/>
          </a:xfrm>
          <a:prstGeom prst="mathMultiply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3501008"/>
            <a:ext cx="21307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an </a:t>
            </a:r>
            <a:r>
              <a:rPr lang="en-US" sz="4800" dirty="0" smtClean="0"/>
              <a:t>hour</a:t>
            </a:r>
            <a:endParaRPr lang="cs-CZ" sz="4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UIE11HF3\MM90031814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564904"/>
            <a:ext cx="1208134" cy="1101084"/>
          </a:xfrm>
          <a:prstGeom prst="rect">
            <a:avLst/>
          </a:prstGeom>
          <a:noFill/>
        </p:spPr>
      </p:pic>
      <p:pic>
        <p:nvPicPr>
          <p:cNvPr id="1027" name="Picture 3" descr="C:\Documents and Settings\oem\Local Settings\Temporary Internet Files\Content.IE5\EP8AZKX8\MC9001093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764704"/>
            <a:ext cx="1122277" cy="983924"/>
          </a:xfrm>
          <a:prstGeom prst="rect">
            <a:avLst/>
          </a:prstGeom>
          <a:noFill/>
        </p:spPr>
      </p:pic>
      <p:pic>
        <p:nvPicPr>
          <p:cNvPr id="1028" name="Picture 4" descr="C:\Documents and Settings\oem\Local Settings\Temporary Internet Files\Content.IE5\UIE11HF3\MM90039571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916832"/>
            <a:ext cx="952500" cy="809625"/>
          </a:xfrm>
          <a:prstGeom prst="rect">
            <a:avLst/>
          </a:prstGeom>
          <a:noFill/>
        </p:spPr>
      </p:pic>
      <p:pic>
        <p:nvPicPr>
          <p:cNvPr id="1031" name="Picture 7" descr="C:\Documents and Settings\oem\Local Settings\Temporary Internet Files\Content.IE5\1W501GND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3717032"/>
            <a:ext cx="1083568" cy="1083568"/>
          </a:xfrm>
          <a:prstGeom prst="rect">
            <a:avLst/>
          </a:prstGeom>
          <a:noFill/>
        </p:spPr>
      </p:pic>
      <p:pic>
        <p:nvPicPr>
          <p:cNvPr id="1033" name="Picture 9" descr="C:\Documents and Settings\oem\Local Settings\Temporary Internet Files\Content.IE5\1W501GND\MC90035610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1196752"/>
            <a:ext cx="1815084" cy="1254557"/>
          </a:xfrm>
          <a:prstGeom prst="rect">
            <a:avLst/>
          </a:prstGeom>
          <a:noFill/>
        </p:spPr>
      </p:pic>
      <p:pic>
        <p:nvPicPr>
          <p:cNvPr id="1035" name="Picture 11" descr="C:\Documents and Settings\oem\Local Settings\Temporary Internet Files\Content.IE5\IF194SHG\MP900405456[1].jpg"/>
          <p:cNvPicPr>
            <a:picLocks noChangeAspect="1" noChangeArrowheads="1"/>
          </p:cNvPicPr>
          <p:nvPr/>
        </p:nvPicPr>
        <p:blipFill>
          <a:blip r:embed="rId7" cstate="print"/>
          <a:srcRect l="46889" t="4041" r="24246" b="7057"/>
          <a:stretch>
            <a:fillRect/>
          </a:stretch>
        </p:blipFill>
        <p:spPr bwMode="auto">
          <a:xfrm>
            <a:off x="3275856" y="3861048"/>
            <a:ext cx="720080" cy="1584176"/>
          </a:xfrm>
          <a:prstGeom prst="rect">
            <a:avLst/>
          </a:prstGeom>
          <a:noFill/>
        </p:spPr>
      </p:pic>
      <p:pic>
        <p:nvPicPr>
          <p:cNvPr id="1036" name="Picture 12" descr="C:\Documents and Settings\oem\Local Settings\Temporary Internet Files\Content.IE5\1W501GND\MC900441793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712" y="2132856"/>
            <a:ext cx="1515616" cy="1515616"/>
          </a:xfrm>
          <a:prstGeom prst="rect">
            <a:avLst/>
          </a:prstGeom>
          <a:noFill/>
        </p:spPr>
      </p:pic>
      <p:pic>
        <p:nvPicPr>
          <p:cNvPr id="1039" name="Picture 15" descr="C:\Documents and Settings\oem\Local Settings\Temporary Internet Files\Content.IE5\EP8AZKX8\MC90044172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720" y="5085184"/>
            <a:ext cx="1299592" cy="1299592"/>
          </a:xfrm>
          <a:prstGeom prst="rect">
            <a:avLst/>
          </a:prstGeom>
          <a:noFill/>
        </p:spPr>
      </p:pic>
      <p:pic>
        <p:nvPicPr>
          <p:cNvPr id="1040" name="Picture 16" descr="C:\Documents and Settings\oem\Local Settings\Temporary Internet Files\Content.IE5\UIE11HF3\MM900395765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620688"/>
            <a:ext cx="1809750" cy="504056"/>
          </a:xfrm>
          <a:prstGeom prst="rect">
            <a:avLst/>
          </a:prstGeom>
          <a:noFill/>
        </p:spPr>
      </p:pic>
      <p:pic>
        <p:nvPicPr>
          <p:cNvPr id="1042" name="Picture 18" descr="C:\Documents and Settings\oem\Local Settings\Temporary Internet Files\Content.IE5\1W501GND\MP900431023[1].jpg"/>
          <p:cNvPicPr>
            <a:picLocks noChangeAspect="1" noChangeArrowheads="1"/>
          </p:cNvPicPr>
          <p:nvPr/>
        </p:nvPicPr>
        <p:blipFill>
          <a:blip r:embed="rId11" cstate="print"/>
          <a:srcRect l="40081" t="29710" r="11413" b="35178"/>
          <a:stretch>
            <a:fillRect/>
          </a:stretch>
        </p:blipFill>
        <p:spPr bwMode="auto">
          <a:xfrm>
            <a:off x="5004048" y="908720"/>
            <a:ext cx="1368152" cy="1046234"/>
          </a:xfrm>
          <a:prstGeom prst="rect">
            <a:avLst/>
          </a:prstGeom>
          <a:noFill/>
        </p:spPr>
      </p:pic>
      <p:pic>
        <p:nvPicPr>
          <p:cNvPr id="1034" name="Picture 10" descr="C:\Documents and Settings\oem\Local Settings\Temporary Internet Files\Content.IE5\EP8AZKX8\MP90044854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04048" y="3645024"/>
            <a:ext cx="1628800" cy="1628800"/>
          </a:xfrm>
          <a:prstGeom prst="rect">
            <a:avLst/>
          </a:prstGeom>
          <a:noFill/>
        </p:spPr>
      </p:pic>
      <p:pic>
        <p:nvPicPr>
          <p:cNvPr id="1038" name="Picture 14" descr="C:\Documents and Settings\oem\Local Settings\Temporary Internet Files\Content.IE5\1W501GND\MP900446581[1].jpg"/>
          <p:cNvPicPr>
            <a:picLocks noChangeAspect="1" noChangeArrowheads="1"/>
          </p:cNvPicPr>
          <p:nvPr/>
        </p:nvPicPr>
        <p:blipFill>
          <a:blip r:embed="rId13" cstate="print"/>
          <a:srcRect l="52432" t="39500" r="7837" b="13251"/>
          <a:stretch>
            <a:fillRect/>
          </a:stretch>
        </p:blipFill>
        <p:spPr bwMode="auto">
          <a:xfrm>
            <a:off x="5004048" y="5157192"/>
            <a:ext cx="1571375" cy="1443099"/>
          </a:xfrm>
          <a:prstGeom prst="rect">
            <a:avLst/>
          </a:prstGeom>
          <a:noFill/>
        </p:spPr>
      </p:pic>
      <p:pic>
        <p:nvPicPr>
          <p:cNvPr id="1043" name="Picture 19" descr="C:\Documents and Settings\oem\Local Settings\Temporary Internet Files\Content.IE5\1W501GND\MC900441738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275856" y="4941168"/>
            <a:ext cx="1731640" cy="1731640"/>
          </a:xfrm>
          <a:prstGeom prst="rect">
            <a:avLst/>
          </a:prstGeom>
          <a:noFill/>
        </p:spPr>
      </p:pic>
      <p:pic>
        <p:nvPicPr>
          <p:cNvPr id="1045" name="Picture 21" descr="C:\Documents and Settings\oem\Local Settings\Temporary Internet Files\Content.IE5\EP8AZKX8\MC900441734[1]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779912" y="3645024"/>
            <a:ext cx="1443608" cy="1443608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467544" y="260648"/>
            <a:ext cx="6879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Roztřiď ke správnému členu a pojmenuj: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9552" y="836712"/>
            <a:ext cx="134524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……..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……..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……..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……..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……..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……..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……..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flipH="1">
            <a:off x="7282013" y="908720"/>
            <a:ext cx="186198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an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……….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……….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……….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……….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……….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……….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……….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……….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Documents and Settings\oem\Local Settings\Temporary Internet Files\Content.IE5\UIE11HF3\MM900356707[1].gif"/>
          <p:cNvPicPr>
            <a:picLocks noChangeAspect="1" noChangeArrowheads="1" noCrop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860032" y="2780928"/>
            <a:ext cx="1145282" cy="11452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88640"/>
            <a:ext cx="3844194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Doplň správný člen: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68"/>
            <a:ext cx="2501069" cy="501675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…</a:t>
            </a:r>
            <a:r>
              <a:rPr lang="en-US" sz="4000" dirty="0" smtClean="0"/>
              <a:t>  d</a:t>
            </a:r>
            <a:r>
              <a:rPr lang="cs-CZ" sz="4000" dirty="0" smtClean="0"/>
              <a:t>olphin</a:t>
            </a:r>
            <a:endParaRPr lang="en-US" sz="4000" dirty="0" smtClean="0"/>
          </a:p>
          <a:p>
            <a:r>
              <a:rPr lang="en-US" sz="4000" dirty="0" smtClean="0"/>
              <a:t>…  monkey</a:t>
            </a:r>
          </a:p>
          <a:p>
            <a:r>
              <a:rPr lang="en-US" sz="4000" dirty="0" smtClean="0"/>
              <a:t>…  orange</a:t>
            </a:r>
          </a:p>
          <a:p>
            <a:r>
              <a:rPr lang="en-US" sz="4000" dirty="0" smtClean="0"/>
              <a:t>…  banana</a:t>
            </a:r>
          </a:p>
          <a:p>
            <a:r>
              <a:rPr lang="en-US" sz="4000" dirty="0" smtClean="0"/>
              <a:t>… elephant</a:t>
            </a:r>
          </a:p>
          <a:p>
            <a:r>
              <a:rPr lang="en-US" sz="4000" dirty="0" smtClean="0"/>
              <a:t>… uniform</a:t>
            </a:r>
          </a:p>
          <a:p>
            <a:r>
              <a:rPr lang="en-US" sz="4000" dirty="0" smtClean="0"/>
              <a:t>… pencil</a:t>
            </a:r>
          </a:p>
          <a:p>
            <a:r>
              <a:rPr lang="en-US" sz="4000" dirty="0" smtClean="0"/>
              <a:t>… bag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1340768"/>
            <a:ext cx="2859822" cy="50167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… mouse</a:t>
            </a:r>
          </a:p>
          <a:p>
            <a:r>
              <a:rPr lang="en-US" sz="4000" dirty="0" smtClean="0"/>
              <a:t>… apple</a:t>
            </a:r>
          </a:p>
          <a:p>
            <a:r>
              <a:rPr lang="en-US" sz="4000" dirty="0" smtClean="0"/>
              <a:t>… unit</a:t>
            </a:r>
          </a:p>
          <a:p>
            <a:r>
              <a:rPr lang="en-US" sz="4000" dirty="0" smtClean="0"/>
              <a:t>… yellow sun</a:t>
            </a:r>
          </a:p>
          <a:p>
            <a:r>
              <a:rPr lang="en-US" sz="4000" dirty="0" smtClean="0"/>
              <a:t>… cake</a:t>
            </a:r>
          </a:p>
          <a:p>
            <a:r>
              <a:rPr lang="en-US" sz="4000" dirty="0" smtClean="0"/>
              <a:t>… boy</a:t>
            </a:r>
          </a:p>
          <a:p>
            <a:r>
              <a:rPr lang="en-US" sz="4000" dirty="0" smtClean="0"/>
              <a:t>… angel</a:t>
            </a:r>
          </a:p>
          <a:p>
            <a:r>
              <a:rPr lang="en-US" sz="4000" dirty="0" smtClean="0"/>
              <a:t>… chair</a:t>
            </a:r>
            <a:endParaRPr lang="cs-CZ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163</Words>
  <Application>Microsoft Office PowerPoint</Application>
  <PresentationFormat>Předvádění na obrazovce (4:3)</PresentationFormat>
  <Paragraphs>68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7</cp:revision>
  <dcterms:created xsi:type="dcterms:W3CDTF">2013-03-24T18:29:16Z</dcterms:created>
  <dcterms:modified xsi:type="dcterms:W3CDTF">2013-11-18T17:48:08Z</dcterms:modified>
</cp:coreProperties>
</file>