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2" r:id="rId3"/>
    <p:sldId id="257" r:id="rId4"/>
    <p:sldId id="260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TEMA:ARTICLE A/AN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NÁZEV:VY_22_INOVACE_10_AJ5_ARTICLE A/AN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6C3CE0-9ECE-4D7E-BCE3-7701DFCE55E2}" type="presOf" srcId="{1F4F8BC0-F267-4379-9FE7-6FFC8B64BAD8}" destId="{C8857ABF-5052-4733-A46C-0F8B764FF76F}" srcOrd="0" destOrd="0" presId="urn:microsoft.com/office/officeart/2005/8/layout/target3"/>
    <dgm:cxn modelId="{4BC4DABA-EB6F-4378-8526-9B06AC393064}" type="presOf" srcId="{D1B46980-6531-4606-95E6-44980827E919}" destId="{6140AFEC-043D-4C43-A2F9-D0F5331DF3A3}" srcOrd="0" destOrd="0" presId="urn:microsoft.com/office/officeart/2005/8/layout/target3"/>
    <dgm:cxn modelId="{D8C395EE-50A8-472F-9E0F-523777F09C40}" type="presOf" srcId="{D1D4F407-5343-4D3F-B5B9-D407B03CAEB4}" destId="{D005CE8C-CC26-4C3E-AC11-E15060ECD759}" srcOrd="0" destOrd="0" presId="urn:microsoft.com/office/officeart/2005/8/layout/target3"/>
    <dgm:cxn modelId="{54FE93A3-A742-480C-8702-B67A06944BF5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55C20B5E-E573-480E-BDFD-5F32DA7FFC68}" type="presOf" srcId="{1AE9165A-6B70-4FFD-A49C-881BF73B4F04}" destId="{A9F01C16-B5C0-47B0-9750-F7E5E11674A0}" srcOrd="0" destOrd="0" presId="urn:microsoft.com/office/officeart/2005/8/layout/target3"/>
    <dgm:cxn modelId="{A4B3F0FE-D6C9-4511-B094-2399F5CB6A27}" type="presOf" srcId="{1F4F8BC0-F267-4379-9FE7-6FFC8B64BAD8}" destId="{017154CD-D9A9-4968-AD11-1207A3C4C00A}" srcOrd="1" destOrd="0" presId="urn:microsoft.com/office/officeart/2005/8/layout/target3"/>
    <dgm:cxn modelId="{8150EC8A-7F70-4210-90BD-E09CEF60C97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8B3F97-ED2E-41C5-B594-07BD996A89CB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8319802-5710-4A3B-AB79-9A2BC22BC6AA}" type="presOf" srcId="{26CBEA56-8CFD-48C0-BD6E-2EB16B1FBF42}" destId="{5583D5C5-FAFF-4548-819C-80E289F73770}" srcOrd="0" destOrd="0" presId="urn:microsoft.com/office/officeart/2005/8/layout/target3"/>
    <dgm:cxn modelId="{57F2BBC9-D0B9-4BBE-B3F3-D4D3DBFA8F99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897640D1-8E59-4F40-850F-D7E88AFA1354}" type="presOf" srcId="{1AE9165A-6B70-4FFD-A49C-881BF73B4F04}" destId="{BD3627E9-8FC8-4A2F-B3EA-FAE798EF81D8}" srcOrd="1" destOrd="0" presId="urn:microsoft.com/office/officeart/2005/8/layout/target3"/>
    <dgm:cxn modelId="{D64A68A5-722E-4C48-A711-5AC1968B1EE3}" type="presParOf" srcId="{333A1088-737F-45CB-B68E-254E46348037}" destId="{F5ABB229-8D3B-4694-996A-96F23CF14429}" srcOrd="0" destOrd="0" presId="urn:microsoft.com/office/officeart/2005/8/layout/target3"/>
    <dgm:cxn modelId="{66A522A6-3D1E-4E47-BF6B-67BD7B822A8D}" type="presParOf" srcId="{333A1088-737F-45CB-B68E-254E46348037}" destId="{F41139FD-01EE-4571-8B17-4FB00FC51163}" srcOrd="1" destOrd="0" presId="urn:microsoft.com/office/officeart/2005/8/layout/target3"/>
    <dgm:cxn modelId="{A7690CAC-4823-4F9D-B274-6C947705F04A}" type="presParOf" srcId="{333A1088-737F-45CB-B68E-254E46348037}" destId="{D005CE8C-CC26-4C3E-AC11-E15060ECD759}" srcOrd="2" destOrd="0" presId="urn:microsoft.com/office/officeart/2005/8/layout/target3"/>
    <dgm:cxn modelId="{18AD3952-0301-42DC-ADC4-87053C7760CE}" type="presParOf" srcId="{333A1088-737F-45CB-B68E-254E46348037}" destId="{2C702D82-9B77-49B7-9568-BB8EB47C3372}" srcOrd="3" destOrd="0" presId="urn:microsoft.com/office/officeart/2005/8/layout/target3"/>
    <dgm:cxn modelId="{69926412-0612-4197-BFAD-038186792B7C}" type="presParOf" srcId="{333A1088-737F-45CB-B68E-254E46348037}" destId="{A52A0455-90FF-4808-ABD0-F02540D31D5A}" srcOrd="4" destOrd="0" presId="urn:microsoft.com/office/officeart/2005/8/layout/target3"/>
    <dgm:cxn modelId="{C60E7DF8-575C-4A40-9085-F561B25C83F7}" type="presParOf" srcId="{333A1088-737F-45CB-B68E-254E46348037}" destId="{6140AFEC-043D-4C43-A2F9-D0F5331DF3A3}" srcOrd="5" destOrd="0" presId="urn:microsoft.com/office/officeart/2005/8/layout/target3"/>
    <dgm:cxn modelId="{AB0C922F-EE12-4109-B92F-4DB415C80844}" type="presParOf" srcId="{333A1088-737F-45CB-B68E-254E46348037}" destId="{71A10DEB-455E-4133-A618-0A0EE82A21E3}" srcOrd="6" destOrd="0" presId="urn:microsoft.com/office/officeart/2005/8/layout/target3"/>
    <dgm:cxn modelId="{32C5DF44-7FA6-4E17-93DD-86EF4517B7EC}" type="presParOf" srcId="{333A1088-737F-45CB-B68E-254E46348037}" destId="{DA6A876D-6D25-492F-8BDC-9AE6A6CFB1FA}" srcOrd="7" destOrd="0" presId="urn:microsoft.com/office/officeart/2005/8/layout/target3"/>
    <dgm:cxn modelId="{708D66B6-23A3-4273-8963-34BE339C0B5B}" type="presParOf" srcId="{333A1088-737F-45CB-B68E-254E46348037}" destId="{A9F01C16-B5C0-47B0-9750-F7E5E11674A0}" srcOrd="8" destOrd="0" presId="urn:microsoft.com/office/officeart/2005/8/layout/target3"/>
    <dgm:cxn modelId="{53678E57-3CE1-45AC-A2D0-52201894D584}" type="presParOf" srcId="{333A1088-737F-45CB-B68E-254E46348037}" destId="{5C0CF724-3222-4429-B09A-F154A62FD507}" srcOrd="9" destOrd="0" presId="urn:microsoft.com/office/officeart/2005/8/layout/target3"/>
    <dgm:cxn modelId="{FE535382-A72F-4A3B-A45D-24345071EE31}" type="presParOf" srcId="{333A1088-737F-45CB-B68E-254E46348037}" destId="{71A5FEA7-FE77-4220-960F-2AB7AE466FE5}" srcOrd="10" destOrd="0" presId="urn:microsoft.com/office/officeart/2005/8/layout/target3"/>
    <dgm:cxn modelId="{79A0E232-14A9-44EA-98B3-7245EDE8EBA3}" type="presParOf" srcId="{333A1088-737F-45CB-B68E-254E46348037}" destId="{C8857ABF-5052-4733-A46C-0F8B764FF76F}" srcOrd="11" destOrd="0" presId="urn:microsoft.com/office/officeart/2005/8/layout/target3"/>
    <dgm:cxn modelId="{3FB324F0-4F14-4CE9-A6BD-74E582B2A8FF}" type="presParOf" srcId="{333A1088-737F-45CB-B68E-254E46348037}" destId="{1839E65E-6E97-41D2-A171-98C033275D27}" srcOrd="12" destOrd="0" presId="urn:microsoft.com/office/officeart/2005/8/layout/target3"/>
    <dgm:cxn modelId="{FD4A3F59-69E7-496F-B7F9-C739473A1BAF}" type="presParOf" srcId="{333A1088-737F-45CB-B68E-254E46348037}" destId="{914F10DC-A7FA-462B-9334-03354AC7EA9F}" srcOrd="13" destOrd="0" presId="urn:microsoft.com/office/officeart/2005/8/layout/target3"/>
    <dgm:cxn modelId="{E22D18F6-C272-47DB-BB63-B976394AB64B}" type="presParOf" srcId="{333A1088-737F-45CB-B68E-254E46348037}" destId="{5583D5C5-FAFF-4548-819C-80E289F73770}" srcOrd="14" destOrd="0" presId="urn:microsoft.com/office/officeart/2005/8/layout/target3"/>
    <dgm:cxn modelId="{CF82D70C-B5D0-4AE7-85AA-BDAFC82463C1}" type="presParOf" srcId="{333A1088-737F-45CB-B68E-254E46348037}" destId="{AED2198E-93D5-4001-81B4-73124B309672}" srcOrd="15" destOrd="0" presId="urn:microsoft.com/office/officeart/2005/8/layout/target3"/>
    <dgm:cxn modelId="{59C95FAB-08F0-4744-BEEB-D3DDBEFEBA4E}" type="presParOf" srcId="{333A1088-737F-45CB-B68E-254E46348037}" destId="{2BE915AB-18AA-4053-B92C-3BFC9ED204BB}" srcOrd="16" destOrd="0" presId="urn:microsoft.com/office/officeart/2005/8/layout/target3"/>
    <dgm:cxn modelId="{4F9B1E42-9EBE-4541-8192-1796C87C210F}" type="presParOf" srcId="{333A1088-737F-45CB-B68E-254E46348037}" destId="{BD3627E9-8FC8-4A2F-B3EA-FAE798EF81D8}" srcOrd="17" destOrd="0" presId="urn:microsoft.com/office/officeart/2005/8/layout/target3"/>
    <dgm:cxn modelId="{2BCB15A6-1F1D-4D5B-9859-6BCBDA2D2A90}" type="presParOf" srcId="{333A1088-737F-45CB-B68E-254E46348037}" destId="{017154CD-D9A9-4968-AD11-1207A3C4C00A}" srcOrd="18" destOrd="0" presId="urn:microsoft.com/office/officeart/2005/8/layout/target3"/>
    <dgm:cxn modelId="{44C92607-2D58-4E89-BA56-B5D648A8ABE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NÁZEV:VY_22_INOVACE_10_AJ5_ARTICLE A/AN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TEMA:ARTICLE A/AN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2EB0AB-2109-46E4-AEE3-B033C63B9D91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BDEF95-BE89-44B7-AAFB-AA9CE7A375E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B2209-1B16-467B-8064-A136423C8A08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D207B-8B6E-4D6E-814B-CCDD205D72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1.jpeg"/><Relationship Id="rId7" Type="http://schemas.openxmlformats.org/officeDocument/2006/relationships/image" Target="../media/image5.png"/><Relationship Id="rId12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2.jpeg"/><Relationship Id="rId5" Type="http://schemas.openxmlformats.org/officeDocument/2006/relationships/image" Target="../media/image4.jpeg"/><Relationship Id="rId10" Type="http://schemas.openxmlformats.org/officeDocument/2006/relationships/image" Target="../media/image8.png"/><Relationship Id="rId4" Type="http://schemas.openxmlformats.org/officeDocument/2006/relationships/image" Target="../media/image3.wmf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3.wmf"/><Relationship Id="rId3" Type="http://schemas.openxmlformats.org/officeDocument/2006/relationships/image" Target="../media/image14.png"/><Relationship Id="rId7" Type="http://schemas.openxmlformats.org/officeDocument/2006/relationships/image" Target="../media/image18.wmf"/><Relationship Id="rId12" Type="http://schemas.openxmlformats.org/officeDocument/2006/relationships/image" Target="../media/image22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openxmlformats.org/officeDocument/2006/relationships/image" Target="../media/image21.wmf"/><Relationship Id="rId5" Type="http://schemas.openxmlformats.org/officeDocument/2006/relationships/image" Target="../media/image16.wmf"/><Relationship Id="rId15" Type="http://schemas.openxmlformats.org/officeDocument/2006/relationships/image" Target="../media/image2.jpeg"/><Relationship Id="rId10" Type="http://schemas.openxmlformats.org/officeDocument/2006/relationships/image" Target="../media/image4.jpeg"/><Relationship Id="rId4" Type="http://schemas.openxmlformats.org/officeDocument/2006/relationships/image" Target="../media/image15.gif"/><Relationship Id="rId9" Type="http://schemas.openxmlformats.org/officeDocument/2006/relationships/image" Target="../media/image20.wmf"/><Relationship Id="rId1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908720"/>
            <a:ext cx="853244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použití neurčitého členu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4869161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971600" y="5860434"/>
            <a:ext cx="64679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http://office.</a:t>
            </a:r>
            <a:r>
              <a:rPr lang="en-US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com</a:t>
            </a:r>
            <a:endParaRPr lang="de-DE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5856" y="0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 / An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1" y="24208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ic</a:t>
            </a:r>
            <a:r>
              <a:rPr lang="en-US" dirty="0" smtClean="0"/>
              <a:t>e cream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7" y="2420888"/>
            <a:ext cx="1008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banana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2420888"/>
            <a:ext cx="520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egg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24328" y="47251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elephant</a:t>
            </a:r>
            <a:endParaRPr lang="cs-CZ" dirty="0"/>
          </a:p>
        </p:txBody>
      </p:sp>
      <p:pic>
        <p:nvPicPr>
          <p:cNvPr id="1029" name="Picture 5" descr="C:\Documents and Settings\oem\Local Settings\Temporary Internet Files\Content.IE5\EP8AZKX8\MP9004095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052736"/>
            <a:ext cx="1440160" cy="1224136"/>
          </a:xfrm>
          <a:prstGeom prst="rect">
            <a:avLst/>
          </a:prstGeom>
          <a:noFill/>
        </p:spPr>
      </p:pic>
      <p:pic>
        <p:nvPicPr>
          <p:cNvPr id="1030" name="Picture 6" descr="C:\Documents and Settings\oem\Local Settings\Temporary Internet Files\Content.IE5\EP8AZKX8\MC9004118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124744"/>
            <a:ext cx="1512168" cy="1161973"/>
          </a:xfrm>
          <a:prstGeom prst="rect">
            <a:avLst/>
          </a:prstGeom>
          <a:noFill/>
        </p:spPr>
      </p:pic>
      <p:pic>
        <p:nvPicPr>
          <p:cNvPr id="1031" name="Picture 7" descr="C:\Documents and Settings\oem\Local Settings\Temporary Internet Files\Content.IE5\IF194SHG\MP900382963[1].jpg"/>
          <p:cNvPicPr>
            <a:picLocks noChangeAspect="1" noChangeArrowheads="1"/>
          </p:cNvPicPr>
          <p:nvPr/>
        </p:nvPicPr>
        <p:blipFill>
          <a:blip r:embed="rId4" cstate="print"/>
          <a:srcRect r="8031" b="22557"/>
          <a:stretch>
            <a:fillRect/>
          </a:stretch>
        </p:blipFill>
        <p:spPr bwMode="auto">
          <a:xfrm>
            <a:off x="5220072" y="908720"/>
            <a:ext cx="1440160" cy="1440160"/>
          </a:xfrm>
          <a:prstGeom prst="rect">
            <a:avLst/>
          </a:prstGeom>
          <a:noFill/>
        </p:spPr>
      </p:pic>
      <p:pic>
        <p:nvPicPr>
          <p:cNvPr id="1033" name="Picture 9" descr="C:\Documents and Settings\oem\Local Settings\Temporary Internet Files\Content.IE5\1W501GND\MC90044172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645024"/>
            <a:ext cx="1115616" cy="1115616"/>
          </a:xfrm>
          <a:prstGeom prst="rect">
            <a:avLst/>
          </a:prstGeom>
          <a:noFill/>
        </p:spPr>
      </p:pic>
      <p:pic>
        <p:nvPicPr>
          <p:cNvPr id="1034" name="Picture 10" descr="C:\Documents and Settings\oem\Local Settings\Temporary Internet Files\Content.IE5\1W501GND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3356992"/>
            <a:ext cx="1440160" cy="1440160"/>
          </a:xfrm>
          <a:prstGeom prst="rect">
            <a:avLst/>
          </a:prstGeom>
          <a:noFill/>
        </p:spPr>
      </p:pic>
      <p:pic>
        <p:nvPicPr>
          <p:cNvPr id="1036" name="Picture 12" descr="C:\Documents and Settings\oem\Local Settings\Temporary Internet Files\Content.IE5\EP8AZKX8\MP90038295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99792" y="3501008"/>
            <a:ext cx="1915413" cy="1368152"/>
          </a:xfrm>
          <a:prstGeom prst="rect">
            <a:avLst/>
          </a:prstGeom>
          <a:noFill/>
        </p:spPr>
      </p:pic>
      <p:pic>
        <p:nvPicPr>
          <p:cNvPr id="1037" name="Picture 13" descr="C:\Documents and Settings\oem\Local Settings\Temporary Internet Files\Content.IE5\IF194SHG\MC90043637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3429000"/>
            <a:ext cx="1505322" cy="1505322"/>
          </a:xfrm>
          <a:prstGeom prst="rect">
            <a:avLst/>
          </a:prstGeom>
          <a:noFill/>
        </p:spPr>
      </p:pic>
      <p:pic>
        <p:nvPicPr>
          <p:cNvPr id="1038" name="Picture 14" descr="C:\Documents and Settings\oem\Local Settings\Temporary Internet Files\Content.IE5\UIE11HF3\MC90044174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68144" y="3501008"/>
            <a:ext cx="1371600" cy="1371600"/>
          </a:xfrm>
          <a:prstGeom prst="rect">
            <a:avLst/>
          </a:prstGeom>
          <a:noFill/>
        </p:spPr>
      </p:pic>
      <p:pic>
        <p:nvPicPr>
          <p:cNvPr id="1039" name="Picture 15" descr="C:\Documents and Settings\oem\Local Settings\Temporary Internet Files\Content.IE5\IF194SHG\MC900411898[1].wmf"/>
          <p:cNvPicPr>
            <a:picLocks noChangeAspect="1" noChangeArrowheads="1"/>
          </p:cNvPicPr>
          <p:nvPr/>
        </p:nvPicPr>
        <p:blipFill>
          <a:blip r:embed="rId10" cstate="print"/>
          <a:srcRect r="13043"/>
          <a:stretch>
            <a:fillRect/>
          </a:stretch>
        </p:blipFill>
        <p:spPr bwMode="auto">
          <a:xfrm>
            <a:off x="7020272" y="1052736"/>
            <a:ext cx="1440160" cy="1296144"/>
          </a:xfrm>
          <a:prstGeom prst="rect">
            <a:avLst/>
          </a:prstGeom>
          <a:noFill/>
        </p:spPr>
      </p:pic>
      <p:pic>
        <p:nvPicPr>
          <p:cNvPr id="1042" name="Picture 18" descr="C:\Documents and Settings\oem\Local Settings\Temporary Internet Files\Content.IE5\1W501GND\MP900262250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79712" y="1052736"/>
            <a:ext cx="1396752" cy="1224136"/>
          </a:xfrm>
          <a:prstGeom prst="rect">
            <a:avLst/>
          </a:prstGeom>
          <a:noFill/>
        </p:spPr>
      </p:pic>
      <p:sp>
        <p:nvSpPr>
          <p:cNvPr id="30" name="Obdélník 29"/>
          <p:cNvSpPr/>
          <p:nvPr/>
        </p:nvSpPr>
        <p:spPr>
          <a:xfrm>
            <a:off x="251521" y="5004872"/>
            <a:ext cx="8640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prstClr val="black"/>
                </a:solidFill>
              </a:rPr>
              <a:t>orange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763689" y="4928672"/>
            <a:ext cx="7920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prstClr val="black"/>
                </a:solidFill>
              </a:rPr>
              <a:t>apple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419871" y="4884222"/>
            <a:ext cx="79208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prstClr val="black"/>
                </a:solidFill>
              </a:rPr>
              <a:t>cake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88025" y="4817547"/>
            <a:ext cx="12241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prstClr val="black"/>
                </a:solidFill>
              </a:rPr>
              <a:t>chicken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339753" y="2420888"/>
            <a:ext cx="93610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prstClr val="black"/>
                </a:solidFill>
              </a:rPr>
              <a:t>cat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092281" y="2420888"/>
            <a:ext cx="1368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prstClr val="black"/>
                </a:solidFill>
              </a:rPr>
              <a:t>hamburger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43" name="Picture 19" descr="C:\Documents and Settings\oem\Local Settings\Temporary Internet Files\Content.IE5\UIE11HF3\MP900180637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308304" y="3501008"/>
            <a:ext cx="1684784" cy="1106341"/>
          </a:xfrm>
          <a:prstGeom prst="rect">
            <a:avLst/>
          </a:prstGeom>
          <a:noFill/>
        </p:spPr>
      </p:pic>
      <p:sp>
        <p:nvSpPr>
          <p:cNvPr id="37" name="Obdélník 36"/>
          <p:cNvSpPr/>
          <p:nvPr/>
        </p:nvSpPr>
        <p:spPr>
          <a:xfrm>
            <a:off x="6084168" y="4741347"/>
            <a:ext cx="11521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prstClr val="black"/>
                </a:solidFill>
              </a:rPr>
              <a:t>sandwich</a:t>
            </a:r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oem\Local Settings\Temporary Internet Files\Content.IE5\EP8AZKX8\MP9004095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16632"/>
            <a:ext cx="1440160" cy="1224136"/>
          </a:xfrm>
          <a:prstGeom prst="rect">
            <a:avLst/>
          </a:prstGeom>
          <a:noFill/>
        </p:spPr>
      </p:pic>
      <p:pic>
        <p:nvPicPr>
          <p:cNvPr id="3" name="Picture 18" descr="C:\Documents and Settings\oem\Local Settings\Temporary Internet Files\Content.IE5\1W501GND\MP9002622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484784"/>
            <a:ext cx="1396752" cy="1224136"/>
          </a:xfrm>
          <a:prstGeom prst="rect">
            <a:avLst/>
          </a:prstGeom>
          <a:noFill/>
        </p:spPr>
      </p:pic>
      <p:pic>
        <p:nvPicPr>
          <p:cNvPr id="4" name="Picture 6" descr="C:\Documents and Settings\oem\Local Settings\Temporary Internet Files\Content.IE5\EP8AZKX8\MC9004118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564904"/>
            <a:ext cx="1512168" cy="1161973"/>
          </a:xfrm>
          <a:prstGeom prst="rect">
            <a:avLst/>
          </a:prstGeom>
          <a:noFill/>
        </p:spPr>
      </p:pic>
      <p:pic>
        <p:nvPicPr>
          <p:cNvPr id="5" name="Picture 7" descr="C:\Documents and Settings\oem\Local Settings\Temporary Internet Files\Content.IE5\IF194SHG\MP900382963[1].jpg"/>
          <p:cNvPicPr>
            <a:picLocks noChangeAspect="1" noChangeArrowheads="1"/>
          </p:cNvPicPr>
          <p:nvPr/>
        </p:nvPicPr>
        <p:blipFill>
          <a:blip r:embed="rId5" cstate="print"/>
          <a:srcRect r="8031" b="22557"/>
          <a:stretch>
            <a:fillRect/>
          </a:stretch>
        </p:blipFill>
        <p:spPr bwMode="auto">
          <a:xfrm>
            <a:off x="7452320" y="2636912"/>
            <a:ext cx="1440160" cy="1440160"/>
          </a:xfrm>
          <a:prstGeom prst="rect">
            <a:avLst/>
          </a:prstGeom>
          <a:noFill/>
        </p:spPr>
      </p:pic>
      <p:pic>
        <p:nvPicPr>
          <p:cNvPr id="6" name="Picture 15" descr="C:\Documents and Settings\oem\Local Settings\Temporary Internet Files\Content.IE5\IF194SHG\MC900411898[1].wmf"/>
          <p:cNvPicPr>
            <a:picLocks noChangeAspect="1" noChangeArrowheads="1"/>
          </p:cNvPicPr>
          <p:nvPr/>
        </p:nvPicPr>
        <p:blipFill>
          <a:blip r:embed="rId6" cstate="print"/>
          <a:srcRect r="13043"/>
          <a:stretch>
            <a:fillRect/>
          </a:stretch>
        </p:blipFill>
        <p:spPr bwMode="auto">
          <a:xfrm>
            <a:off x="2339752" y="1268760"/>
            <a:ext cx="1440160" cy="1296144"/>
          </a:xfrm>
          <a:prstGeom prst="rect">
            <a:avLst/>
          </a:prstGeom>
          <a:noFill/>
        </p:spPr>
      </p:pic>
      <p:pic>
        <p:nvPicPr>
          <p:cNvPr id="7" name="Picture 9" descr="C:\Documents and Settings\oem\Local Settings\Temporary Internet Files\Content.IE5\1W501GND\MC90044172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3645024"/>
            <a:ext cx="1115616" cy="1115616"/>
          </a:xfrm>
          <a:prstGeom prst="rect">
            <a:avLst/>
          </a:prstGeom>
          <a:noFill/>
        </p:spPr>
      </p:pic>
      <p:pic>
        <p:nvPicPr>
          <p:cNvPr id="8" name="Picture 14" descr="C:\Documents and Settings\oem\Local Settings\Temporary Internet Files\Content.IE5\UIE11HF3\MC90044174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39752" y="4653136"/>
            <a:ext cx="1371600" cy="1371600"/>
          </a:xfrm>
          <a:prstGeom prst="rect">
            <a:avLst/>
          </a:prstGeom>
          <a:noFill/>
        </p:spPr>
      </p:pic>
      <p:pic>
        <p:nvPicPr>
          <p:cNvPr id="9" name="Picture 10" descr="C:\Documents and Settings\oem\Local Settings\Temporary Internet Files\Content.IE5\1W501GND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0"/>
            <a:ext cx="1440160" cy="1440160"/>
          </a:xfrm>
          <a:prstGeom prst="rect">
            <a:avLst/>
          </a:prstGeom>
          <a:noFill/>
        </p:spPr>
      </p:pic>
      <p:pic>
        <p:nvPicPr>
          <p:cNvPr id="10" name="Picture 13" descr="C:\Documents and Settings\oem\Local Settings\Temporary Internet Files\Content.IE5\IF194SHG\MC900436378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52320" y="3933056"/>
            <a:ext cx="1505322" cy="1505322"/>
          </a:xfrm>
          <a:prstGeom prst="rect">
            <a:avLst/>
          </a:prstGeom>
          <a:noFill/>
        </p:spPr>
      </p:pic>
      <p:pic>
        <p:nvPicPr>
          <p:cNvPr id="12" name="Picture 19" descr="C:\Documents and Settings\oem\Local Settings\Temporary Internet Files\Content.IE5\UIE11HF3\MP90018063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411760" y="5751659"/>
            <a:ext cx="1684784" cy="1106341"/>
          </a:xfrm>
          <a:prstGeom prst="rect">
            <a:avLst/>
          </a:prstGeom>
          <a:noFill/>
        </p:spPr>
      </p:pic>
      <p:pic>
        <p:nvPicPr>
          <p:cNvPr id="13" name="Picture 12" descr="C:\Documents and Settings\oem\Local Settings\Temporary Internet Files\Content.IE5\EP8AZKX8\MP900382957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228587" y="5489848"/>
            <a:ext cx="1915413" cy="136815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51520" y="764704"/>
            <a:ext cx="2031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…………………………..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1772816"/>
            <a:ext cx="2232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………………………..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20" y="2780928"/>
            <a:ext cx="1829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38610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49411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1520" y="6237312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764704"/>
            <a:ext cx="167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1844824"/>
            <a:ext cx="167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3284984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4509120"/>
            <a:ext cx="167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5949280"/>
            <a:ext cx="167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07904" y="188640"/>
            <a:ext cx="3438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Doplň název obrázku s členem: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692696"/>
            <a:ext cx="28803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1)</a:t>
            </a:r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……</a:t>
            </a:r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elephant</a:t>
            </a:r>
          </a:p>
          <a:p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2)……</a:t>
            </a:r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house</a:t>
            </a:r>
            <a:endParaRPr lang="en-US" sz="2800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3)…...angel</a:t>
            </a:r>
          </a:p>
          <a:p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4)……ostrich</a:t>
            </a:r>
          </a:p>
          <a:p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5)…..owl</a:t>
            </a:r>
          </a:p>
          <a:p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6)…..computer</a:t>
            </a:r>
          </a:p>
          <a:p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7)…..</a:t>
            </a:r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ambulanc</a:t>
            </a:r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en-US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032" y="764704"/>
            <a:ext cx="28803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8)…..car</a:t>
            </a:r>
          </a:p>
          <a:p>
            <a:r>
              <a:rPr lang="en-US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9)…..egg</a:t>
            </a:r>
          </a:p>
          <a:p>
            <a:r>
              <a:rPr lang="en-US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10)…..</a:t>
            </a:r>
            <a:r>
              <a:rPr lang="cs-CZ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ice</a:t>
            </a:r>
            <a:r>
              <a:rPr lang="cs-CZ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cream</a:t>
            </a:r>
            <a:endParaRPr lang="en-US" sz="28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11)…..crocodile</a:t>
            </a:r>
          </a:p>
          <a:p>
            <a:r>
              <a:rPr lang="en-US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12)…..orange</a:t>
            </a:r>
          </a:p>
          <a:p>
            <a:r>
              <a:rPr lang="en-US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13)…..artist</a:t>
            </a:r>
          </a:p>
          <a:p>
            <a:r>
              <a:rPr lang="en-US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14)…..</a:t>
            </a:r>
            <a:r>
              <a:rPr lang="cs-CZ" sz="2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arm</a:t>
            </a:r>
            <a:endParaRPr lang="cs-CZ" sz="28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5" name="Picture 1" descr="C:\Documents and Settings\oem\Local Settings\Temporary Internet Files\Content.IE5\EP8AZKX8\MP9004308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725144"/>
            <a:ext cx="2132856" cy="2132856"/>
          </a:xfrm>
          <a:prstGeom prst="rect">
            <a:avLst/>
          </a:prstGeom>
          <a:noFill/>
        </p:spPr>
      </p:pic>
      <p:pic>
        <p:nvPicPr>
          <p:cNvPr id="16386" name="Picture 2" descr="C:\Documents and Settings\oem\Local Settings\Temporary Internet Files\Content.IE5\EP8AZKX8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5345832"/>
            <a:ext cx="1512168" cy="1512168"/>
          </a:xfrm>
          <a:prstGeom prst="rect">
            <a:avLst/>
          </a:prstGeom>
          <a:noFill/>
        </p:spPr>
      </p:pic>
      <p:pic>
        <p:nvPicPr>
          <p:cNvPr id="16388" name="Picture 4" descr="C:\Documents and Settings\oem\Local Settings\Temporary Internet Files\Content.IE5\1W501GND\MM900356707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861048"/>
            <a:ext cx="1080120" cy="1080120"/>
          </a:xfrm>
          <a:prstGeom prst="rect">
            <a:avLst/>
          </a:prstGeom>
          <a:noFill/>
        </p:spPr>
      </p:pic>
      <p:pic>
        <p:nvPicPr>
          <p:cNvPr id="16390" name="Picture 6" descr="C:\Documents and Settings\oem\Local Settings\Temporary Internet Files\Content.IE5\UIE11HF3\MC900332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933056"/>
            <a:ext cx="1263319" cy="1046984"/>
          </a:xfrm>
          <a:prstGeom prst="rect">
            <a:avLst/>
          </a:prstGeom>
          <a:noFill/>
        </p:spPr>
      </p:pic>
      <p:pic>
        <p:nvPicPr>
          <p:cNvPr id="16391" name="Picture 7" descr="C:\Documents and Settings\oem\Local Settings\Temporary Internet Files\Content.IE5\EP8AZKX8\MC90044141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573016"/>
            <a:ext cx="1003944" cy="1343273"/>
          </a:xfrm>
          <a:prstGeom prst="rect">
            <a:avLst/>
          </a:prstGeom>
          <a:noFill/>
        </p:spPr>
      </p:pic>
      <p:pic>
        <p:nvPicPr>
          <p:cNvPr id="16392" name="Picture 8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5445224"/>
            <a:ext cx="1824228" cy="1121054"/>
          </a:xfrm>
          <a:prstGeom prst="rect">
            <a:avLst/>
          </a:prstGeom>
          <a:noFill/>
        </p:spPr>
      </p:pic>
      <p:pic>
        <p:nvPicPr>
          <p:cNvPr id="16393" name="Picture 9" descr="C:\Documents and Settings\oem\Local Settings\Temporary Internet Files\Content.IE5\1W501GND\MC90044173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24328" y="4904656"/>
            <a:ext cx="1768152" cy="1768152"/>
          </a:xfrm>
          <a:prstGeom prst="rect">
            <a:avLst/>
          </a:prstGeom>
          <a:noFill/>
        </p:spPr>
      </p:pic>
      <p:pic>
        <p:nvPicPr>
          <p:cNvPr id="16394" name="Picture 10" descr="C:\Documents and Settings\oem\Local Settings\Temporary Internet Files\Content.IE5\UIE11HF3\MC90040420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445224"/>
            <a:ext cx="1819275" cy="1152128"/>
          </a:xfrm>
          <a:prstGeom prst="rect">
            <a:avLst/>
          </a:prstGeom>
          <a:noFill/>
        </p:spPr>
      </p:pic>
      <p:pic>
        <p:nvPicPr>
          <p:cNvPr id="15" name="Picture 7" descr="C:\Documents and Settings\oem\Local Settings\Temporary Internet Files\Content.IE5\IF194SHG\MP900382963[1].jpg"/>
          <p:cNvPicPr>
            <a:picLocks noChangeAspect="1" noChangeArrowheads="1"/>
          </p:cNvPicPr>
          <p:nvPr/>
        </p:nvPicPr>
        <p:blipFill>
          <a:blip r:embed="rId10" cstate="print"/>
          <a:srcRect r="8031" b="22557"/>
          <a:stretch>
            <a:fillRect/>
          </a:stretch>
        </p:blipFill>
        <p:spPr bwMode="auto">
          <a:xfrm>
            <a:off x="7380312" y="3573016"/>
            <a:ext cx="1440160" cy="1440160"/>
          </a:xfrm>
          <a:prstGeom prst="rect">
            <a:avLst/>
          </a:prstGeom>
          <a:noFill/>
        </p:spPr>
      </p:pic>
      <p:pic>
        <p:nvPicPr>
          <p:cNvPr id="16395" name="Picture 11" descr="C:\Documents and Settings\oem\Local Settings\Temporary Internet Files\Content.IE5\IF194SHG\MC90019216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403648" y="3789040"/>
            <a:ext cx="2191778" cy="1165267"/>
          </a:xfrm>
          <a:prstGeom prst="rect">
            <a:avLst/>
          </a:prstGeom>
          <a:noFill/>
        </p:spPr>
      </p:pic>
      <p:pic>
        <p:nvPicPr>
          <p:cNvPr id="16396" name="Picture 12" descr="C:\Documents and Settings\oem\Local Settings\Temporary Internet Files\Content.IE5\1W501GND\MC90029589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260648"/>
            <a:ext cx="1679418" cy="1753354"/>
          </a:xfrm>
          <a:prstGeom prst="rect">
            <a:avLst/>
          </a:prstGeom>
          <a:noFill/>
        </p:spPr>
      </p:pic>
      <p:pic>
        <p:nvPicPr>
          <p:cNvPr id="16398" name="Picture 14" descr="C:\Documents and Settings\oem\Local Settings\Temporary Internet Files\Content.IE5\UIE11HF3\MC900332570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24328" y="1700808"/>
            <a:ext cx="1395374" cy="1828800"/>
          </a:xfrm>
          <a:prstGeom prst="rect">
            <a:avLst/>
          </a:prstGeom>
          <a:noFill/>
        </p:spPr>
      </p:pic>
      <p:sp>
        <p:nvSpPr>
          <p:cNvPr id="21" name="Vývojový diagram: spojka 20"/>
          <p:cNvSpPr/>
          <p:nvPr/>
        </p:nvSpPr>
        <p:spPr>
          <a:xfrm>
            <a:off x="0" y="155679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Vývojový diagram: spojka 24"/>
          <p:cNvSpPr/>
          <p:nvPr/>
        </p:nvSpPr>
        <p:spPr>
          <a:xfrm>
            <a:off x="0" y="393305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Vývojový diagram: spojka 25"/>
          <p:cNvSpPr/>
          <p:nvPr/>
        </p:nvSpPr>
        <p:spPr>
          <a:xfrm>
            <a:off x="1331640" y="3789040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ývojový diagram: spojka 26"/>
          <p:cNvSpPr/>
          <p:nvPr/>
        </p:nvSpPr>
        <p:spPr>
          <a:xfrm>
            <a:off x="0" y="515719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Vývojový diagram: spojka 27"/>
          <p:cNvSpPr/>
          <p:nvPr/>
        </p:nvSpPr>
        <p:spPr>
          <a:xfrm>
            <a:off x="1835696" y="515719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Vývojový diagram: spojka 28"/>
          <p:cNvSpPr/>
          <p:nvPr/>
        </p:nvSpPr>
        <p:spPr>
          <a:xfrm>
            <a:off x="3635896" y="53012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Vývojový diagram: spojka 29"/>
          <p:cNvSpPr/>
          <p:nvPr/>
        </p:nvSpPr>
        <p:spPr>
          <a:xfrm>
            <a:off x="5436096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Vývojový diagram: spojka 30"/>
          <p:cNvSpPr/>
          <p:nvPr/>
        </p:nvSpPr>
        <p:spPr>
          <a:xfrm>
            <a:off x="3923928" y="386104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ývojový diagram: spojka 31"/>
          <p:cNvSpPr/>
          <p:nvPr/>
        </p:nvSpPr>
        <p:spPr>
          <a:xfrm>
            <a:off x="5580112" y="393305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Vývojový diagram: spojka 32"/>
          <p:cNvSpPr/>
          <p:nvPr/>
        </p:nvSpPr>
        <p:spPr>
          <a:xfrm>
            <a:off x="8100392" y="4869160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Vývojový diagram: spojka 33"/>
          <p:cNvSpPr/>
          <p:nvPr/>
        </p:nvSpPr>
        <p:spPr>
          <a:xfrm>
            <a:off x="7596336" y="371703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Vývojový diagram: spojka 34"/>
          <p:cNvSpPr/>
          <p:nvPr/>
        </p:nvSpPr>
        <p:spPr>
          <a:xfrm>
            <a:off x="7596336" y="213285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6" name="Picture 9" descr="C:\Documents and Settings\oem\Local Settings\Temporary Internet Files\Content.IE5\1W501GND\MC900441720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23528" y="2492896"/>
            <a:ext cx="1115616" cy="1115616"/>
          </a:xfrm>
          <a:prstGeom prst="rect">
            <a:avLst/>
          </a:prstGeom>
          <a:noFill/>
        </p:spPr>
      </p:pic>
      <p:sp>
        <p:nvSpPr>
          <p:cNvPr id="23" name="Vývojový diagram: spojka 22"/>
          <p:cNvSpPr/>
          <p:nvPr/>
        </p:nvSpPr>
        <p:spPr>
          <a:xfrm>
            <a:off x="0" y="263691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7" name="Picture 5" descr="C:\Documents and Settings\oem\Local Settings\Temporary Internet Files\Content.IE5\EP8AZKX8\MP900409572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380312" y="260648"/>
            <a:ext cx="1440160" cy="1224136"/>
          </a:xfrm>
          <a:prstGeom prst="rect">
            <a:avLst/>
          </a:prstGeom>
          <a:noFill/>
        </p:spPr>
      </p:pic>
      <p:sp>
        <p:nvSpPr>
          <p:cNvPr id="24" name="Vývojový diagram: spojka 23"/>
          <p:cNvSpPr/>
          <p:nvPr/>
        </p:nvSpPr>
        <p:spPr>
          <a:xfrm>
            <a:off x="7020272" y="40466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411760" y="260648"/>
            <a:ext cx="2886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Doplň členy , očísluj obrázky: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" y="188640"/>
            <a:ext cx="914400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dirty="0" smtClean="0"/>
              <a:t>Nick has got…..big nose.              2. Can I have ….cup of tea?</a:t>
            </a:r>
          </a:p>
          <a:p>
            <a:pPr marL="342900" indent="-342900">
              <a:buAutoNum type="arabicPeriod"/>
            </a:pPr>
            <a:endParaRPr lang="en-US" sz="2400" dirty="0" smtClean="0"/>
          </a:p>
          <a:p>
            <a:pPr marL="342900" indent="-342900"/>
            <a:r>
              <a:rPr lang="en-US" sz="2400" dirty="0" smtClean="0"/>
              <a:t>3. Paul has got …..dog.                      4. Take …..book. </a:t>
            </a:r>
          </a:p>
          <a:p>
            <a:pPr marL="342900" indent="-342900"/>
            <a:endParaRPr lang="en-US" sz="2400" dirty="0" smtClean="0"/>
          </a:p>
          <a:p>
            <a:pPr marL="342900" indent="-342900"/>
            <a:r>
              <a:rPr lang="en-US" sz="2400" dirty="0" smtClean="0"/>
              <a:t>5. He is …..boy.                                    6. The family has got …..yellow car.</a:t>
            </a:r>
          </a:p>
          <a:p>
            <a:pPr marL="342900" indent="-342900"/>
            <a:r>
              <a:rPr lang="en-US" sz="2400" dirty="0" smtClean="0"/>
              <a:t> </a:t>
            </a:r>
          </a:p>
          <a:p>
            <a:pPr marL="342900" indent="-342900"/>
            <a:r>
              <a:rPr lang="en-US" sz="2400" dirty="0" smtClean="0"/>
              <a:t>7. There is …..long snake. 8. There are …..man and …..woman in the car. </a:t>
            </a:r>
          </a:p>
          <a:p>
            <a:pPr marL="342900" indent="-342900"/>
            <a:endParaRPr lang="en-US" sz="2400" dirty="0" smtClean="0"/>
          </a:p>
          <a:p>
            <a:pPr marL="342900" indent="-342900"/>
            <a:r>
              <a:rPr lang="en-US" sz="2400" dirty="0" smtClean="0"/>
              <a:t>9. Today is …..hot day.                     10. His father is …..doctor. </a:t>
            </a:r>
          </a:p>
          <a:p>
            <a:pPr marL="342900" indent="-342900"/>
            <a:endParaRPr lang="en-US" sz="2400" dirty="0" smtClean="0"/>
          </a:p>
          <a:p>
            <a:pPr marL="342900" indent="-342900"/>
            <a:r>
              <a:rPr lang="en-US" sz="2400" dirty="0" smtClean="0"/>
              <a:t>11. I have got …..thick book.          12. My sister is …..artist. </a:t>
            </a:r>
          </a:p>
          <a:p>
            <a:pPr marL="342900" indent="-342900"/>
            <a:endParaRPr lang="en-US" sz="2400" dirty="0" smtClean="0"/>
          </a:p>
          <a:p>
            <a:pPr marL="342900" indent="-342900"/>
            <a:r>
              <a:rPr lang="en-US" sz="2400" dirty="0" smtClean="0"/>
              <a:t>13. There is …..old house.              14. This is …..young dog.</a:t>
            </a:r>
          </a:p>
          <a:p>
            <a:pPr marL="342900" indent="-342900"/>
            <a:endParaRPr lang="en-US" sz="2400" dirty="0" smtClean="0"/>
          </a:p>
          <a:p>
            <a:pPr marL="342900" indent="-342900"/>
            <a:r>
              <a:rPr lang="en-US" sz="2400" dirty="0" smtClean="0"/>
              <a:t>15. My friend is …..nice girl.           16. I like ….orange colour.</a:t>
            </a:r>
          </a:p>
          <a:p>
            <a:pPr marL="342900" indent="-342900"/>
            <a:endParaRPr lang="en-US" sz="2400" dirty="0"/>
          </a:p>
          <a:p>
            <a:pPr marL="342900" indent="-342900"/>
            <a:r>
              <a:rPr lang="en-US" sz="2400" dirty="0" smtClean="0"/>
              <a:t>17. He has got ……new bike.           18. I have got ……ice cream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297</Words>
  <Application>Microsoft Office PowerPoint</Application>
  <PresentationFormat>Předvádění na obrazovce (4:3)</PresentationFormat>
  <Paragraphs>78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11</cp:revision>
  <dcterms:created xsi:type="dcterms:W3CDTF">2013-10-08T18:29:04Z</dcterms:created>
  <dcterms:modified xsi:type="dcterms:W3CDTF">2013-11-18T17:50:00Z</dcterms:modified>
</cp:coreProperties>
</file>