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314BCD6-48CE-49D5-8B90-43C16853617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EC1BC07-0F9A-4580-8704-5BEDDD9FEA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16632"/>
            <a:ext cx="8712968" cy="6552728"/>
          </a:xfrm>
        </p:spPr>
        <p:txBody>
          <a:bodyPr/>
          <a:lstStyle/>
          <a:p>
            <a:r>
              <a:rPr lang="cs-CZ" sz="4000" dirty="0" smtClean="0"/>
              <a:t>ŠABLONA III/2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6000" dirty="0" smtClean="0"/>
              <a:t>HOUBY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Mgr. Hana </a:t>
            </a:r>
            <a:r>
              <a:rPr lang="cs-CZ" sz="3200" dirty="0" err="1" smtClean="0"/>
              <a:t>Stodulková</a:t>
            </a:r>
            <a:r>
              <a:rPr lang="cs-CZ" sz="3200" dirty="0"/>
              <a:t> </a:t>
            </a:r>
            <a:r>
              <a:rPr lang="cs-CZ" sz="3200" dirty="0" smtClean="0"/>
              <a:t>– ZŠ, Horní Slavkov</a:t>
            </a: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>VY_32</a:t>
            </a:r>
            <a:r>
              <a:rPr lang="cs-CZ" sz="4400" smtClean="0"/>
              <a:t>_ </a:t>
            </a:r>
            <a:r>
              <a:rPr lang="cs-CZ" sz="4400" smtClean="0"/>
              <a:t>INOVACE_218_HOUBY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800" dirty="0" smtClean="0"/>
              <a:t/>
            </a:r>
            <a:br>
              <a:rPr lang="cs-CZ" sz="4800" dirty="0" smtClean="0"/>
            </a:b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6525344"/>
            <a:ext cx="8856984" cy="315919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6916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192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466997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Houby tvoří samostatnou skupinu </a:t>
            </a:r>
          </a:p>
          <a:p>
            <a:pPr indent="0">
              <a:buNone/>
            </a:pPr>
            <a:r>
              <a:rPr lang="cs-CZ" sz="4400" dirty="0" smtClean="0"/>
              <a:t>  živých organizmů, neobsahují zeleň</a:t>
            </a:r>
          </a:p>
          <a:p>
            <a:pPr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listovou.</a:t>
            </a:r>
          </a:p>
          <a:p>
            <a:pPr indent="0">
              <a:buNone/>
            </a:pPr>
            <a:endParaRPr lang="cs-CZ" sz="4400" dirty="0" smtClean="0"/>
          </a:p>
          <a:p>
            <a:pPr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Jejich tělo tvoří plodnice a podhoubí,</a:t>
            </a:r>
          </a:p>
          <a:p>
            <a:pPr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rozmnožují se výtrusy.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7027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784976" cy="536145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Rozeznáváme houby:</a:t>
            </a:r>
          </a:p>
          <a:p>
            <a:endParaRPr lang="cs-CZ" sz="4400" dirty="0"/>
          </a:p>
          <a:p>
            <a:r>
              <a:rPr lang="cs-CZ" sz="4400" dirty="0"/>
              <a:t>j</a:t>
            </a:r>
            <a:r>
              <a:rPr lang="cs-CZ" sz="4400" dirty="0" smtClean="0"/>
              <a:t>edlé</a:t>
            </a:r>
          </a:p>
          <a:p>
            <a:r>
              <a:rPr lang="cs-CZ" sz="4400" dirty="0"/>
              <a:t>n</a:t>
            </a:r>
            <a:r>
              <a:rPr lang="cs-CZ" sz="4400" dirty="0" smtClean="0"/>
              <a:t>ejedlé</a:t>
            </a:r>
          </a:p>
          <a:p>
            <a:r>
              <a:rPr lang="cs-CZ" sz="4400" dirty="0"/>
              <a:t>j</a:t>
            </a:r>
            <a:r>
              <a:rPr lang="cs-CZ" sz="4400" dirty="0" smtClean="0"/>
              <a:t>edovaté</a:t>
            </a:r>
          </a:p>
          <a:p>
            <a:r>
              <a:rPr lang="cs-CZ" sz="4400" dirty="0"/>
              <a:t>s</a:t>
            </a:r>
            <a:r>
              <a:rPr lang="cs-CZ" sz="4400" dirty="0" smtClean="0"/>
              <a:t>mrtelně jedovaté</a:t>
            </a:r>
          </a:p>
        </p:txBody>
      </p:sp>
    </p:spTree>
    <p:extLst>
      <p:ext uri="{BB962C8B-B14F-4D97-AF65-F5344CB8AC3E}">
        <p14:creationId xmlns:p14="http://schemas.microsoft.com/office/powerpoint/2010/main" val="319354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Jedlé houby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3381245" cy="4508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2816"/>
            <a:ext cx="4622462" cy="4508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388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Nejedlé a jedovaté houby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3562350" cy="474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56792"/>
            <a:ext cx="3600400" cy="4748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858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Smrtelně jedovaté houby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6792"/>
            <a:ext cx="7323137" cy="485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233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53101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google.cz dne 17.9.2011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215336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9454" y="1700808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jedl%C3%A9+houby&amp;hl=cs&amp;tbs=isz:m&amp;tbm=isch&amp;tbnid=z6h6LW9bgERbmM:&amp;imgrefurl=http://www.chirurg-silhavy.cz/zimnihouby.php&amp;docid=8Md3iU4rJAHsZM&amp;w=600&amp;h=800&amp;ei=i7Z0TtWeN83Zsga75aW2Cw&amp;zoom=1&amp;iact=hc&amp;vpx=208&amp;vpy=208&amp;dur=686&amp;hovh=259&amp;hovw=194&amp;tx=133&amp;ty=190&amp;page=7&amp;tbnh=160&amp;tbnw=174&amp;start=69&amp;ndsp=12&amp;ved=1t:429,r:0,s:69&amp;biw=1366&amp;bih=587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59454" y="373490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7800" y="4221088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jedl%C3%A9+houby&amp;hl=cs&amp;tbs=isz:m&amp;tbm=isch&amp;tbnid=Xl0rfZw1zvMm5M:&amp;imgrefurl=http://www.receptyonline.cz/hrib-kovar--1189.html&amp;docid=rKn7XPjb-DVWGM&amp;w=405&amp;h=395&amp;ei=i7Z0TtWeN83Zsga75aW2Cw&amp;zoom=1&amp;biw=1366&amp;bih=587&amp;iact=rc&amp;dur=78&amp;page=13&amp;tbnh=159&amp;tbnw=165&amp;start=137&amp;ndsp=10&amp;ved=1t:429,r:6,s:137&amp;tx=103&amp;ty=71</a:t>
            </a:r>
          </a:p>
        </p:txBody>
      </p:sp>
    </p:spTree>
    <p:extLst>
      <p:ext uri="{BB962C8B-B14F-4D97-AF65-F5344CB8AC3E}">
        <p14:creationId xmlns:p14="http://schemas.microsoft.com/office/powerpoint/2010/main" val="11757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0804" y="86807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239750"/>
            <a:ext cx="77768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nejedl%C3%A9+houby&amp;hl=cs&amp;tbs=isz:m&amp;tbm=isch&amp;tbnid=riJJ7g_KZ1WOUM:&amp;imgrefurl=http://www.receptyonline.cz/hrib-zlucnik--1183.html&amp;docid=SWt_-NPGXGm4PM&amp;w=374&amp;h=498&amp;ei=B7l0TqSdK4TFtAam4M3DCA&amp;zoom=1&amp;iact=hc&amp;vpx=406&amp;vpy=175&amp;dur=16224&amp;hovh=259&amp;hovw=194&amp;tx=89&amp;ty=144&amp;page=20&amp;tbnh=163&amp;tbnw=122&amp;start=210&amp;ndsp=11&amp;ved=1t:429,r:1,s:210&amp;biw=1366&amp;bih=587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3789577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22108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jedovat%C3%A9+houby&amp;hl=cs&amp;tbs=isz:m&amp;tbm=isch&amp;tbnid=ZbzzsF0uqqxgjM:&amp;imgrefurl=http://fotoblog.in/kat/houby-a-jine/&amp;docid=n9eM1JRoUMfWrM&amp;w=367&amp;h=550&amp;ei=Vbp0TsveN8mSswam6rWoCw&amp;zoom=1&amp;iact=hc&amp;vpx=312&amp;vpy=191&amp;dur=2169&amp;hovh=275&amp;hovw=183&amp;tx=98&amp;ty=251&amp;page=2&amp;tbnh=153&amp;tbnw=111&amp;start=11&amp;ndsp=13&amp;ved=1t:429,r:1,s:11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val="72922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1017" y="827389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01017" y="1251363"/>
            <a:ext cx="74888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muchom%C5%AFrka+zelen%C3%A1&amp;hl=cs&amp;tbs=isz:m&amp;tbm=isch&amp;tbnid=bhiRUIqMvxDL1M:&amp;imgrefurl=http://foto-natura-huesca.blogspot.com/2008/11/amanita-phalloides-amanita-phalloides.html&amp;docid=OP2dEv3Kbmk3TM&amp;w=769&amp;h=510&amp;ei=zrx0Tt-qKYbMswbV2sXSCw&amp;zoom=1&amp;iact=hc&amp;vpx=470&amp;vpy=265&amp;dur=4259&amp;hovh=183&amp;hovw=276&amp;tx=132&amp;ty=91&amp;page=3&amp;tbnh=158&amp;tbnw=211&amp;start=36&amp;ndsp=12&amp;ved=1t:429,r:2,s:36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val="1197134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65</TotalTime>
  <Words>105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ŠABLONA III/2  HOUBY  Mgr. Hana Stodulková – ZŠ, Horní Slavkov VY_32_ INOVACE_218_HOUBY    </vt:lpstr>
      <vt:lpstr>Houby</vt:lpstr>
      <vt:lpstr>Prezentace aplikace PowerPoint</vt:lpstr>
      <vt:lpstr>Jedlé houby</vt:lpstr>
      <vt:lpstr>Nejedlé a jedovaté houby</vt:lpstr>
      <vt:lpstr>Smrtelně jedovaté houby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 HOUBY  Mgr. Hana Stodulková – ZŠ, Horní Slavkov VY_32 INOVACE_000_HOUBY</dc:title>
  <dc:creator>PC-0ZCY</dc:creator>
  <cp:lastModifiedBy>Nováková Lenka</cp:lastModifiedBy>
  <cp:revision>10</cp:revision>
  <dcterms:created xsi:type="dcterms:W3CDTF">2011-07-31T19:17:17Z</dcterms:created>
  <dcterms:modified xsi:type="dcterms:W3CDTF">2011-09-21T06:30:48Z</dcterms:modified>
</cp:coreProperties>
</file>