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68" r:id="rId9"/>
    <p:sldId id="269" r:id="rId10"/>
    <p:sldId id="266" r:id="rId11"/>
    <p:sldId id="267" r:id="rId12"/>
    <p:sldId id="270" r:id="rId13"/>
    <p:sldId id="26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py.cz/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620688"/>
            <a:ext cx="2483768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1691680" y="260648"/>
            <a:ext cx="7128792" cy="6048672"/>
            <a:chOff x="1440160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3600400" y="836712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2556284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2790056" y="1340768"/>
              <a:ext cx="442900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980220" y="1916832"/>
              <a:ext cx="604867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Geometrie v rovině a prostoru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2574032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obsah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čtverce</a:t>
              </a: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257403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2574032" y="357301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srpen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2574032" y="414908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5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440160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je určena k výuce obsahu čtverce.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87624" y="2492896"/>
            <a:ext cx="6624736" cy="14401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>
            <a:spLocks noGrp="1"/>
          </p:cNvSpPr>
          <p:nvPr/>
        </p:nvSpPr>
        <p:spPr>
          <a:xfrm>
            <a:off x="683568" y="2636912"/>
            <a:ext cx="7772400" cy="1045811"/>
          </a:xfrm>
          <a:prstGeom prst="rect">
            <a:avLst/>
          </a:prstGeom>
          <a:noFill/>
        </p:spPr>
        <p:txBody>
          <a:bodyPr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sz="4400">
                <a:solidFill>
                  <a:schemeClr val="tx2">
                    <a:shade val="80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6200" b="1" kern="1200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lt"/>
                <a:cs typeface="+mj-l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9pPr>
          </a:lstStyle>
          <a:p>
            <a:pPr eaLnBrk="1" hangingPunct="1">
              <a:defRPr/>
            </a:pPr>
            <a:r>
              <a:rPr lang="cs-CZ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Obsah čtverce</a:t>
            </a:r>
            <a:endParaRPr lang="cs-CZ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419100" y="677069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VY_42_INOVACE_24_Obsah čtverce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627784" y="260648"/>
            <a:ext cx="64327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Načrtni a vybarvi do čtvercové sítě čtverec ABCD,</a:t>
            </a:r>
          </a:p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který má stranu o velikosti 1 cm.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1029" name="Picture 5" descr="C:\Users\Hanka\AppData\Local\Microsoft\Windows\Temporary Internet Files\Content.IE5\ECX4GS6Y\MP9004226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3" y="188640"/>
            <a:ext cx="2485823" cy="25202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51520" y="5301208"/>
            <a:ext cx="34084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Jak velkou plochu zabírá?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844824"/>
            <a:ext cx="3343498" cy="3400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188640"/>
            <a:ext cx="64020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Načrtni a vybarvi do čtvercové sítě čtverec EFGH,</a:t>
            </a:r>
          </a:p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který má stranu o velikosti 5 cm.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4869160"/>
            <a:ext cx="34084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Jak velkou plochu zabírá?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5589240"/>
            <a:ext cx="4818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Kolik čtverců 1x1cm se do něj vejde?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2069" name="Picture 21" descr="C:\Users\Hanka\AppData\Local\Microsoft\Windows\Temporary Internet Files\Content.IE5\UV0KXPQL\MP9004225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523560" cy="3789040"/>
          </a:xfrm>
          <a:prstGeom prst="rect">
            <a:avLst/>
          </a:prstGeom>
          <a:noFill/>
        </p:spPr>
      </p:pic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484784"/>
            <a:ext cx="3399285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188640"/>
            <a:ext cx="70402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Načrtni a vybarvi  čtverec o velikosti 7 cm, 9cm, 15 cm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84168" y="2132856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Jaký mají čtverce obsah?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47656" y="1052736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Kolik čtverců 1x1cm se do nich vejde?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08720"/>
            <a:ext cx="5780087" cy="578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08720"/>
            <a:ext cx="5780087" cy="578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908720"/>
            <a:ext cx="5780087" cy="578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16632"/>
            <a:ext cx="78485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Jestliže spočítáme, kolik čtverců 1x1 cm se do obrazce vejde,</a:t>
            </a:r>
          </a:p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vypočítáme jaký má OBSAH.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5792787" cy="579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6084168" y="2132856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Tento čtverec má obsah 49 čtverečků o velikosti 1x1 cm.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04664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Abychom obsah nemuseli složitě udávat počtem čtverců 1x1 cm,</a:t>
            </a:r>
          </a:p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zvolili jsme si jednotky obsahu mm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cm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dm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16989" y="1844824"/>
            <a:ext cx="64524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1 mm </a:t>
            </a:r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x 1 mm =1</a:t>
            </a:r>
            <a:r>
              <a:rPr lang="cs-CZ" sz="5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mm</a:t>
            </a:r>
            <a:r>
              <a:rPr lang="cs-CZ" sz="5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140968"/>
            <a:ext cx="2540000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0966" y="188640"/>
            <a:ext cx="56348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1 cm </a:t>
            </a:r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x 1 cm =1</a:t>
            </a:r>
            <a:r>
              <a:rPr lang="cs-CZ" sz="5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cm</a:t>
            </a:r>
            <a:r>
              <a:rPr lang="cs-CZ" sz="5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700808"/>
            <a:ext cx="3415506" cy="3474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6989" y="548680"/>
            <a:ext cx="5880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1 dm </a:t>
            </a:r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x 1 dm =1</a:t>
            </a:r>
            <a:r>
              <a:rPr lang="cs-CZ" sz="5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dm</a:t>
            </a:r>
            <a:r>
              <a:rPr lang="cs-CZ" sz="5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628800"/>
            <a:ext cx="4835053" cy="4835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0965" y="188640"/>
            <a:ext cx="47644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1 m </a:t>
            </a:r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x 1 m =1</a:t>
            </a:r>
            <a:r>
              <a:rPr lang="cs-CZ" sz="5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m</a:t>
            </a:r>
            <a:r>
              <a:rPr lang="cs-CZ" sz="5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196752"/>
            <a:ext cx="5153025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124744"/>
            <a:ext cx="6087938" cy="5470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461006" y="188640"/>
            <a:ext cx="57599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1 km </a:t>
            </a:r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x 1 km =1</a:t>
            </a:r>
            <a:r>
              <a:rPr lang="cs-CZ" sz="5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km</a:t>
            </a:r>
            <a:r>
              <a:rPr lang="cs-CZ" sz="5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08720"/>
            <a:ext cx="5780087" cy="578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79512" y="116632"/>
            <a:ext cx="88855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Jestliže spočítáme, kolik čtverců 1x1 cm se do obrazce vejde,</a:t>
            </a:r>
          </a:p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vypočítáme jaký má OBSAH. Jak jednoduše vypočítáš počet čtverců?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03641" y="1124744"/>
            <a:ext cx="3240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15 cm . 15 cm = 225 cm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28184" y="1844824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Obsah čtverce je</a:t>
            </a:r>
          </a:p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225 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660232" y="3573016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 = a.a</a:t>
            </a:r>
            <a:endParaRPr lang="cs-CZ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http://office.</a:t>
            </a: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microsoft.com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55000"/>
                </a:schemeClr>
              </a:solidFill>
              <a:effectLst/>
              <a:uLnTx/>
              <a:uFillTx/>
              <a:latin typeface="+mn-lt"/>
              <a:ea typeface="+mn-lt"/>
              <a:cs typeface="+mn-lt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cs-CZ" sz="2000" dirty="0" smtClean="0">
                <a:hlinkClick r:id="rId3"/>
              </a:rPr>
              <a:t>http://www.mapy.</a:t>
            </a:r>
            <a:r>
              <a:rPr lang="cs-CZ" sz="2000" dirty="0" err="1" smtClean="0">
                <a:hlinkClick r:id="rId3"/>
              </a:rPr>
              <a:t>cz</a:t>
            </a:r>
            <a:r>
              <a:rPr lang="cs-CZ" sz="2000" dirty="0" smtClean="0">
                <a:hlinkClick r:id="rId3"/>
              </a:rPr>
              <a:t>/#x=15.979471&amp;y=48.858657&amp;z=15&amp;q=</a:t>
            </a:r>
            <a:r>
              <a:rPr lang="cs-CZ" sz="2000" dirty="0" err="1" smtClean="0">
                <a:hlinkClick r:id="rId3"/>
              </a:rPr>
              <a:t>ma</a:t>
            </a:r>
            <a:r>
              <a:rPr lang="cs-CZ" sz="2000" dirty="0" smtClean="0">
                <a:hlinkClick r:id="rId3"/>
              </a:rPr>
              <a:t>%C5%A1ovice&amp;</a:t>
            </a:r>
            <a:r>
              <a:rPr lang="cs-CZ" sz="2000" dirty="0" err="1" smtClean="0">
                <a:hlinkClick r:id="rId3"/>
              </a:rPr>
              <a:t>qp</a:t>
            </a:r>
            <a:r>
              <a:rPr lang="cs-CZ" sz="2000" smtClean="0">
                <a:hlinkClick r:id="rId3"/>
              </a:rPr>
              <a:t>=9.929098_47.337944_18.448040_52.133870_6&amp;l=15</a:t>
            </a:r>
            <a:endParaRPr lang="cs-CZ" sz="2000" smtClean="0"/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CorelDraw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!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291</Words>
  <Application>Microsoft Office PowerPoint</Application>
  <PresentationFormat>Předvádění na obrazovce (4:3)</PresentationFormat>
  <Paragraphs>50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Hanka</dc:creator>
  <cp:lastModifiedBy>Martin Králík</cp:lastModifiedBy>
  <cp:revision>22</cp:revision>
  <dcterms:created xsi:type="dcterms:W3CDTF">2012-01-02T05:56:22Z</dcterms:created>
  <dcterms:modified xsi:type="dcterms:W3CDTF">2012-03-19T18:30:09Z</dcterms:modified>
</cp:coreProperties>
</file>