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1FA35-DB28-4111-B266-F52BCD58F78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076DD-3AEA-4538-A5C4-AF8607AC5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C1FA35-DB28-4111-B266-F52BCD58F78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B076DD-3AEA-4538-A5C4-AF8607AC5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lto_horno_antiguo_Sestao.jpg" TargetMode="External"/><Relationship Id="rId2" Type="http://schemas.openxmlformats.org/officeDocument/2006/relationships/hyperlink" Target="http://cs.wikipedia.org/wiki/Soubor:Zelezna_ruda_LH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Or_Venezuela.jpg" TargetMode="External"/><Relationship Id="rId4" Type="http://schemas.openxmlformats.org/officeDocument/2006/relationships/hyperlink" Target="http://cs.wikipedia.org/wiki/Soubor:Atomovy_reaktor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gue_Inka_Gold_exhibition_27.jpg" TargetMode="External"/><Relationship Id="rId2" Type="http://schemas.openxmlformats.org/officeDocument/2006/relationships/hyperlink" Target="http://cs.wikipedia.org/wiki/Soubor:Egypte_louvre_12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září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5.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Člověk a jeho svět. 1. stupeň. Člověk a jeho svět. Rozmanitost přírody.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Prezentace seznamuje žáky s klady a zápory železné rudy. Aktivně se podílejí na určování drahých kovů prostřednictvím hádanek a seznamují se s jejich mnohostranným využitím.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bg1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Rudy</a:t>
            </a:r>
            <a:endParaRPr lang="cs-CZ" b="1" dirty="0"/>
          </a:p>
        </p:txBody>
      </p:sp>
      <p:pic>
        <p:nvPicPr>
          <p:cNvPr id="4" name="Obrázek 3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4286256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14348" y="642918"/>
            <a:ext cx="778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VY_32_INOVACE_16_RUDY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Rudy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Železná ruda:</a:t>
            </a:r>
            <a:r>
              <a:rPr lang="cs-CZ" dirty="0" smtClean="0"/>
              <a:t> z ní získáváme tavením železo. Zpracovává se v hutích.</a:t>
            </a:r>
          </a:p>
          <a:p>
            <a:pPr indent="17463">
              <a:buNone/>
            </a:pP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 z železa se vyrábějí dráty, pružiny, plechy – karoserie automobilů, střechy domů, kuchyňské nádobí, z oceli (zušlechtěné železo) pracovní nástroje, přístroje atd.</a:t>
            </a:r>
          </a:p>
          <a:p>
            <a:pPr indent="17463">
              <a:buNone/>
            </a:pP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železo koroduje = rezaví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Rudy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554551"/>
          </a:xfrm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/>
          <a:p>
            <a:pPr marL="4572000" indent="-4392613">
              <a:buNone/>
            </a:pPr>
            <a:endParaRPr lang="cs-CZ" b="1" dirty="0" smtClean="0"/>
          </a:p>
          <a:p>
            <a:pPr marL="4572000" indent="-4392613">
              <a:buNone/>
            </a:pPr>
            <a:endParaRPr lang="cs-CZ" b="1" dirty="0" smtClean="0"/>
          </a:p>
          <a:p>
            <a:pPr marL="4572000" indent="-4392613">
              <a:buNone/>
            </a:pPr>
            <a:r>
              <a:rPr lang="cs-CZ" b="1" dirty="0" smtClean="0"/>
              <a:t> Přeprava železné rudy  </a:t>
            </a:r>
          </a:p>
          <a:p>
            <a:pPr marL="269875" indent="0">
              <a:buNone/>
            </a:pPr>
            <a:r>
              <a:rPr lang="cs-CZ" b="1" dirty="0"/>
              <a:t>p</a:t>
            </a:r>
            <a:r>
              <a:rPr lang="cs-CZ" b="1" dirty="0" smtClean="0"/>
              <a:t>o železnici.</a:t>
            </a:r>
            <a:endParaRPr lang="cs-CZ" b="1" dirty="0"/>
          </a:p>
        </p:txBody>
      </p:sp>
      <p:pic>
        <p:nvPicPr>
          <p:cNvPr id="1028" name="Picture 4" descr="C:\Users\Viktor\Desktop\želez. ruda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1571612"/>
            <a:ext cx="3429024" cy="4343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Rudy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/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marL="4572000" indent="-4392613">
              <a:buNone/>
            </a:pPr>
            <a:r>
              <a:rPr lang="cs-CZ" sz="1800" b="1" dirty="0" smtClean="0"/>
              <a:t>Vysoká pec na tavení železné rudy                       ocelová nádoba jaderného reaktoru</a:t>
            </a:r>
            <a:endParaRPr lang="cs-CZ" sz="1800" b="1" dirty="0"/>
          </a:p>
        </p:txBody>
      </p:sp>
      <p:pic>
        <p:nvPicPr>
          <p:cNvPr id="2050" name="Picture 2" descr="C:\Users\Viktor\Desktop\železo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643050"/>
            <a:ext cx="3214709" cy="3214710"/>
          </a:xfrm>
          <a:prstGeom prst="rect">
            <a:avLst/>
          </a:prstGeom>
          <a:noFill/>
        </p:spPr>
      </p:pic>
      <p:pic>
        <p:nvPicPr>
          <p:cNvPr id="2051" name="Picture 3" descr="C:\Users\Viktor\Desktop\atomový reaktor 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1643051"/>
            <a:ext cx="2928958" cy="321471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Rudy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Drahé kovy: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                                                       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642910" y="2214554"/>
            <a:ext cx="4429156" cy="4071966"/>
          </a:xfrm>
          <a:prstGeom prst="irregularSeal1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Jsem žlutý kovový nerost, v přírodě vzácný. Těžím se v dolech. Stát si mě cení jako státní poklad.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5008" y="3643314"/>
            <a:ext cx="185738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FF00"/>
                </a:solidFill>
              </a:rPr>
              <a:t>Jsem zlato</a:t>
            </a:r>
            <a:endParaRPr lang="cs-CZ" sz="3000" b="1" dirty="0">
              <a:solidFill>
                <a:srgbClr val="FFFF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572132" y="3500438"/>
            <a:ext cx="2143140" cy="78581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Rudy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                     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Výbuch 2 4"/>
          <p:cNvSpPr/>
          <p:nvPr/>
        </p:nvSpPr>
        <p:spPr>
          <a:xfrm>
            <a:off x="571472" y="1500174"/>
            <a:ext cx="5357850" cy="4429156"/>
          </a:xfrm>
          <a:prstGeom prst="irregularSeal2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Jsem bílý kovový nerost. Bohužel si mě cení méně. Přesto bývám ozdobou mnoha žen i mužů.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572132" y="3429000"/>
            <a:ext cx="2357454" cy="714380"/>
          </a:xfrm>
          <a:prstGeom prst="round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643570" y="3500438"/>
            <a:ext cx="221457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bg1">
                    <a:lumMod val="50000"/>
                  </a:schemeClr>
                </a:solidFill>
              </a:rPr>
              <a:t>Jsem stříbro</a:t>
            </a:r>
            <a:endParaRPr lang="cs-CZ" sz="3000" b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Rudy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Zlato i stříbro se používá</a:t>
            </a:r>
            <a:r>
              <a:rPr lang="cs-CZ" dirty="0" smtClean="0"/>
              <a:t>: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na výrobu šperků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elektrotechnice - při výrobě počítačových čipů a tranzistorů, jsou výbornými vodiči elektřiny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zubním lékařství - zlato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ve sklářském průmyslu ke zlacení skla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Rudy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2800" dirty="0" smtClean="0"/>
              <a:t>Přírodní zlato     Zlatý prsten faraona  Zlatý pohár </a:t>
            </a:r>
          </a:p>
          <a:p>
            <a:pPr marL="5381625" indent="-5381625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</a:t>
            </a:r>
            <a:r>
              <a:rPr lang="cs-CZ" sz="2800" dirty="0" err="1" smtClean="0"/>
              <a:t>Ramsese</a:t>
            </a:r>
            <a:r>
              <a:rPr lang="cs-CZ" sz="2800" dirty="0" smtClean="0"/>
              <a:t> II.                 </a:t>
            </a:r>
            <a:r>
              <a:rPr lang="cs-CZ" sz="2800" dirty="0"/>
              <a:t>z</a:t>
            </a:r>
            <a:r>
              <a:rPr lang="cs-CZ" sz="2800" dirty="0" smtClean="0"/>
              <a:t> pokladu  Inků</a:t>
            </a:r>
            <a:endParaRPr lang="cs-CZ" sz="2800" dirty="0"/>
          </a:p>
        </p:txBody>
      </p:sp>
      <p:pic>
        <p:nvPicPr>
          <p:cNvPr id="3074" name="Picture 2" descr="C:\Users\Viktor\Desktop\zlato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643050"/>
            <a:ext cx="2095501" cy="3214710"/>
          </a:xfrm>
          <a:prstGeom prst="rect">
            <a:avLst/>
          </a:prstGeom>
          <a:noFill/>
        </p:spPr>
      </p:pic>
      <p:pic>
        <p:nvPicPr>
          <p:cNvPr id="3075" name="Picture 3" descr="C:\Users\Viktor\Desktop\250px-Egypte_louvre_12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34160" y="1643050"/>
            <a:ext cx="2709409" cy="3214710"/>
          </a:xfrm>
          <a:prstGeom prst="rect">
            <a:avLst/>
          </a:prstGeom>
          <a:noFill/>
        </p:spPr>
      </p:pic>
      <p:pic>
        <p:nvPicPr>
          <p:cNvPr id="3076" name="Picture 4" descr="C:\Users\Viktor\Desktop\250px-Prague_Inka_Gold_exhibition_2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1622927"/>
            <a:ext cx="2433627" cy="322212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cs.wikipedia.org/wiki/Soubor:Zelezna_ruda_LHS.jpg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cs.wikipedia.org/wiki/Soubor:Alto_horno_antiguo_Sestao.jpg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cs.wikipedia.org/wiki/Soubor:Atomovy_reaktor.jpg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http://cs.wikipedia.org/wiki/Soubor:Or_Venezuela.jpg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cs.wikipedia.org/wiki/Soubor:Egypte_louvre_127.jpg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http://cs.wikipedia.org/wiki/Soubor:Prague_Inka_Gold_exhibition_27.jpg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267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Rudy</vt:lpstr>
      <vt:lpstr>Rudy</vt:lpstr>
      <vt:lpstr>Rudy</vt:lpstr>
      <vt:lpstr>Rudy</vt:lpstr>
      <vt:lpstr>Rudy</vt:lpstr>
      <vt:lpstr>Rudy</vt:lpstr>
      <vt:lpstr>Rudy</vt:lpstr>
      <vt:lpstr>Rudy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15</cp:revision>
  <dcterms:created xsi:type="dcterms:W3CDTF">2011-10-06T19:33:38Z</dcterms:created>
  <dcterms:modified xsi:type="dcterms:W3CDTF">2012-03-17T17:08:57Z</dcterms:modified>
</cp:coreProperties>
</file>