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68" r:id="rId3"/>
    <p:sldId id="265" r:id="rId4"/>
    <p:sldId id="257" r:id="rId5"/>
    <p:sldId id="258" r:id="rId6"/>
    <p:sldId id="260" r:id="rId7"/>
    <p:sldId id="261" r:id="rId8"/>
    <p:sldId id="272" r:id="rId9"/>
    <p:sldId id="263" r:id="rId10"/>
    <p:sldId id="264" r:id="rId11"/>
    <p:sldId id="262" r:id="rId12"/>
    <p:sldId id="267" r:id="rId13"/>
    <p:sldId id="270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6" autoAdjust="0"/>
    <p:restoredTop sz="94630" autoAdjust="0"/>
  </p:normalViewPr>
  <p:slideViewPr>
    <p:cSldViewPr>
      <p:cViewPr varScale="1">
        <p:scale>
          <a:sx n="67" d="100"/>
          <a:sy n="67" d="100"/>
        </p:scale>
        <p:origin x="-102" y="-9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4D48ED-10F3-4668-9CD4-8334C52EF91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3F4DBF-29B1-4484-AFAB-8D7CC19047D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0D839-BFCD-4059-8890-3831AFF8CE43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0A7E-3230-43F3-BD1D-6151EE157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0D839-BFCD-4059-8890-3831AFF8CE43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0A7E-3230-43F3-BD1D-6151EE157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0D839-BFCD-4059-8890-3831AFF8CE43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0A7E-3230-43F3-BD1D-6151EE157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0D839-BFCD-4059-8890-3831AFF8CE43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0A7E-3230-43F3-BD1D-6151EE157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0D839-BFCD-4059-8890-3831AFF8CE43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0A7E-3230-43F3-BD1D-6151EE157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0D839-BFCD-4059-8890-3831AFF8CE43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0A7E-3230-43F3-BD1D-6151EE157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0D839-BFCD-4059-8890-3831AFF8CE43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0A7E-3230-43F3-BD1D-6151EE157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0D839-BFCD-4059-8890-3831AFF8CE43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0A7E-3230-43F3-BD1D-6151EE157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0D839-BFCD-4059-8890-3831AFF8CE43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0A7E-3230-43F3-BD1D-6151EE157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0D839-BFCD-4059-8890-3831AFF8CE43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0A7E-3230-43F3-BD1D-6151EE157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0D839-BFCD-4059-8890-3831AFF8CE43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B0A7E-3230-43F3-BD1D-6151EE157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0EBD7-B545-4F33-8294-40C41DF13E0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90A33-F510-4920-B67C-DB630F38762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00D839-BFCD-4059-8890-3831AFF8CE43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B0A7E-3230-43F3-BD1D-6151EE157AA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D4A391C-25C3-40A9-87FE-DE290EE0203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889F4A-AAFB-42A8-AB8F-ABB4D88D4C4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olkdirekt.com/umweltschutz-beginnt-hier-_-1046661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86" name="Group 38"/>
          <p:cNvGraphicFramePr>
            <a:graphicFrameLocks noGrp="1"/>
          </p:cNvGraphicFramePr>
          <p:nvPr/>
        </p:nvGraphicFramePr>
        <p:xfrm>
          <a:off x="323850" y="1844675"/>
          <a:ext cx="8496300" cy="4683128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NJ1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   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Umweltschutz</a:t>
                      </a:r>
                      <a:endParaRPr kumimoji="0" lang="cs-CZ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cs typeface="Arial" charset="0"/>
                      </a:endParaRP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okruh: </a:t>
                      </a:r>
                      <a:r>
                        <a:rPr kumimoji="0" lang="cs-CZ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Umweltschutz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Mgr. Jindřiška Chudáčková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listopad 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OPVK_1.5_DUM_III/2_NJ1_CH0019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VY_32_INOVACE_NJ1_CH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0019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8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Anotace: 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Umweltschutz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Příprava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 ústní části maturitní zkoušky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Beschreiben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Bilder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130152"/>
            <a:ext cx="2667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3152" y="2130152"/>
            <a:ext cx="2667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9456" y="2130152"/>
            <a:ext cx="2667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772400" cy="1872207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machen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für</a:t>
            </a:r>
            <a:r>
              <a:rPr lang="cs-CZ" dirty="0" smtClean="0"/>
              <a:t> den </a:t>
            </a:r>
            <a:r>
              <a:rPr lang="cs-CZ" dirty="0" err="1" smtClean="0"/>
              <a:t>Umweltschutz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err="1" smtClean="0"/>
              <a:t>Benutzen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öffentlichen</a:t>
            </a:r>
            <a:r>
              <a:rPr lang="cs-CZ" dirty="0" smtClean="0"/>
              <a:t> </a:t>
            </a:r>
            <a:r>
              <a:rPr lang="cs-CZ" dirty="0" err="1" smtClean="0"/>
              <a:t>Verkehrsmittel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Wird</a:t>
            </a:r>
            <a:r>
              <a:rPr lang="cs-CZ" dirty="0" smtClean="0"/>
              <a:t> </a:t>
            </a:r>
            <a:r>
              <a:rPr lang="cs-CZ" dirty="0" err="1" smtClean="0"/>
              <a:t>bei</a:t>
            </a:r>
            <a:r>
              <a:rPr lang="cs-CZ" dirty="0" smtClean="0"/>
              <a:t> </a:t>
            </a:r>
            <a:r>
              <a:rPr lang="cs-CZ" dirty="0" err="1" smtClean="0"/>
              <a:t>Ihnen</a:t>
            </a:r>
            <a:r>
              <a:rPr lang="cs-CZ" dirty="0" smtClean="0"/>
              <a:t> </a:t>
            </a:r>
            <a:r>
              <a:rPr lang="cs-CZ" dirty="0" err="1" smtClean="0"/>
              <a:t>zu</a:t>
            </a:r>
            <a:r>
              <a:rPr lang="cs-CZ" dirty="0" smtClean="0"/>
              <a:t> </a:t>
            </a:r>
            <a:r>
              <a:rPr lang="cs-CZ" dirty="0" err="1" smtClean="0"/>
              <a:t>Hause</a:t>
            </a:r>
            <a:r>
              <a:rPr lang="cs-CZ" dirty="0" smtClean="0"/>
              <a:t> der </a:t>
            </a:r>
            <a:r>
              <a:rPr lang="cs-CZ" dirty="0" err="1" smtClean="0"/>
              <a:t>Müll</a:t>
            </a:r>
            <a:r>
              <a:rPr lang="cs-CZ" dirty="0" smtClean="0"/>
              <a:t> </a:t>
            </a:r>
            <a:r>
              <a:rPr lang="cs-CZ" dirty="0" err="1" smtClean="0"/>
              <a:t>getrennt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Bringen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leere</a:t>
            </a:r>
            <a:r>
              <a:rPr lang="cs-CZ" dirty="0" smtClean="0"/>
              <a:t> </a:t>
            </a:r>
            <a:r>
              <a:rPr lang="cs-CZ" dirty="0" err="1" smtClean="0"/>
              <a:t>Batterien</a:t>
            </a:r>
            <a:r>
              <a:rPr lang="cs-CZ" dirty="0" smtClean="0"/>
              <a:t> </a:t>
            </a:r>
            <a:r>
              <a:rPr lang="cs-CZ" dirty="0" err="1" smtClean="0"/>
              <a:t>zur</a:t>
            </a:r>
            <a:r>
              <a:rPr lang="cs-CZ" dirty="0" smtClean="0"/>
              <a:t> </a:t>
            </a:r>
            <a:r>
              <a:rPr lang="cs-CZ" dirty="0" err="1" smtClean="0"/>
              <a:t>Sammelstelle</a:t>
            </a:r>
            <a:r>
              <a:rPr lang="cs-CZ" dirty="0" smtClean="0"/>
              <a:t> </a:t>
            </a:r>
            <a:r>
              <a:rPr lang="cs-CZ" dirty="0" err="1" smtClean="0"/>
              <a:t>zurück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Lassen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den </a:t>
            </a:r>
            <a:r>
              <a:rPr lang="cs-CZ" dirty="0" err="1" smtClean="0"/>
              <a:t>Fernseher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r>
              <a:rPr lang="cs-CZ" dirty="0" smtClean="0"/>
              <a:t> „</a:t>
            </a:r>
            <a:r>
              <a:rPr lang="cs-CZ" dirty="0" err="1" smtClean="0"/>
              <a:t>standby</a:t>
            </a:r>
            <a:r>
              <a:rPr lang="cs-CZ" dirty="0" smtClean="0"/>
              <a:t>“?</a:t>
            </a:r>
          </a:p>
          <a:p>
            <a:r>
              <a:rPr lang="cs-CZ" dirty="0" err="1" smtClean="0"/>
              <a:t>Kaufen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Getränke</a:t>
            </a:r>
            <a:r>
              <a:rPr lang="cs-CZ" dirty="0" smtClean="0"/>
              <a:t> in </a:t>
            </a:r>
            <a:r>
              <a:rPr lang="cs-CZ" dirty="0" err="1" smtClean="0"/>
              <a:t>Pfandflaschen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96753"/>
            <a:ext cx="7772400" cy="1728191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gut </a:t>
            </a:r>
            <a:r>
              <a:rPr lang="cs-CZ" dirty="0" err="1" smtClean="0"/>
              <a:t>für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Umwelt</a:t>
            </a:r>
            <a:r>
              <a:rPr lang="cs-CZ" dirty="0" smtClean="0"/>
              <a:t>,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err="1" smtClean="0"/>
              <a:t>Mülltrennung</a:t>
            </a:r>
            <a:r>
              <a:rPr lang="cs-CZ" dirty="0" smtClean="0"/>
              <a:t>, </a:t>
            </a:r>
            <a:r>
              <a:rPr lang="cs-CZ" dirty="0" err="1" smtClean="0"/>
              <a:t>Ozonloch</a:t>
            </a:r>
            <a:r>
              <a:rPr lang="cs-CZ" dirty="0" smtClean="0"/>
              <a:t>,  </a:t>
            </a:r>
            <a:r>
              <a:rPr lang="cs-CZ" dirty="0" err="1" smtClean="0"/>
              <a:t>sauerer</a:t>
            </a:r>
            <a:r>
              <a:rPr lang="cs-CZ" dirty="0" smtClean="0"/>
              <a:t> </a:t>
            </a:r>
            <a:r>
              <a:rPr lang="cs-CZ" dirty="0" err="1" smtClean="0"/>
              <a:t>Regen</a:t>
            </a:r>
            <a:r>
              <a:rPr lang="cs-CZ" dirty="0" smtClean="0"/>
              <a:t>, </a:t>
            </a:r>
            <a:r>
              <a:rPr lang="cs-CZ" dirty="0" err="1" smtClean="0"/>
              <a:t>Sonnenkollektoren</a:t>
            </a:r>
            <a:r>
              <a:rPr lang="cs-CZ" dirty="0" smtClean="0"/>
              <a:t>, </a:t>
            </a:r>
            <a:r>
              <a:rPr lang="cs-CZ" dirty="0" err="1" smtClean="0"/>
              <a:t>öffentliche</a:t>
            </a:r>
            <a:r>
              <a:rPr lang="cs-CZ" dirty="0" smtClean="0"/>
              <a:t> </a:t>
            </a:r>
            <a:r>
              <a:rPr lang="cs-CZ" dirty="0" err="1" smtClean="0"/>
              <a:t>Verkehrsmittel</a:t>
            </a:r>
            <a:r>
              <a:rPr lang="cs-CZ" dirty="0" smtClean="0"/>
              <a:t>,  </a:t>
            </a:r>
            <a:r>
              <a:rPr lang="cs-CZ" dirty="0" err="1" smtClean="0"/>
              <a:t>globale</a:t>
            </a:r>
            <a:r>
              <a:rPr lang="cs-CZ" dirty="0" smtClean="0"/>
              <a:t> </a:t>
            </a:r>
            <a:r>
              <a:rPr lang="cs-CZ" dirty="0" err="1" smtClean="0"/>
              <a:t>Erwärmung</a:t>
            </a:r>
            <a:r>
              <a:rPr lang="cs-CZ" dirty="0" smtClean="0"/>
              <a:t>,</a:t>
            </a:r>
          </a:p>
          <a:p>
            <a:r>
              <a:rPr lang="cs-CZ" dirty="0" err="1" smtClean="0"/>
              <a:t>Plastikflaschen</a:t>
            </a:r>
            <a:r>
              <a:rPr lang="cs-CZ" dirty="0" smtClean="0"/>
              <a:t>, </a:t>
            </a:r>
            <a:r>
              <a:rPr lang="cs-CZ" dirty="0" err="1" smtClean="0"/>
              <a:t>Umweltpolitik</a:t>
            </a:r>
            <a:r>
              <a:rPr lang="cs-CZ" dirty="0" smtClean="0"/>
              <a:t>, </a:t>
            </a:r>
            <a:r>
              <a:rPr lang="cs-CZ" dirty="0" err="1" smtClean="0"/>
              <a:t>Luftverschmutzung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708920"/>
            <a:ext cx="7772400" cy="108012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3600" dirty="0" err="1" smtClean="0"/>
              <a:t>Wie</a:t>
            </a:r>
            <a:r>
              <a:rPr lang="cs-CZ" sz="3600" dirty="0" smtClean="0"/>
              <a:t> </a:t>
            </a:r>
            <a:r>
              <a:rPr lang="cs-CZ" sz="3600" dirty="0" err="1" smtClean="0"/>
              <a:t>lässt</a:t>
            </a:r>
            <a:r>
              <a:rPr lang="cs-CZ" sz="3600" dirty="0" smtClean="0"/>
              <a:t> </a:t>
            </a:r>
            <a:r>
              <a:rPr lang="cs-CZ" sz="3600" dirty="0" err="1" smtClean="0"/>
              <a:t>sich</a:t>
            </a:r>
            <a:r>
              <a:rPr lang="cs-CZ" sz="3600" dirty="0" smtClean="0"/>
              <a:t> </a:t>
            </a:r>
            <a:r>
              <a:rPr lang="cs-CZ" sz="3600" dirty="0" err="1" smtClean="0"/>
              <a:t>im</a:t>
            </a:r>
            <a:r>
              <a:rPr lang="cs-CZ" sz="3600" dirty="0" smtClean="0"/>
              <a:t> </a:t>
            </a:r>
            <a:r>
              <a:rPr lang="cs-CZ" sz="3600" dirty="0" err="1" smtClean="0"/>
              <a:t>Haushalt</a:t>
            </a:r>
            <a:r>
              <a:rPr lang="cs-CZ" sz="3600" smtClean="0"/>
              <a:t> Energie </a:t>
            </a:r>
            <a:r>
              <a:rPr lang="cs-CZ" sz="3600" dirty="0" err="1" smtClean="0"/>
              <a:t>sparen</a:t>
            </a:r>
            <a:r>
              <a:rPr lang="cs-CZ" sz="3600" dirty="0" smtClean="0"/>
              <a:t>?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 smtClean="0"/>
              <a:t>Benutzen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in </a:t>
            </a:r>
            <a:r>
              <a:rPr lang="cs-CZ" dirty="0" err="1" smtClean="0"/>
              <a:t>Ihrer</a:t>
            </a:r>
            <a:r>
              <a:rPr lang="cs-CZ" dirty="0" smtClean="0"/>
              <a:t> </a:t>
            </a:r>
            <a:r>
              <a:rPr lang="cs-CZ" dirty="0" err="1" smtClean="0"/>
              <a:t>Antwort</a:t>
            </a:r>
            <a:r>
              <a:rPr lang="cs-CZ" dirty="0" smtClean="0"/>
              <a:t> </a:t>
            </a:r>
            <a:r>
              <a:rPr lang="cs-CZ" dirty="0" err="1" smtClean="0"/>
              <a:t>diese</a:t>
            </a:r>
            <a:r>
              <a:rPr lang="cs-CZ" dirty="0" smtClean="0"/>
              <a:t> </a:t>
            </a:r>
            <a:r>
              <a:rPr lang="cs-CZ" dirty="0" err="1" smtClean="0"/>
              <a:t>Wörter</a:t>
            </a:r>
            <a:r>
              <a:rPr lang="cs-CZ" dirty="0" smtClean="0"/>
              <a:t>:</a:t>
            </a:r>
          </a:p>
          <a:p>
            <a:r>
              <a:rPr lang="cs-CZ" dirty="0" err="1" smtClean="0"/>
              <a:t>Energiesparlampen</a:t>
            </a:r>
            <a:r>
              <a:rPr lang="cs-CZ" dirty="0" smtClean="0"/>
              <a:t>, </a:t>
            </a:r>
            <a:r>
              <a:rPr lang="cs-CZ" dirty="0" err="1" smtClean="0"/>
              <a:t>umweltfreundliche</a:t>
            </a:r>
            <a:r>
              <a:rPr lang="cs-CZ" dirty="0" smtClean="0"/>
              <a:t> </a:t>
            </a:r>
            <a:r>
              <a:rPr lang="cs-CZ" dirty="0" err="1" smtClean="0"/>
              <a:t>Geräte</a:t>
            </a:r>
            <a:r>
              <a:rPr lang="cs-CZ" dirty="0" smtClean="0"/>
              <a:t>, </a:t>
            </a:r>
            <a:r>
              <a:rPr lang="cs-CZ" dirty="0" err="1" smtClean="0"/>
              <a:t>standby</a:t>
            </a:r>
            <a:r>
              <a:rPr lang="cs-CZ" dirty="0" smtClean="0"/>
              <a:t>, </a:t>
            </a:r>
            <a:r>
              <a:rPr lang="cs-CZ" dirty="0" err="1" smtClean="0"/>
              <a:t>duschen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404664"/>
            <a:ext cx="2951567" cy="2288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passt</a:t>
            </a:r>
            <a:r>
              <a:rPr lang="cs-CZ" dirty="0" smtClean="0"/>
              <a:t> </a:t>
            </a:r>
            <a:r>
              <a:rPr lang="cs-CZ" dirty="0" err="1" smtClean="0"/>
              <a:t>zusammen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err="1" smtClean="0"/>
              <a:t>Wald</a:t>
            </a:r>
            <a:endParaRPr lang="cs-CZ" dirty="0" smtClean="0"/>
          </a:p>
          <a:p>
            <a:r>
              <a:rPr lang="cs-CZ" dirty="0" err="1" smtClean="0"/>
              <a:t>Abfall</a:t>
            </a:r>
            <a:endParaRPr lang="cs-CZ" dirty="0" smtClean="0"/>
          </a:p>
          <a:p>
            <a:r>
              <a:rPr lang="cs-CZ" dirty="0" smtClean="0"/>
              <a:t>Smog</a:t>
            </a:r>
          </a:p>
          <a:p>
            <a:r>
              <a:rPr lang="cs-CZ" dirty="0" err="1" smtClean="0"/>
              <a:t>Solar</a:t>
            </a:r>
            <a:endParaRPr lang="cs-CZ" dirty="0" smtClean="0"/>
          </a:p>
          <a:p>
            <a:r>
              <a:rPr lang="cs-CZ" dirty="0" smtClean="0"/>
              <a:t>Luft</a:t>
            </a:r>
          </a:p>
          <a:p>
            <a:r>
              <a:rPr lang="cs-CZ" dirty="0" err="1" smtClean="0"/>
              <a:t>Müll</a:t>
            </a:r>
            <a:endParaRPr lang="cs-CZ" dirty="0" smtClean="0"/>
          </a:p>
          <a:p>
            <a:r>
              <a:rPr lang="cs-CZ" dirty="0" smtClean="0"/>
              <a:t>Ozon</a:t>
            </a:r>
          </a:p>
          <a:p>
            <a:r>
              <a:rPr lang="cs-CZ" dirty="0" err="1" smtClean="0"/>
              <a:t>Umwelt</a:t>
            </a:r>
            <a:endParaRPr lang="cs-CZ" dirty="0" smtClean="0"/>
          </a:p>
          <a:p>
            <a:r>
              <a:rPr lang="cs-CZ" dirty="0" err="1" smtClean="0"/>
              <a:t>Wasser</a:t>
            </a:r>
            <a:endParaRPr lang="cs-CZ" dirty="0" smtClean="0"/>
          </a:p>
          <a:p>
            <a:r>
              <a:rPr lang="cs-CZ" dirty="0" err="1" smtClean="0"/>
              <a:t>Lebens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…</a:t>
            </a:r>
            <a:r>
              <a:rPr lang="cs-CZ" dirty="0" err="1" smtClean="0"/>
              <a:t>qualität</a:t>
            </a:r>
            <a:endParaRPr lang="cs-CZ" dirty="0" smtClean="0"/>
          </a:p>
          <a:p>
            <a:r>
              <a:rPr lang="cs-CZ" dirty="0" smtClean="0"/>
              <a:t>…</a:t>
            </a:r>
            <a:r>
              <a:rPr lang="cs-CZ" dirty="0" err="1" smtClean="0"/>
              <a:t>sterben</a:t>
            </a:r>
            <a:endParaRPr lang="cs-CZ" dirty="0" smtClean="0"/>
          </a:p>
          <a:p>
            <a:r>
              <a:rPr lang="cs-CZ" dirty="0" smtClean="0"/>
              <a:t>…alarm</a:t>
            </a:r>
          </a:p>
          <a:p>
            <a:r>
              <a:rPr lang="cs-CZ" dirty="0" smtClean="0"/>
              <a:t>…</a:t>
            </a:r>
            <a:r>
              <a:rPr lang="cs-CZ" dirty="0" err="1" smtClean="0"/>
              <a:t>verunreinigung</a:t>
            </a:r>
            <a:endParaRPr lang="cs-CZ" dirty="0" smtClean="0"/>
          </a:p>
          <a:p>
            <a:r>
              <a:rPr lang="cs-CZ" dirty="0" smtClean="0"/>
              <a:t>…</a:t>
            </a:r>
            <a:r>
              <a:rPr lang="cs-CZ" dirty="0" err="1" smtClean="0"/>
              <a:t>schutz</a:t>
            </a:r>
            <a:endParaRPr lang="cs-CZ" dirty="0" smtClean="0"/>
          </a:p>
          <a:p>
            <a:r>
              <a:rPr lang="cs-CZ" dirty="0" smtClean="0"/>
              <a:t>…</a:t>
            </a:r>
            <a:r>
              <a:rPr lang="cs-CZ" dirty="0" err="1" smtClean="0"/>
              <a:t>eimer</a:t>
            </a:r>
            <a:endParaRPr lang="cs-CZ" dirty="0" smtClean="0"/>
          </a:p>
          <a:p>
            <a:r>
              <a:rPr lang="cs-CZ" dirty="0" smtClean="0"/>
              <a:t>…energie</a:t>
            </a:r>
          </a:p>
          <a:p>
            <a:r>
              <a:rPr lang="cs-CZ" dirty="0" smtClean="0"/>
              <a:t>…</a:t>
            </a:r>
            <a:r>
              <a:rPr lang="cs-CZ" dirty="0" err="1" smtClean="0"/>
              <a:t>verschmutzung</a:t>
            </a:r>
            <a:endParaRPr lang="cs-CZ" dirty="0" smtClean="0"/>
          </a:p>
          <a:p>
            <a:r>
              <a:rPr lang="cs-CZ" dirty="0" smtClean="0"/>
              <a:t>…</a:t>
            </a:r>
            <a:r>
              <a:rPr lang="cs-CZ" dirty="0" err="1" smtClean="0"/>
              <a:t>trennung</a:t>
            </a:r>
            <a:endParaRPr lang="cs-CZ" dirty="0" smtClean="0"/>
          </a:p>
          <a:p>
            <a:r>
              <a:rPr lang="cs-CZ" dirty="0" smtClean="0"/>
              <a:t>…loch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err="1" smtClean="0"/>
              <a:t>Lösung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Waldsterben</a:t>
            </a:r>
            <a:endParaRPr lang="cs-CZ" sz="2400" dirty="0" smtClean="0"/>
          </a:p>
          <a:p>
            <a:r>
              <a:rPr lang="cs-CZ" sz="2400" dirty="0" err="1" smtClean="0"/>
              <a:t>Abfalleimer</a:t>
            </a:r>
            <a:endParaRPr lang="cs-CZ" sz="2400" dirty="0" smtClean="0"/>
          </a:p>
          <a:p>
            <a:r>
              <a:rPr lang="cs-CZ" sz="2400" dirty="0" err="1" smtClean="0"/>
              <a:t>Smogalarm</a:t>
            </a:r>
            <a:endParaRPr lang="cs-CZ" sz="2400" dirty="0" smtClean="0"/>
          </a:p>
          <a:p>
            <a:r>
              <a:rPr lang="cs-CZ" sz="2400" dirty="0" err="1" smtClean="0"/>
              <a:t>Solarenergie</a:t>
            </a:r>
            <a:endParaRPr lang="cs-CZ" sz="2400" dirty="0" smtClean="0"/>
          </a:p>
          <a:p>
            <a:r>
              <a:rPr lang="cs-CZ" sz="2400" dirty="0" err="1" smtClean="0"/>
              <a:t>Luftverschmutzung</a:t>
            </a:r>
            <a:endParaRPr lang="cs-CZ" sz="2400" dirty="0" smtClean="0"/>
          </a:p>
          <a:p>
            <a:r>
              <a:rPr lang="cs-CZ" sz="2400" dirty="0" err="1" smtClean="0"/>
              <a:t>Mülltrennung</a:t>
            </a:r>
            <a:endParaRPr lang="cs-CZ" sz="2400" dirty="0" smtClean="0"/>
          </a:p>
          <a:p>
            <a:r>
              <a:rPr lang="cs-CZ" sz="2400" dirty="0" err="1" smtClean="0"/>
              <a:t>Ozonloch</a:t>
            </a:r>
            <a:endParaRPr lang="cs-CZ" sz="2400" dirty="0" smtClean="0"/>
          </a:p>
          <a:p>
            <a:r>
              <a:rPr lang="cs-CZ" sz="2400" dirty="0" err="1" smtClean="0"/>
              <a:t>Umweltschutz</a:t>
            </a:r>
            <a:endParaRPr lang="cs-CZ" sz="2400" dirty="0" smtClean="0"/>
          </a:p>
          <a:p>
            <a:r>
              <a:rPr lang="cs-CZ" sz="2400" dirty="0" err="1" smtClean="0"/>
              <a:t>Wasserverunreinigung</a:t>
            </a:r>
            <a:endParaRPr lang="cs-CZ" sz="2400" dirty="0" smtClean="0"/>
          </a:p>
          <a:p>
            <a:r>
              <a:rPr lang="cs-CZ" sz="2400" dirty="0" err="1" smtClean="0"/>
              <a:t>Lebensqualität</a:t>
            </a:r>
            <a:endParaRPr lang="cs-CZ" sz="2400" dirty="0" smtClean="0"/>
          </a:p>
          <a:p>
            <a:endParaRPr lang="cs-CZ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88841"/>
            <a:ext cx="7772400" cy="1611610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Wissenschaftler</a:t>
            </a:r>
            <a:r>
              <a:rPr lang="cs-CZ" dirty="0" smtClean="0"/>
              <a:t> </a:t>
            </a:r>
            <a:r>
              <a:rPr lang="cs-CZ" dirty="0" err="1" smtClean="0"/>
              <a:t>vermuten</a:t>
            </a:r>
            <a:r>
              <a:rPr lang="cs-CZ" dirty="0" smtClean="0"/>
              <a:t>, </a:t>
            </a:r>
            <a:r>
              <a:rPr lang="cs-CZ" dirty="0" err="1" smtClean="0"/>
              <a:t>dass</a:t>
            </a:r>
            <a:r>
              <a:rPr lang="cs-CZ" dirty="0" smtClean="0"/>
              <a:t> </a:t>
            </a:r>
            <a:r>
              <a:rPr lang="cs-CZ" dirty="0" err="1" smtClean="0"/>
              <a:t>sich</a:t>
            </a:r>
            <a:r>
              <a:rPr lang="cs-CZ" dirty="0" smtClean="0"/>
              <a:t> in 100 </a:t>
            </a:r>
            <a:r>
              <a:rPr lang="cs-CZ" dirty="0" err="1" smtClean="0"/>
              <a:t>Jahren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Erde</a:t>
            </a:r>
            <a:r>
              <a:rPr lang="cs-CZ" dirty="0" smtClean="0"/>
              <a:t> um 3° bis 9°C </a:t>
            </a:r>
            <a:r>
              <a:rPr lang="cs-CZ" dirty="0" err="1" smtClean="0"/>
              <a:t>erwärmen</a:t>
            </a:r>
            <a:r>
              <a:rPr lang="cs-CZ" dirty="0" smtClean="0"/>
              <a:t> </a:t>
            </a:r>
            <a:r>
              <a:rPr lang="cs-CZ" dirty="0" err="1" smtClean="0"/>
              <a:t>wird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Ergänzen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Folgen</a:t>
            </a:r>
            <a:r>
              <a:rPr lang="cs-CZ" dirty="0" smtClean="0"/>
              <a:t>: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Die </a:t>
            </a:r>
            <a:r>
              <a:rPr lang="cs-CZ" dirty="0" err="1" smtClean="0"/>
              <a:t>Folgen</a:t>
            </a:r>
            <a:r>
              <a:rPr lang="cs-CZ" dirty="0" smtClean="0"/>
              <a:t> der </a:t>
            </a:r>
            <a:r>
              <a:rPr lang="cs-CZ" dirty="0" err="1" smtClean="0"/>
              <a:t>Erwärmung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Ausdehnung</a:t>
            </a:r>
            <a:r>
              <a:rPr lang="cs-CZ" dirty="0" smtClean="0"/>
              <a:t> der </a:t>
            </a:r>
            <a:r>
              <a:rPr lang="cs-CZ" dirty="0" err="1" smtClean="0"/>
              <a:t>Wüsten</a:t>
            </a:r>
            <a:endParaRPr lang="cs-CZ" dirty="0" smtClean="0"/>
          </a:p>
          <a:p>
            <a:r>
              <a:rPr lang="cs-CZ" dirty="0" err="1" smtClean="0"/>
              <a:t>Stürme</a:t>
            </a:r>
            <a:endParaRPr lang="cs-CZ" dirty="0" smtClean="0"/>
          </a:p>
          <a:p>
            <a:r>
              <a:rPr lang="cs-CZ" dirty="0" err="1" smtClean="0"/>
              <a:t>Schmelzen</a:t>
            </a:r>
            <a:r>
              <a:rPr lang="cs-CZ" dirty="0" smtClean="0"/>
              <a:t> des </a:t>
            </a:r>
            <a:r>
              <a:rPr lang="cs-CZ" dirty="0" err="1" smtClean="0"/>
              <a:t>Polareises</a:t>
            </a:r>
            <a:endParaRPr lang="cs-CZ" dirty="0" smtClean="0"/>
          </a:p>
          <a:p>
            <a:r>
              <a:rPr lang="cs-CZ" dirty="0" err="1" smtClean="0"/>
              <a:t>Anstieg</a:t>
            </a:r>
            <a:r>
              <a:rPr lang="cs-CZ" dirty="0" smtClean="0"/>
              <a:t> des </a:t>
            </a:r>
            <a:r>
              <a:rPr lang="cs-CZ" dirty="0" err="1" smtClean="0"/>
              <a:t>Meeresspiegels</a:t>
            </a:r>
            <a:endParaRPr lang="cs-CZ" dirty="0" smtClean="0"/>
          </a:p>
          <a:p>
            <a:r>
              <a:rPr lang="cs-CZ" dirty="0" err="1" smtClean="0"/>
              <a:t>Überflutungen</a:t>
            </a:r>
            <a:endParaRPr lang="cs-CZ" dirty="0" smtClean="0"/>
          </a:p>
          <a:p>
            <a:r>
              <a:rPr lang="cs-CZ" dirty="0" err="1" smtClean="0"/>
              <a:t>Unwetter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funktioniert</a:t>
            </a:r>
            <a:r>
              <a:rPr lang="cs-CZ" dirty="0" smtClean="0"/>
              <a:t> der </a:t>
            </a:r>
            <a:r>
              <a:rPr lang="cs-CZ" dirty="0" err="1" smtClean="0"/>
              <a:t>Treibhauseffekt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Strahlen</a:t>
            </a:r>
            <a:r>
              <a:rPr lang="cs-CZ" dirty="0" smtClean="0"/>
              <a:t>  </a:t>
            </a:r>
            <a:r>
              <a:rPr lang="cs-CZ" dirty="0" err="1" smtClean="0"/>
              <a:t>durchdringen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</a:t>
            </a:r>
            <a:r>
              <a:rPr lang="cs-CZ" dirty="0" err="1" smtClean="0"/>
              <a:t>Atmosphäre</a:t>
            </a:r>
            <a:r>
              <a:rPr lang="cs-CZ" dirty="0" smtClean="0"/>
              <a:t> </a:t>
            </a:r>
          </a:p>
          <a:p>
            <a:r>
              <a:rPr lang="cs-CZ" dirty="0" err="1" smtClean="0"/>
              <a:t>Erdoberfläche</a:t>
            </a:r>
            <a:r>
              <a:rPr lang="cs-CZ" dirty="0" smtClean="0"/>
              <a:t> </a:t>
            </a:r>
            <a:r>
              <a:rPr lang="cs-CZ" dirty="0" err="1" smtClean="0"/>
              <a:t>reflektieren</a:t>
            </a:r>
            <a:endParaRPr lang="cs-CZ" dirty="0" smtClean="0"/>
          </a:p>
          <a:p>
            <a:r>
              <a:rPr lang="cs-CZ" dirty="0" err="1" smtClean="0"/>
              <a:t>Gase</a:t>
            </a:r>
            <a:r>
              <a:rPr lang="cs-CZ" dirty="0" smtClean="0"/>
              <a:t> in der </a:t>
            </a:r>
            <a:r>
              <a:rPr lang="cs-CZ" dirty="0" err="1" smtClean="0"/>
              <a:t>Atmosphäre</a:t>
            </a:r>
            <a:r>
              <a:rPr lang="cs-CZ" dirty="0" smtClean="0"/>
              <a:t> </a:t>
            </a:r>
            <a:r>
              <a:rPr lang="cs-CZ" dirty="0" err="1" smtClean="0"/>
              <a:t>zurückhalten</a:t>
            </a:r>
            <a:endParaRPr lang="cs-CZ" dirty="0" smtClean="0"/>
          </a:p>
          <a:p>
            <a:r>
              <a:rPr lang="cs-CZ" dirty="0" err="1" smtClean="0"/>
              <a:t>Emissionen</a:t>
            </a:r>
            <a:r>
              <a:rPr lang="cs-CZ" dirty="0" smtClean="0"/>
              <a:t> </a:t>
            </a:r>
            <a:r>
              <a:rPr lang="cs-CZ" dirty="0" err="1" smtClean="0"/>
              <a:t>abgeben</a:t>
            </a:r>
            <a:endParaRPr lang="cs-CZ" dirty="0" smtClean="0"/>
          </a:p>
          <a:p>
            <a:r>
              <a:rPr lang="cs-CZ" dirty="0" smtClean="0"/>
              <a:t>Klima </a:t>
            </a:r>
            <a:r>
              <a:rPr lang="cs-CZ" dirty="0" err="1" smtClean="0"/>
              <a:t>sich</a:t>
            </a:r>
            <a:r>
              <a:rPr lang="cs-CZ" dirty="0" smtClean="0"/>
              <a:t> </a:t>
            </a:r>
            <a:r>
              <a:rPr lang="cs-CZ" dirty="0" err="1" smtClean="0"/>
              <a:t>verändert</a:t>
            </a:r>
            <a:r>
              <a:rPr lang="cs-CZ" dirty="0" smtClean="0"/>
              <a:t>    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556792"/>
            <a:ext cx="3969530" cy="3920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000" dirty="0" err="1" smtClean="0"/>
              <a:t>Äußern</a:t>
            </a:r>
            <a:r>
              <a:rPr lang="cs-CZ" sz="2000" dirty="0" smtClean="0"/>
              <a:t> </a:t>
            </a:r>
            <a:r>
              <a:rPr lang="cs-CZ" sz="2000" dirty="0" err="1" smtClean="0"/>
              <a:t>Sie</a:t>
            </a:r>
            <a:r>
              <a:rPr lang="cs-CZ" sz="2000" dirty="0" smtClean="0"/>
              <a:t> </a:t>
            </a:r>
            <a:r>
              <a:rPr lang="cs-CZ" sz="2000" dirty="0" err="1" smtClean="0"/>
              <a:t>sich</a:t>
            </a:r>
            <a:r>
              <a:rPr lang="cs-CZ" sz="2000" dirty="0" smtClean="0"/>
              <a:t> </a:t>
            </a:r>
            <a:r>
              <a:rPr lang="cs-CZ" sz="2000" dirty="0" err="1" smtClean="0"/>
              <a:t>dazu</a:t>
            </a:r>
            <a:r>
              <a:rPr lang="cs-CZ" sz="2000" dirty="0" smtClean="0"/>
              <a:t>, </a:t>
            </a:r>
            <a:r>
              <a:rPr lang="cs-CZ" sz="2000" dirty="0" err="1" smtClean="0"/>
              <a:t>was</a:t>
            </a:r>
            <a:r>
              <a:rPr lang="cs-CZ" sz="2000" dirty="0" smtClean="0"/>
              <a:t> der </a:t>
            </a:r>
            <a:r>
              <a:rPr lang="cs-CZ" sz="2000" dirty="0" err="1" smtClean="0"/>
              <a:t>Einzelne</a:t>
            </a:r>
            <a:r>
              <a:rPr lang="cs-CZ" sz="2000" dirty="0" smtClean="0"/>
              <a:t>, </a:t>
            </a:r>
            <a:r>
              <a:rPr lang="cs-CZ" sz="2000" dirty="0" err="1" smtClean="0"/>
              <a:t>aber</a:t>
            </a:r>
            <a:r>
              <a:rPr lang="cs-CZ" sz="2000" dirty="0" smtClean="0"/>
              <a:t> </a:t>
            </a:r>
            <a:r>
              <a:rPr lang="cs-CZ" sz="2000" dirty="0" err="1" smtClean="0"/>
              <a:t>auch</a:t>
            </a:r>
            <a:r>
              <a:rPr lang="cs-CZ" sz="2000" dirty="0" smtClean="0"/>
              <a:t> </a:t>
            </a:r>
            <a:r>
              <a:rPr lang="cs-CZ" sz="2000" dirty="0" err="1" smtClean="0"/>
              <a:t>Institutionen</a:t>
            </a:r>
            <a:r>
              <a:rPr lang="cs-CZ" sz="2000" dirty="0" smtClean="0"/>
              <a:t>  </a:t>
            </a:r>
            <a:r>
              <a:rPr lang="cs-CZ" sz="2000" dirty="0" err="1" smtClean="0"/>
              <a:t>für</a:t>
            </a:r>
            <a:r>
              <a:rPr lang="cs-CZ" sz="2000" dirty="0" smtClean="0"/>
              <a:t> den </a:t>
            </a:r>
            <a:r>
              <a:rPr lang="cs-CZ" sz="2000" dirty="0" err="1" smtClean="0"/>
              <a:t>Umweltschutz</a:t>
            </a:r>
            <a:r>
              <a:rPr lang="cs-CZ" sz="2000" dirty="0" smtClean="0"/>
              <a:t> </a:t>
            </a:r>
            <a:r>
              <a:rPr lang="cs-CZ" sz="2000" dirty="0" err="1" smtClean="0"/>
              <a:t>leisten</a:t>
            </a:r>
            <a:r>
              <a:rPr lang="cs-CZ" sz="2000" dirty="0" smtClean="0"/>
              <a:t> </a:t>
            </a:r>
            <a:r>
              <a:rPr lang="cs-CZ" sz="2000" dirty="0" err="1" smtClean="0"/>
              <a:t>sollten</a:t>
            </a:r>
            <a:r>
              <a:rPr lang="cs-CZ" sz="2000" dirty="0" smtClean="0"/>
              <a:t> oder </a:t>
            </a:r>
            <a:r>
              <a:rPr lang="cs-CZ" sz="2000" dirty="0" err="1" smtClean="0"/>
              <a:t>können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9750" y="1862931"/>
            <a:ext cx="55245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dirty="0" err="1" smtClean="0"/>
              <a:t>Beantworten</a:t>
            </a:r>
            <a:r>
              <a:rPr lang="cs-CZ" sz="3200" dirty="0" smtClean="0"/>
              <a:t> </a:t>
            </a:r>
            <a:r>
              <a:rPr lang="cs-CZ" sz="3200" dirty="0" err="1" smtClean="0"/>
              <a:t>Sie</a:t>
            </a:r>
            <a:r>
              <a:rPr lang="cs-CZ" sz="3200" dirty="0" smtClean="0"/>
              <a:t> </a:t>
            </a:r>
            <a:r>
              <a:rPr lang="cs-CZ" sz="3200" dirty="0" err="1" smtClean="0"/>
              <a:t>die</a:t>
            </a:r>
            <a:r>
              <a:rPr lang="cs-CZ" sz="3200" dirty="0" smtClean="0"/>
              <a:t> </a:t>
            </a:r>
            <a:r>
              <a:rPr lang="cs-CZ" sz="3200" dirty="0" err="1" smtClean="0"/>
              <a:t>Fragen</a:t>
            </a:r>
            <a:r>
              <a:rPr lang="cs-CZ" sz="3200" dirty="0" smtClean="0"/>
              <a:t>. </a:t>
            </a:r>
            <a:r>
              <a:rPr lang="cs-CZ" sz="3200" dirty="0" err="1" smtClean="0"/>
              <a:t>Arbeiten</a:t>
            </a:r>
            <a:r>
              <a:rPr lang="cs-CZ" sz="3200" dirty="0" smtClean="0"/>
              <a:t> </a:t>
            </a:r>
            <a:r>
              <a:rPr lang="cs-CZ" sz="3200" dirty="0" err="1" smtClean="0"/>
              <a:t>Sie</a:t>
            </a:r>
            <a:r>
              <a:rPr lang="cs-CZ" sz="3200" dirty="0" smtClean="0"/>
              <a:t> </a:t>
            </a:r>
            <a:r>
              <a:rPr lang="cs-CZ" sz="3200" dirty="0" err="1" smtClean="0"/>
              <a:t>mit</a:t>
            </a:r>
            <a:r>
              <a:rPr lang="cs-CZ" sz="3200" dirty="0" smtClean="0"/>
              <a:t> der Grafik.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de-DE" dirty="0" smtClean="0"/>
              <a:t>Was sind für Sie die interessantesten Ergebnisse der </a:t>
            </a:r>
            <a:br>
              <a:rPr lang="de-DE" dirty="0" smtClean="0"/>
            </a:br>
            <a:r>
              <a:rPr lang="de-DE" dirty="0" smtClean="0"/>
              <a:t>Grafik?</a:t>
            </a:r>
          </a:p>
          <a:p>
            <a:r>
              <a:rPr lang="de-DE" dirty="0" smtClean="0"/>
              <a:t>Welche Bedeutung messen Sie individuellen Handlungen für den Umweltschutz bei?</a:t>
            </a:r>
          </a:p>
          <a:p>
            <a:r>
              <a:rPr lang="de-DE" dirty="0" smtClean="0"/>
              <a:t>Wo liegen Ihre persönlichen Schwerpunkte, wenn Sie im Interesse der Umwelt handeln?</a:t>
            </a:r>
          </a:p>
          <a:p>
            <a:r>
              <a:rPr lang="de-DE" dirty="0" smtClean="0"/>
              <a:t>In welchen Bereichen müssten Privatleute, Staat und andere Institutionen mehr für den Umweltschutz tun?</a:t>
            </a:r>
          </a:p>
          <a:p>
            <a:r>
              <a:rPr lang="de-DE" dirty="0" smtClean="0"/>
              <a:t>Welche Bedeutung haben umweltschützende Maßnahmen in Ihrem Heimatland?</a:t>
            </a:r>
          </a:p>
          <a:p>
            <a:pPr>
              <a:buNone/>
            </a:pPr>
            <a:endParaRPr lang="de-DE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1600" i="1" dirty="0" smtClean="0"/>
              <a:t>Sicherheitskennzeichnung: Etiketten - Umweltschutz beginnt hier</a:t>
            </a:r>
            <a:r>
              <a:rPr lang="de-DE" sz="1600" dirty="0" smtClean="0"/>
              <a:t> [online]. Wuppertal: </a:t>
            </a:r>
            <a:r>
              <a:rPr lang="de-DE" sz="1600" dirty="0" err="1" smtClean="0"/>
              <a:t>wolk</a:t>
            </a:r>
            <a:r>
              <a:rPr lang="de-DE" sz="1600" dirty="0" smtClean="0"/>
              <a:t> Gruppe AG, 2013, 2013 [</a:t>
            </a:r>
            <a:r>
              <a:rPr lang="de-DE" sz="1600" dirty="0" err="1" smtClean="0"/>
              <a:t>cit</a:t>
            </a:r>
            <a:r>
              <a:rPr lang="de-DE" sz="1600" dirty="0" smtClean="0"/>
              <a:t>. 2013-10-31]. </a:t>
            </a:r>
            <a:r>
              <a:rPr lang="de-DE" sz="1600" dirty="0" err="1" smtClean="0"/>
              <a:t>Dostupné</a:t>
            </a:r>
            <a:r>
              <a:rPr lang="de-DE" sz="1600" dirty="0" smtClean="0"/>
              <a:t> z: </a:t>
            </a:r>
            <a:r>
              <a:rPr lang="de-DE" sz="1600" dirty="0" smtClean="0">
                <a:hlinkClick r:id="rId2"/>
              </a:rPr>
              <a:t>http://www.wolkdirekt.com/umweltschutz-beginnt-hier-_-1046661.html</a:t>
            </a:r>
            <a:r>
              <a:rPr lang="de-DE" sz="1600" dirty="0" smtClean="0"/>
              <a:t> </a:t>
            </a:r>
            <a:endParaRPr lang="cs-CZ" sz="1600" dirty="0" smtClean="0"/>
          </a:p>
          <a:p>
            <a:r>
              <a:rPr lang="de-DE" sz="1600" i="1" dirty="0" smtClean="0"/>
              <a:t>Sicherheitskennzeichnung: Etiketten - Umweltschutz beginnt hier</a:t>
            </a:r>
            <a:r>
              <a:rPr lang="de-DE" sz="1600" dirty="0" smtClean="0"/>
              <a:t> [online]. Wuppertal: </a:t>
            </a:r>
            <a:r>
              <a:rPr lang="de-DE" sz="1600" dirty="0" err="1" smtClean="0"/>
              <a:t>wolk</a:t>
            </a:r>
            <a:r>
              <a:rPr lang="de-DE" sz="1600" dirty="0" smtClean="0"/>
              <a:t> Gruppe AG, 2013, 2013 [</a:t>
            </a:r>
            <a:r>
              <a:rPr lang="de-DE" sz="1600" dirty="0" err="1" smtClean="0"/>
              <a:t>cit</a:t>
            </a:r>
            <a:r>
              <a:rPr lang="de-DE" sz="1600" dirty="0" smtClean="0"/>
              <a:t>. 2013-10-31]. </a:t>
            </a:r>
            <a:r>
              <a:rPr lang="de-DE" sz="1600" dirty="0" err="1" smtClean="0"/>
              <a:t>Dostupné</a:t>
            </a:r>
            <a:r>
              <a:rPr lang="de-DE" sz="1600" dirty="0" smtClean="0"/>
              <a:t> z: http://www.wolkdirekt.com/umweltschutz-beginnt-hier-_-1046691.html </a:t>
            </a:r>
            <a:endParaRPr lang="cs-CZ" sz="1600" dirty="0" smtClean="0"/>
          </a:p>
          <a:p>
            <a:r>
              <a:rPr lang="cs-CZ" sz="1600" i="1" dirty="0" err="1" smtClean="0"/>
              <a:t>Wetter</a:t>
            </a:r>
            <a:r>
              <a:rPr lang="cs-CZ" sz="1600" i="1" dirty="0" smtClean="0"/>
              <a:t>: </a:t>
            </a:r>
            <a:r>
              <a:rPr lang="cs-CZ" sz="1600" i="1" dirty="0" err="1" smtClean="0"/>
              <a:t>Treibhauseffekt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und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Klimawandel</a:t>
            </a:r>
            <a:r>
              <a:rPr lang="cs-CZ" sz="1600" dirty="0" smtClean="0"/>
              <a:t> [online]. </a:t>
            </a:r>
            <a:r>
              <a:rPr lang="cs-CZ" sz="1600" dirty="0" err="1" smtClean="0"/>
              <a:t>kidweb</a:t>
            </a:r>
            <a:r>
              <a:rPr lang="cs-CZ" sz="1600" dirty="0" smtClean="0"/>
              <a:t>, 2013, </a:t>
            </a:r>
            <a:r>
              <a:rPr lang="cs-CZ" sz="1600" dirty="0" err="1" smtClean="0"/>
              <a:t>2013</a:t>
            </a:r>
            <a:r>
              <a:rPr lang="cs-CZ" sz="1600" dirty="0" smtClean="0"/>
              <a:t> [cit. 2013-10-31]. Dostupné z: http://www.</a:t>
            </a:r>
            <a:r>
              <a:rPr lang="cs-CZ" sz="1600" dirty="0" err="1" smtClean="0"/>
              <a:t>kidsweb.de</a:t>
            </a:r>
            <a:r>
              <a:rPr lang="cs-CZ" sz="1600" dirty="0" smtClean="0"/>
              <a:t>/</a:t>
            </a:r>
            <a:r>
              <a:rPr lang="cs-CZ" sz="1600" dirty="0" err="1" smtClean="0"/>
              <a:t>schule</a:t>
            </a:r>
            <a:r>
              <a:rPr lang="cs-CZ" sz="1600" dirty="0" smtClean="0"/>
              <a:t>/</a:t>
            </a:r>
            <a:r>
              <a:rPr lang="cs-CZ" sz="1600" dirty="0" err="1" smtClean="0"/>
              <a:t>wetter</a:t>
            </a:r>
            <a:r>
              <a:rPr lang="cs-CZ" sz="1600" dirty="0" smtClean="0"/>
              <a:t>/</a:t>
            </a:r>
            <a:r>
              <a:rPr lang="cs-CZ" sz="1600" dirty="0" err="1" smtClean="0"/>
              <a:t>treibhauseffekt</a:t>
            </a:r>
            <a:r>
              <a:rPr lang="cs-CZ" sz="1600" dirty="0" smtClean="0"/>
              <a:t>_u_</a:t>
            </a:r>
            <a:r>
              <a:rPr lang="cs-CZ" sz="1600" dirty="0" err="1" smtClean="0"/>
              <a:t>klimawandel.html</a:t>
            </a:r>
            <a:r>
              <a:rPr lang="cs-CZ" sz="1600" dirty="0" smtClean="0"/>
              <a:t> </a:t>
            </a:r>
          </a:p>
          <a:p>
            <a:r>
              <a:rPr lang="de-DE" sz="1600" i="1" dirty="0" smtClean="0"/>
              <a:t>Goethe Zertifikat: Umweltschutz-So handeln die Bürger</a:t>
            </a:r>
            <a:r>
              <a:rPr lang="de-DE" sz="1600" dirty="0" smtClean="0"/>
              <a:t> [online]. Goethe Institut, 2013, 2013 [</a:t>
            </a:r>
            <a:r>
              <a:rPr lang="de-DE" sz="1600" dirty="0" err="1" smtClean="0"/>
              <a:t>cit</a:t>
            </a:r>
            <a:r>
              <a:rPr lang="de-DE" sz="1600" dirty="0" smtClean="0"/>
              <a:t>. 2013-10-31]. </a:t>
            </a:r>
            <a:r>
              <a:rPr lang="de-DE" sz="1600" dirty="0" err="1" smtClean="0"/>
              <a:t>Dostupné</a:t>
            </a:r>
            <a:r>
              <a:rPr lang="de-DE" sz="1600" dirty="0" smtClean="0"/>
              <a:t> z: http://bfu.goethe.de/c1_01/schreiben.php?panel=thema2#theme2 </a:t>
            </a:r>
            <a:endParaRPr lang="cs-CZ" sz="1600" dirty="0" smtClean="0"/>
          </a:p>
          <a:p>
            <a:r>
              <a:rPr lang="cs-CZ" sz="1600" dirty="0" smtClean="0"/>
              <a:t>HORSTMANN, </a:t>
            </a:r>
            <a:r>
              <a:rPr lang="cs-CZ" sz="1600" dirty="0" err="1" smtClean="0"/>
              <a:t>Gerhard</a:t>
            </a:r>
            <a:r>
              <a:rPr lang="cs-CZ" sz="1600" dirty="0" smtClean="0"/>
              <a:t> a Andrea KAIER. </a:t>
            </a:r>
            <a:r>
              <a:rPr lang="cs-CZ" sz="1600" i="1" dirty="0" smtClean="0"/>
              <a:t>Maturitní témata v němčině: 25 </a:t>
            </a:r>
            <a:r>
              <a:rPr lang="cs-CZ" sz="1600" i="1" dirty="0" err="1" smtClean="0"/>
              <a:t>Konversationsthemen</a:t>
            </a:r>
            <a:r>
              <a:rPr lang="cs-CZ" sz="1600" dirty="0" smtClean="0"/>
              <a:t>. 1. </a:t>
            </a:r>
            <a:r>
              <a:rPr lang="cs-CZ" sz="1600" dirty="0" err="1" smtClean="0"/>
              <a:t>vyd</a:t>
            </a:r>
            <a:r>
              <a:rPr lang="cs-CZ" sz="1600" dirty="0" smtClean="0"/>
              <a:t>. Plzeň: </a:t>
            </a:r>
            <a:r>
              <a:rPr lang="cs-CZ" sz="1600" dirty="0" err="1" smtClean="0"/>
              <a:t>Fraus</a:t>
            </a:r>
            <a:r>
              <a:rPr lang="cs-CZ" sz="1600" dirty="0" smtClean="0"/>
              <a:t>, 2002, 109 s. ISBN 80-723-8029-X.</a:t>
            </a:r>
          </a:p>
          <a:p>
            <a:endParaRPr lang="cs-CZ" sz="16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507</TotalTime>
  <Words>472</Words>
  <Application>Microsoft Office PowerPoint</Application>
  <PresentationFormat>Předvádění na obrazovce (4:3)</PresentationFormat>
  <Paragraphs>92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Motiv sady Office</vt:lpstr>
      <vt:lpstr>1_Motiv sady Office</vt:lpstr>
      <vt:lpstr>Digitální učební materiál</vt:lpstr>
      <vt:lpstr>Beschreiben Sie die Bilder.</vt:lpstr>
      <vt:lpstr>Was machen Sie für den Umweltschutz?</vt:lpstr>
      <vt:lpstr>Was ist gut für die Umwelt, was nicht?</vt:lpstr>
      <vt:lpstr>Wie lässt sich im Haushalt Energie sparen?</vt:lpstr>
      <vt:lpstr>Was passt zusammen?</vt:lpstr>
      <vt:lpstr>Lösung</vt:lpstr>
      <vt:lpstr>Wissenschaftler vermuten, dass sich in 100 Jahren die Erde um 3° bis 9°C erwärmen wird.</vt:lpstr>
      <vt:lpstr>Die Folgen der Erwärmung:</vt:lpstr>
      <vt:lpstr>Wie funktioniert der Treibhauseffekt?</vt:lpstr>
      <vt:lpstr>Äußern Sie sich dazu, was der Einzelne, aber auch Institutionen  für den Umweltschutz leisten sollten oder können.</vt:lpstr>
      <vt:lpstr>Beantworten Sie die Fragen. Arbeiten Sie mit der Grafik.</vt:lpstr>
      <vt:lpstr>Zdroje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Jindřiška Chudáčková</dc:creator>
  <cp:lastModifiedBy>siroky</cp:lastModifiedBy>
  <cp:revision>37</cp:revision>
  <dcterms:created xsi:type="dcterms:W3CDTF">2013-09-30T07:27:15Z</dcterms:created>
  <dcterms:modified xsi:type="dcterms:W3CDTF">2013-11-24T21:41:22Z</dcterms:modified>
</cp:coreProperties>
</file>