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73" r:id="rId2"/>
    <p:sldId id="291" r:id="rId3"/>
    <p:sldId id="257" r:id="rId4"/>
    <p:sldId id="294" r:id="rId5"/>
    <p:sldId id="292" r:id="rId6"/>
    <p:sldId id="266" r:id="rId7"/>
    <p:sldId id="283" r:id="rId8"/>
    <p:sldId id="284" r:id="rId9"/>
    <p:sldId id="285" r:id="rId10"/>
    <p:sldId id="289" r:id="rId11"/>
    <p:sldId id="293" r:id="rId12"/>
    <p:sldId id="29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282" y="-107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734D11-F9F3-49A4-95A4-3157AECB88B6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1E33FB-96F8-4E10-8153-CED6D6DC422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120997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1E33FB-96F8-4E10-8153-CED6D6DC4220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72F886-BD1D-45A2-83C3-5D944A9F43A6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73652701"/>
              </p:ext>
            </p:extLst>
          </p:nvPr>
        </p:nvGraphicFramePr>
        <p:xfrm>
          <a:off x="323850" y="1844675"/>
          <a:ext cx="8496300" cy="4683127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OBN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2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Občanské právo I</a:t>
                      </a: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Člověk v lidském společenství</a:t>
                      </a: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Mgr. Ludmila Klavíková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listopad 2013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OPVK_1.5_DUM_III/2_OBN_K050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09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VY_32_INOVACE_OBN_KA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050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7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Seznámení se základními pojmy občanského práva.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837398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764704"/>
            <a:ext cx="7772400" cy="1470025"/>
          </a:xfrm>
        </p:spPr>
        <p:txBody>
          <a:bodyPr/>
          <a:lstStyle/>
          <a:p>
            <a:r>
              <a:rPr lang="cs-CZ" b="1" smtClean="0">
                <a:latin typeface="Times New Roman" pitchFamily="18" charset="0"/>
                <a:cs typeface="Times New Roman" pitchFamily="18" charset="0"/>
              </a:rPr>
              <a:t>Občanské právo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2204864"/>
            <a:ext cx="6368752" cy="3433936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Zásady občanského práva a jeho historický vývoj, občanský zákoník, fyzická osoba, zletilost, nezletilost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Občanské právo a jeho historický vývoj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1811 – Občanský zákoník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1950 – Občanský zákoník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1964 – Občanský zákoník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2012 – Občanský zákoník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2014 – Občanský zákoník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26.8.1789 Francie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schválena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Deklarace práv člověka a občana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vliv na vývoj občanského práva v Evropě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Úkoly:</a:t>
            </a:r>
            <a:endParaRPr lang="cs-CZ" b="1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Vyhledejte různé připravované změny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občanském zákoně platné od 1.1. 2014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Vyhledejte konkrétní změny v občanském zákoně týkající se např. věcí movitých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nemovitých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Vyhledejte konkrétní změny v občanském zákoně týkající se např. stavby a nového katastru nemovitostí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Občanské právo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souhrn soukromoprávních ustanovení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upravuje osobní stav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právní postavení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vzájemná práva a povinnosti fyzických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právnických osob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Zásady občanského práva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právo na ochranu zdraví, života, svobody, cti, důstojnosti a soukromí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ochrana rodiny, rodičovství, manželství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ochrana vlastnického práva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plnění uzavřených smluv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8229600" cy="1143000"/>
          </a:xfrm>
        </p:spPr>
        <p:txBody>
          <a:bodyPr>
            <a:no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Občanský zákoník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hlavní pramen občanského (soukromého) práva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nejobsáhlejší zákon v českém právním řádu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obsahuje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3046 paragrafů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- obecná část</a:t>
            </a:r>
          </a:p>
          <a:p>
            <a:pPr>
              <a:buFontTx/>
              <a:buChar char="-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rodinné právo ( např. příbuzenství a švagrovství, poměry mezi rodičem a dítětem, osvojení)</a:t>
            </a:r>
          </a:p>
          <a:p>
            <a:pPr>
              <a:buFontTx/>
              <a:buChar char="-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absolutní majetková práva</a:t>
            </a:r>
          </a:p>
          <a:p>
            <a:pPr>
              <a:buFontTx/>
              <a:buChar char="-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relativní majetková práva</a:t>
            </a:r>
          </a:p>
          <a:p>
            <a:pPr>
              <a:buFontTx/>
              <a:buChar char="-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ustanovení společná, přechodná a závěrečná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smtClean="0">
                <a:latin typeface="Times New Roman" pitchFamily="18" charset="0"/>
                <a:cs typeface="Times New Roman" pitchFamily="18" charset="0"/>
              </a:rPr>
              <a:t>Občanské právo a EU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české občanské právo je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 souladu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se směrnicemi EU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zpracovává např. Směrnici Evropského parlamentu a Rady (např. nákup spotřebního zboží, záruky za spotřební zboží, o postupu proti opožděným platbám v obchodních transakcích)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Fyzická osoba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každý člověk má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právní osobnost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od narození do smrti, včetně počatého dítěte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smrt se prokazuje obvykle tzv.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úmrtním listem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soudní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prohlášení za mrtvého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(událost, kterou člověk zřejmě nepřežil)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soudní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prohlášení za nezvěstného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(opustil bydliště, nepodal o sobě žádnou zprávu a není o něm známo, kde se zdržuje)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Zletilost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dosažením věku 18 let se člověk  stává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plně svéprávným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 plně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způsobilý k právnímu jednání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může samostatně zakládat, měnit a rušit své právní vztahy, nabývat práva a zavazovat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se k povinnostem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soud může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svéprávnost omezit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např.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 duševní poruchu</a:t>
            </a: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Nezletilost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nezletilí jsou způsobilí pouze k právním jednáním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přiměřeným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rozumové a volní vyspělosti odpovídající jejich věku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ostatních případech za ně jednají jejich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zákonní zástupci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Literatura</a:t>
            </a:r>
            <a:r>
              <a:rPr lang="cs-CZ" b="1" smtClean="0">
                <a:latin typeface="Times New Roman" pitchFamily="18" charset="0"/>
                <a:cs typeface="Times New Roman" pitchFamily="18" charset="0"/>
              </a:rPr>
              <a:t>, citace: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HORECKÝ, Jan.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Společenské vědy pro střední školy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1. Brno: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Didaktis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c2011, 95 s. ISBN 978-807-3581-633.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RYSKA, Radovan a Monika PUŠKINOVÁ.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Právo pro střední školy: podle nového občanského zákoníku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7., V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nakl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Eduko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1.,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přeprac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Praha: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Eduko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2012, 86 s. ISBN 978-80-87204-57-3.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1179</TotalTime>
  <Words>440</Words>
  <Application>Microsoft Office PowerPoint</Application>
  <PresentationFormat>Předvádění na obrazovce (4:3)</PresentationFormat>
  <Paragraphs>69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Digitální učební materiál</vt:lpstr>
      <vt:lpstr>Občanské právo</vt:lpstr>
      <vt:lpstr>Občanské právo a jeho historický vývoj</vt:lpstr>
      <vt:lpstr>Úkoly:</vt:lpstr>
      <vt:lpstr>Občanské právo</vt:lpstr>
      <vt:lpstr>Zásady občanského práva</vt:lpstr>
      <vt:lpstr>Občanský zákoník</vt:lpstr>
      <vt:lpstr>Občanské právo a EU</vt:lpstr>
      <vt:lpstr>Fyzická osoba</vt:lpstr>
      <vt:lpstr>Zletilost</vt:lpstr>
      <vt:lpstr>Nezletilost</vt:lpstr>
      <vt:lpstr>Literatura, citace:</vt:lpstr>
    </vt:vector>
  </TitlesOfParts>
  <Company>SPS/VOS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PRÁVO – základní pojmy</dc:title>
  <dc:creator>Ludmila Klavíková</dc:creator>
  <cp:lastModifiedBy>siroky</cp:lastModifiedBy>
  <cp:revision>65</cp:revision>
  <dcterms:created xsi:type="dcterms:W3CDTF">2013-01-10T15:51:42Z</dcterms:created>
  <dcterms:modified xsi:type="dcterms:W3CDTF">2013-11-24T21:46:19Z</dcterms:modified>
</cp:coreProperties>
</file>