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3" r:id="rId2"/>
    <p:sldId id="291" r:id="rId3"/>
    <p:sldId id="257" r:id="rId4"/>
    <p:sldId id="292" r:id="rId5"/>
    <p:sldId id="266" r:id="rId6"/>
    <p:sldId id="283" r:id="rId7"/>
    <p:sldId id="294" r:id="rId8"/>
    <p:sldId id="284" r:id="rId9"/>
    <p:sldId id="293" r:id="rId10"/>
    <p:sldId id="285" r:id="rId11"/>
    <p:sldId id="289" r:id="rId12"/>
    <p:sldId id="29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1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Občanské právo II </a:t>
                      </a:r>
                      <a:b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 Majetková práva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listopad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OPVK_1.5_DUM_III/2_OBN_K051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051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Seznámení se základními pojmy  majetkového práva.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Občanské právo II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Majetková práva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Absolutní a relativní majetková práva, věci hmotné a nehmotné, závazky z právních jednání </a:t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protiprávních jednání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Absolutní majetková práva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působí všeobecně vůči každé osobě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právo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vlastnictví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vlastník má nad svým majetkem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absolutní moc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nikdo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nesmí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nezasahovat do cizího vlastnictví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cílem právní úpravy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ochrana majetku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vlastníka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Relativní majetková práva (závazková , obligační)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uplatňují se v závazkových vztazích,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kterých je určitá osoba oprávněna žádat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splnění povinností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jiné osoby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oprávnění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pohledávka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oprávněná osoba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věřitel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povinnost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dluh (závazek, jakákoliv povinnost dlužníka)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povinná osoba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dlužník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Věci hmotné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věci movité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nemovité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(šperky, budovy)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věci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spotřebitelné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potřebitelné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(hruška, televize)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věci zastupitelné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hromadné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nezastupitelné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individuálně určené  (látka, kousek látky)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věci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dělitelné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nedělitelné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(pozemek, garáž)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věc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hlavní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její součásti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příslušenství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(auto + kola)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Věci nehmotné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nemají hmotnou podstatu a zřetelné prostorové vymezení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produkty myšlení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(vynálezy, průmyslové vzory, zlepšovací návrhy,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know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díla literární, umělecká a vědecká)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mají majetkovou hodnotu,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oceňují se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mohou se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zpeněžit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např. ochranná známka Coca-Cola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pohledávky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práva vyplývající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používání ochranných známek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Úkoly, cvičení: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Uveďte další příklady věcí movitých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nemovitých.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Uveďte další příklady věcí spotřebitelných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opotřebitelných.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Najděte sporné příklady při rozlišování hmotných věcí  - např.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zemní plyn.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Uveďte další příklady ochranných známek.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Absolutní majetková práva - věcná práva k věcem vlastním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držba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je faktické ovládání věci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vlastnictví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vlastník je oprávněn se svými věcmi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libovolně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nakládat v mezích právního řádu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spoluvlastnictví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duševního vlastnictví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zákon o právu autorském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Absolutní majetková práva - věcná práva k věcem cizím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2728"/>
            <a:ext cx="784887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stavby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věcná břemena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zástavní právo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zástava je věc určená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zajištění pohledávky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zadržovací právo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např. švadlena má právo zadržet ušité šaty, dokud jí zákaznice nezaplatí dlužnou částku za ušití oděvu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dědické právo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přechod majetku zemřelého na jeho právní nástupce =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dědice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Relativní majetková práva - závazky z právních jednání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darování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koupě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směna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nájem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pacht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dílo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licence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zápůjčka a úvěr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Závazky z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protiprávních jednání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odpovědnost za škodu a za nemajetkovou újmu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obecnou odpovědnost má fyzická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právnická osoba, včetně škody způsobené zvířaty nebo věcmi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bezdůvodné obohacení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přijetí peněz zaslané omylem na bankovní účet</a:t>
            </a:r>
          </a:p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nekalá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soutěž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porušovaní pravidel poctivého podnikání (klamavá reklama)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HORECKÝ, Jan.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c2011, 95 s. ISBN 978-807-3581-633.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RYSKA, Radovan a Monika PUŠKINOVÁ.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Právo pro střední školy: podle nového občanského zákoníku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7.,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nakl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Eduko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1.,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přeprac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Eduko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2012, 86 s. ISBN 978-80-87204-57-3.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1185</TotalTime>
  <Words>387</Words>
  <Application>Microsoft Office PowerPoint</Application>
  <PresentationFormat>Předvádění na obrazovce (4:3)</PresentationFormat>
  <Paragraphs>74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Digitální učební materiál</vt:lpstr>
      <vt:lpstr>Občanské právo II  – Majetková práva</vt:lpstr>
      <vt:lpstr>Absolutní majetková práva</vt:lpstr>
      <vt:lpstr>Relativní majetková práva (závazková , obligační)</vt:lpstr>
      <vt:lpstr>Věci hmotné</vt:lpstr>
      <vt:lpstr>Věci nehmotné</vt:lpstr>
      <vt:lpstr>Úkoly, cvičení:</vt:lpstr>
      <vt:lpstr>Absolutní majetková práva - věcná práva k věcem vlastním</vt:lpstr>
      <vt:lpstr>Absolutní majetková práva - věcná práva k věcem cizím</vt:lpstr>
      <vt:lpstr>Relativní majetková práva - závazky z právních jednání</vt:lpstr>
      <vt:lpstr>Závazky z protiprávních jednání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67</cp:revision>
  <dcterms:created xsi:type="dcterms:W3CDTF">2013-01-10T15:51:42Z</dcterms:created>
  <dcterms:modified xsi:type="dcterms:W3CDTF">2013-11-24T21:47:56Z</dcterms:modified>
</cp:coreProperties>
</file>