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5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A0AD8-A8BB-4E9F-BFD3-493A0F836ECF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E0FA6-55D1-43B4-B356-89976B1850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8861963"/>
      </p:ext>
    </p:extLst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A0AD8-A8BB-4E9F-BFD3-493A0F836ECF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E0FA6-55D1-43B4-B356-89976B1850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20579830"/>
      </p:ext>
    </p:extLst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A0AD8-A8BB-4E9F-BFD3-493A0F836ECF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E0FA6-55D1-43B4-B356-89976B1850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67191279"/>
      </p:ext>
    </p:extLst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A0AD8-A8BB-4E9F-BFD3-493A0F836ECF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E0FA6-55D1-43B4-B356-89976B1850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7959387"/>
      </p:ext>
    </p:extLst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A0AD8-A8BB-4E9F-BFD3-493A0F836ECF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E0FA6-55D1-43B4-B356-89976B1850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32080100"/>
      </p:ext>
    </p:extLst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A0AD8-A8BB-4E9F-BFD3-493A0F836ECF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E0FA6-55D1-43B4-B356-89976B1850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8079104"/>
      </p:ext>
    </p:extLst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A0AD8-A8BB-4E9F-BFD3-493A0F836ECF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E0FA6-55D1-43B4-B356-89976B1850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1018639"/>
      </p:ext>
    </p:extLst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A0AD8-A8BB-4E9F-BFD3-493A0F836ECF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E0FA6-55D1-43B4-B356-89976B1850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9828690"/>
      </p:ext>
    </p:extLst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A0AD8-A8BB-4E9F-BFD3-493A0F836ECF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E0FA6-55D1-43B4-B356-89976B1850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75791773"/>
      </p:ext>
    </p:extLst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A0AD8-A8BB-4E9F-BFD3-493A0F836ECF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E0FA6-55D1-43B4-B356-89976B1850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4730093"/>
      </p:ext>
    </p:extLst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A0AD8-A8BB-4E9F-BFD3-493A0F836ECF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E0FA6-55D1-43B4-B356-89976B1850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50072394"/>
      </p:ext>
    </p:extLst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2A0AD8-A8BB-4E9F-BFD3-493A0F836ECF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6E0FA6-55D1-43B4-B356-89976B18504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69109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fad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000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26545"/>
            <a:ext cx="5600700" cy="104775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4611" y="1496863"/>
            <a:ext cx="3754777" cy="345638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854173133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Hrátky s angličtinou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VY_32_INOVACE_13_Body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Hornová </a:t>
                      </a: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Kajgrová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Andrea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0458502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push dir="u"/>
      </p:transition>
    </mc:Choice>
    <mc:Fallback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D:\z Hartamy\pics\clifford8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17465"/>
            <a:ext cx="9144001" cy="6875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251520" y="276739"/>
            <a:ext cx="3960440" cy="1296144"/>
          </a:xfrm>
          <a:prstGeom prst="wedgeEllipseCallout">
            <a:avLst>
              <a:gd name="adj1" fmla="val 58433"/>
              <a:gd name="adj2" fmla="val 162443"/>
            </a:avLst>
          </a:prstGeom>
          <a:solidFill>
            <a:srgbClr val="FF0000"/>
          </a:solidFill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Front" fov="3300000">
              <a:rot lat="486000" lon="19530000" rev="174000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/>
              <a:t>Body</a:t>
            </a:r>
            <a:endParaRPr lang="cs-CZ" sz="7200" dirty="0"/>
          </a:p>
        </p:txBody>
      </p:sp>
      <p:sp>
        <p:nvSpPr>
          <p:cNvPr id="6" name="Oválný popisek 5"/>
          <p:cNvSpPr/>
          <p:nvPr/>
        </p:nvSpPr>
        <p:spPr>
          <a:xfrm>
            <a:off x="323528" y="4869160"/>
            <a:ext cx="6624736" cy="1296144"/>
          </a:xfrm>
          <a:prstGeom prst="wedgeEllipseCallout">
            <a:avLst>
              <a:gd name="adj1" fmla="val 16146"/>
              <a:gd name="adj2" fmla="val -175178"/>
            </a:avLst>
          </a:prstGeom>
          <a:solidFill>
            <a:srgbClr val="FF0000"/>
          </a:solidFill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Front" fov="3300000">
              <a:rot lat="486000" lon="19530000" rev="174000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Andrea Hornová </a:t>
            </a:r>
            <a:r>
              <a:rPr lang="cs-CZ" sz="3200" dirty="0" err="1" smtClean="0"/>
              <a:t>Kajgrová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5437228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:\z Hartamy\pics\clifford8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17465"/>
            <a:ext cx="9144001" cy="6875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3707904" y="924811"/>
            <a:ext cx="1728192" cy="2216157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ný popisek 2"/>
          <p:cNvSpPr/>
          <p:nvPr/>
        </p:nvSpPr>
        <p:spPr>
          <a:xfrm>
            <a:off x="251520" y="276739"/>
            <a:ext cx="3960440" cy="1296144"/>
          </a:xfrm>
          <a:prstGeom prst="wedgeEllipseCallout">
            <a:avLst>
              <a:gd name="adj1" fmla="val 58433"/>
              <a:gd name="adj2" fmla="val 162443"/>
            </a:avLst>
          </a:prstGeom>
          <a:solidFill>
            <a:srgbClr val="FF0000"/>
          </a:solidFill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Front" fov="3300000">
              <a:rot lat="486000" lon="19530000" rev="174000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/>
              <a:t>HEAD</a:t>
            </a:r>
            <a:endParaRPr lang="cs-CZ" sz="7200" dirty="0"/>
          </a:p>
        </p:txBody>
      </p:sp>
      <p:sp>
        <p:nvSpPr>
          <p:cNvPr id="4" name="Oválný popisek 3"/>
          <p:cNvSpPr/>
          <p:nvPr/>
        </p:nvSpPr>
        <p:spPr>
          <a:xfrm>
            <a:off x="611560" y="5157192"/>
            <a:ext cx="3960440" cy="1296144"/>
          </a:xfrm>
          <a:prstGeom prst="wedgeEllipseCallout">
            <a:avLst>
              <a:gd name="adj1" fmla="val 55685"/>
              <a:gd name="adj2" fmla="val -200374"/>
            </a:avLst>
          </a:prstGeom>
          <a:solidFill>
            <a:srgbClr val="FF0000"/>
          </a:solidFill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Front" fov="3300000">
              <a:rot lat="486000" lon="19530000" rev="174000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/>
              <a:t>hlava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xmlns="" val="275927935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3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:\z Hartamy\pics\clifford8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17465"/>
            <a:ext cx="9144001" cy="6875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4211960" y="1772816"/>
            <a:ext cx="720080" cy="684076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ný popisek 2"/>
          <p:cNvSpPr/>
          <p:nvPr/>
        </p:nvSpPr>
        <p:spPr>
          <a:xfrm>
            <a:off x="251520" y="276739"/>
            <a:ext cx="3960440" cy="1296144"/>
          </a:xfrm>
          <a:prstGeom prst="wedgeEllipseCallout">
            <a:avLst>
              <a:gd name="adj1" fmla="val 58433"/>
              <a:gd name="adj2" fmla="val 162443"/>
            </a:avLst>
          </a:prstGeom>
          <a:solidFill>
            <a:srgbClr val="FF0000"/>
          </a:solidFill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Front" fov="3300000">
              <a:rot lat="486000" lon="19530000" rev="174000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/>
              <a:t>EYE</a:t>
            </a:r>
            <a:endParaRPr lang="cs-CZ" sz="7200" dirty="0"/>
          </a:p>
        </p:txBody>
      </p:sp>
      <p:sp>
        <p:nvSpPr>
          <p:cNvPr id="4" name="Oválný popisek 3"/>
          <p:cNvSpPr/>
          <p:nvPr/>
        </p:nvSpPr>
        <p:spPr>
          <a:xfrm>
            <a:off x="611560" y="5157192"/>
            <a:ext cx="3960440" cy="1296144"/>
          </a:xfrm>
          <a:prstGeom prst="wedgeEllipseCallout">
            <a:avLst>
              <a:gd name="adj1" fmla="val 55685"/>
              <a:gd name="adj2" fmla="val -200374"/>
            </a:avLst>
          </a:prstGeom>
          <a:solidFill>
            <a:srgbClr val="FF0000"/>
          </a:solidFill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Front" fov="3300000">
              <a:rot lat="486000" lon="19530000" rev="174000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/>
              <a:t>oko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xmlns="" val="388671765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3" grpId="0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:\z Hartamy\pics\clifford8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17465"/>
            <a:ext cx="9144001" cy="6875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4139952" y="2420888"/>
            <a:ext cx="792088" cy="720080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ný popisek 2"/>
          <p:cNvSpPr/>
          <p:nvPr/>
        </p:nvSpPr>
        <p:spPr>
          <a:xfrm>
            <a:off x="251520" y="276738"/>
            <a:ext cx="4536504" cy="1496077"/>
          </a:xfrm>
          <a:prstGeom prst="wedgeEllipseCallout">
            <a:avLst>
              <a:gd name="adj1" fmla="val 36357"/>
              <a:gd name="adj2" fmla="val 129699"/>
            </a:avLst>
          </a:prstGeom>
          <a:solidFill>
            <a:srgbClr val="FF0000"/>
          </a:solidFill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Front" fov="3300000">
              <a:rot lat="486000" lon="19530000" rev="174000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/>
              <a:t>MOUTH</a:t>
            </a:r>
            <a:endParaRPr lang="cs-CZ" sz="7200" dirty="0"/>
          </a:p>
        </p:txBody>
      </p:sp>
      <p:sp>
        <p:nvSpPr>
          <p:cNvPr id="4" name="Oválný popisek 3"/>
          <p:cNvSpPr/>
          <p:nvPr/>
        </p:nvSpPr>
        <p:spPr>
          <a:xfrm>
            <a:off x="611560" y="5157192"/>
            <a:ext cx="3960440" cy="1296144"/>
          </a:xfrm>
          <a:prstGeom prst="wedgeEllipseCallout">
            <a:avLst>
              <a:gd name="adj1" fmla="val 55685"/>
              <a:gd name="adj2" fmla="val -200374"/>
            </a:avLst>
          </a:prstGeom>
          <a:solidFill>
            <a:srgbClr val="FF0000"/>
          </a:solidFill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Front" fov="3300000">
              <a:rot lat="486000" lon="19530000" rev="174000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/>
              <a:t>pusa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xmlns="" val="312220296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3" grpId="0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:\z Hartamy\pics\clifford8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17465"/>
            <a:ext cx="9144001" cy="6875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3923928" y="2204864"/>
            <a:ext cx="648072" cy="648072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ný popisek 2"/>
          <p:cNvSpPr/>
          <p:nvPr/>
        </p:nvSpPr>
        <p:spPr>
          <a:xfrm>
            <a:off x="251520" y="276738"/>
            <a:ext cx="4536504" cy="1496077"/>
          </a:xfrm>
          <a:prstGeom prst="wedgeEllipseCallout">
            <a:avLst>
              <a:gd name="adj1" fmla="val 36357"/>
              <a:gd name="adj2" fmla="val 129699"/>
            </a:avLst>
          </a:prstGeom>
          <a:solidFill>
            <a:srgbClr val="FF0000"/>
          </a:solidFill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Front" fov="3300000">
              <a:rot lat="486000" lon="19530000" rev="174000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/>
              <a:t>NOSE</a:t>
            </a:r>
            <a:endParaRPr lang="cs-CZ" sz="7200" dirty="0"/>
          </a:p>
        </p:txBody>
      </p:sp>
      <p:sp>
        <p:nvSpPr>
          <p:cNvPr id="4" name="Oválný popisek 3"/>
          <p:cNvSpPr/>
          <p:nvPr/>
        </p:nvSpPr>
        <p:spPr>
          <a:xfrm>
            <a:off x="611560" y="5157192"/>
            <a:ext cx="3960440" cy="1296144"/>
          </a:xfrm>
          <a:prstGeom prst="wedgeEllipseCallout">
            <a:avLst>
              <a:gd name="adj1" fmla="val 55685"/>
              <a:gd name="adj2" fmla="val -200374"/>
            </a:avLst>
          </a:prstGeom>
          <a:solidFill>
            <a:srgbClr val="FF0000"/>
          </a:solidFill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Front" fov="3300000">
              <a:rot lat="486000" lon="19530000" rev="174000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/>
              <a:t>nos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xmlns="" val="315902330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3" grpId="0" animBg="1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:\z Hartamy\pics\clifford8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17465"/>
            <a:ext cx="9144001" cy="6875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5436096" y="1988840"/>
            <a:ext cx="2448272" cy="2376264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ný popisek 2"/>
          <p:cNvSpPr/>
          <p:nvPr/>
        </p:nvSpPr>
        <p:spPr>
          <a:xfrm>
            <a:off x="251520" y="276738"/>
            <a:ext cx="4536504" cy="1496077"/>
          </a:xfrm>
          <a:prstGeom prst="wedgeEllipseCallout">
            <a:avLst>
              <a:gd name="adj1" fmla="val 36357"/>
              <a:gd name="adj2" fmla="val 129699"/>
            </a:avLst>
          </a:prstGeom>
          <a:solidFill>
            <a:srgbClr val="FF0000"/>
          </a:solidFill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Front" fov="3300000">
              <a:rot lat="486000" lon="19530000" rev="174000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/>
              <a:t>BODY</a:t>
            </a:r>
            <a:endParaRPr lang="cs-CZ" sz="7200" dirty="0"/>
          </a:p>
        </p:txBody>
      </p:sp>
      <p:sp>
        <p:nvSpPr>
          <p:cNvPr id="4" name="Oválný popisek 3"/>
          <p:cNvSpPr/>
          <p:nvPr/>
        </p:nvSpPr>
        <p:spPr>
          <a:xfrm>
            <a:off x="611560" y="5157192"/>
            <a:ext cx="3960440" cy="1296144"/>
          </a:xfrm>
          <a:prstGeom prst="wedgeEllipseCallout">
            <a:avLst>
              <a:gd name="adj1" fmla="val 55685"/>
              <a:gd name="adj2" fmla="val -200374"/>
            </a:avLst>
          </a:prstGeom>
          <a:solidFill>
            <a:srgbClr val="FF0000"/>
          </a:solidFill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Front" fov="3300000">
              <a:rot lat="486000" lon="19530000" rev="174000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/>
              <a:t>tělo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xmlns="" val="111910154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3" grpId="0" animBg="1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:\z Hartamy\pics\clifford8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17465"/>
            <a:ext cx="9144001" cy="6875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4283968" y="3420266"/>
            <a:ext cx="1152128" cy="123286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ný popisek 2"/>
          <p:cNvSpPr/>
          <p:nvPr/>
        </p:nvSpPr>
        <p:spPr>
          <a:xfrm>
            <a:off x="251520" y="276738"/>
            <a:ext cx="4536504" cy="1496077"/>
          </a:xfrm>
          <a:prstGeom prst="wedgeEllipseCallout">
            <a:avLst>
              <a:gd name="adj1" fmla="val 36357"/>
              <a:gd name="adj2" fmla="val 129699"/>
            </a:avLst>
          </a:prstGeom>
          <a:solidFill>
            <a:srgbClr val="FF0000"/>
          </a:solidFill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Front" fov="3300000">
              <a:rot lat="486000" lon="19530000" rev="174000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/>
              <a:t>LEG</a:t>
            </a:r>
            <a:endParaRPr lang="cs-CZ" sz="7200" dirty="0"/>
          </a:p>
        </p:txBody>
      </p:sp>
      <p:sp>
        <p:nvSpPr>
          <p:cNvPr id="4" name="Oválný popisek 3"/>
          <p:cNvSpPr/>
          <p:nvPr/>
        </p:nvSpPr>
        <p:spPr>
          <a:xfrm>
            <a:off x="611560" y="5157192"/>
            <a:ext cx="3960440" cy="1296144"/>
          </a:xfrm>
          <a:prstGeom prst="wedgeEllipseCallout">
            <a:avLst>
              <a:gd name="adj1" fmla="val 55685"/>
              <a:gd name="adj2" fmla="val -200374"/>
            </a:avLst>
          </a:prstGeom>
          <a:solidFill>
            <a:srgbClr val="FF0000"/>
          </a:solidFill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Front" fov="3300000">
              <a:rot lat="486000" lon="19530000" rev="174000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/>
              <a:t>noha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xmlns="" val="145005573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3" grpId="0" animBg="1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D:\z Hartamy\pics\clifford8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17465"/>
            <a:ext cx="9144001" cy="6875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251520" y="276739"/>
            <a:ext cx="3960440" cy="1296144"/>
          </a:xfrm>
          <a:prstGeom prst="wedgeEllipseCallout">
            <a:avLst>
              <a:gd name="adj1" fmla="val 58433"/>
              <a:gd name="adj2" fmla="val 162443"/>
            </a:avLst>
          </a:prstGeom>
          <a:solidFill>
            <a:srgbClr val="FF0000"/>
          </a:solidFill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Front" fov="3300000">
              <a:rot lat="486000" lon="19530000" rev="174000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/>
              <a:t>Zdroje</a:t>
            </a:r>
            <a:endParaRPr lang="cs-CZ" sz="7200" dirty="0"/>
          </a:p>
        </p:txBody>
      </p:sp>
      <p:sp>
        <p:nvSpPr>
          <p:cNvPr id="6" name="Oválný popisek 5"/>
          <p:cNvSpPr/>
          <p:nvPr/>
        </p:nvSpPr>
        <p:spPr>
          <a:xfrm>
            <a:off x="323528" y="5157192"/>
            <a:ext cx="4752528" cy="1368152"/>
          </a:xfrm>
          <a:prstGeom prst="wedgeEllipseCallout">
            <a:avLst>
              <a:gd name="adj1" fmla="val 51878"/>
              <a:gd name="adj2" fmla="val -191091"/>
            </a:avLst>
          </a:prstGeom>
          <a:solidFill>
            <a:srgbClr val="FF0000"/>
          </a:solidFill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Front" fov="3300000">
              <a:rot lat="486000" lon="19530000" rev="174000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vlastní zdroje, zhartamy.wz.cz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52365684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37</Words>
  <Application>Microsoft Office PowerPoint</Application>
  <PresentationFormat>Předvádění na obrazovce (4:3)</PresentationFormat>
  <Paragraphs>24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Šárka</cp:lastModifiedBy>
  <cp:revision>4</cp:revision>
  <dcterms:created xsi:type="dcterms:W3CDTF">2011-08-23T23:03:56Z</dcterms:created>
  <dcterms:modified xsi:type="dcterms:W3CDTF">2012-02-28T12:00:52Z</dcterms:modified>
</cp:coreProperties>
</file>