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5BAEB-D892-4F8E-AABF-28018CEE036E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BB3A4-76A5-42FB-8D6E-7CA8024446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Název školy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dirty="0" smtClean="0"/>
              <a:t>Základní </a:t>
            </a:r>
            <a:r>
              <a:rPr lang="cs-CZ" dirty="0"/>
              <a:t>škola a Mateřská škola </a:t>
            </a:r>
            <a:r>
              <a:rPr lang="cs-CZ" dirty="0" err="1"/>
              <a:t>Prysk,okres</a:t>
            </a:r>
            <a:r>
              <a:rPr lang="cs-CZ" dirty="0"/>
              <a:t> Česká </a:t>
            </a:r>
            <a:r>
              <a:rPr lang="cs-CZ" dirty="0" err="1"/>
              <a:t>Lípa,příspěvková</a:t>
            </a:r>
            <a:r>
              <a:rPr lang="cs-CZ" dirty="0"/>
              <a:t> organizace</a:t>
            </a:r>
            <a:br>
              <a:rPr lang="cs-CZ" dirty="0"/>
            </a:br>
            <a:r>
              <a:rPr lang="cs-CZ" b="1" dirty="0">
                <a:solidFill>
                  <a:srgbClr val="FFC000"/>
                </a:solidFill>
              </a:rPr>
              <a:t>Autor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dirty="0" smtClean="0"/>
              <a:t>Eva </a:t>
            </a:r>
            <a:r>
              <a:rPr lang="cs-CZ" dirty="0"/>
              <a:t>Vavřinová</a:t>
            </a:r>
            <a:br>
              <a:rPr lang="cs-CZ" dirty="0"/>
            </a:br>
            <a:r>
              <a:rPr lang="cs-CZ" b="1" dirty="0">
                <a:solidFill>
                  <a:srgbClr val="FFC000"/>
                </a:solidFill>
              </a:rPr>
              <a:t>Název </a:t>
            </a:r>
            <a:r>
              <a:rPr lang="cs-CZ" b="1" dirty="0" smtClean="0">
                <a:solidFill>
                  <a:srgbClr val="FFC000"/>
                </a:solidFill>
              </a:rPr>
              <a:t>materiálu:VY_52_INOVACE_11 </a:t>
            </a:r>
            <a:r>
              <a:rPr lang="cs-CZ" b="1" dirty="0"/>
              <a:t>_ENVIRONMENTÁLNÍ </a:t>
            </a:r>
            <a:r>
              <a:rPr lang="cs-CZ" b="1" dirty="0" err="1" smtClean="0"/>
              <a:t>VÝCHOVA_Energie</a:t>
            </a:r>
            <a:r>
              <a:rPr lang="cs-CZ" b="1" dirty="0" smtClean="0"/>
              <a:t> pro člověka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Číslo </a:t>
            </a:r>
            <a:r>
              <a:rPr lang="cs-CZ" b="1" dirty="0">
                <a:solidFill>
                  <a:srgbClr val="FFC000"/>
                </a:solidFill>
              </a:rPr>
              <a:t>projektu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b="1" dirty="0" smtClean="0"/>
              <a:t>CZ .</a:t>
            </a:r>
            <a:r>
              <a:rPr lang="cs-CZ" dirty="0" smtClean="0"/>
              <a:t>1.07/1.4.00/21.1705</a:t>
            </a:r>
            <a:endParaRPr lang="cs-CZ" dirty="0"/>
          </a:p>
          <a:p>
            <a:r>
              <a:rPr lang="cs-CZ" b="1" dirty="0">
                <a:solidFill>
                  <a:srgbClr val="FFC000"/>
                </a:solidFill>
              </a:rPr>
              <a:t>Anotace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dirty="0" smtClean="0"/>
              <a:t>Prezentace </a:t>
            </a:r>
            <a:r>
              <a:rPr lang="cs-CZ" dirty="0"/>
              <a:t>je určena žákům 3.,4.,a 5.ročníku k </a:t>
            </a:r>
            <a:r>
              <a:rPr lang="cs-CZ" dirty="0" smtClean="0"/>
              <a:t>procvičení učiva o zdravé výživě</a:t>
            </a:r>
            <a:endParaRPr lang="cs-CZ" dirty="0"/>
          </a:p>
          <a:p>
            <a:r>
              <a:rPr lang="cs-CZ" dirty="0" err="1">
                <a:solidFill>
                  <a:srgbClr val="FFC000"/>
                </a:solidFill>
              </a:rPr>
              <a:t>Zdroj:</a:t>
            </a:r>
            <a:r>
              <a:rPr lang="cs-CZ" dirty="0" err="1"/>
              <a:t>clipart</a:t>
            </a:r>
            <a:r>
              <a:rPr lang="cs-CZ" dirty="0"/>
              <a:t> OFFICE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332656"/>
            <a:ext cx="5904656" cy="137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283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Energie pro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8DM\AppData\Local\Microsoft\Windows\Temporary Internet Files\Content.IE5\GKOJLYYU\MP900422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08920"/>
            <a:ext cx="277266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051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1316" y="1844824"/>
            <a:ext cx="6629400" cy="422452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Je schopnost konat práci</a:t>
            </a:r>
            <a:endParaRPr lang="cs-CZ" sz="2800" b="1" dirty="0"/>
          </a:p>
        </p:txBody>
      </p:sp>
      <p:pic>
        <p:nvPicPr>
          <p:cNvPr id="2050" name="Picture 2" descr="C:\Users\08DM\AppData\Local\Microsoft\Windows\Temporary Internet Files\Content.IE5\0NY9Z1B9\MP9004230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96952"/>
            <a:ext cx="3456384" cy="229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260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Jednotka energie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joule (J)-čti </a:t>
            </a:r>
            <a:r>
              <a:rPr lang="cs-CZ" dirty="0" err="1" smtClean="0"/>
              <a:t>džaul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 joulech se vyjadřuje energetický obsah potravin</a:t>
            </a:r>
            <a:endParaRPr lang="cs-CZ" dirty="0"/>
          </a:p>
        </p:txBody>
      </p:sp>
      <p:pic>
        <p:nvPicPr>
          <p:cNvPr id="3076" name="Picture 4" descr="C:\Users\08DM\AppData\Local\Microsoft\Windows\Temporary Internet Files\Content.IE5\QHBVETKV\MC900305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83835"/>
            <a:ext cx="1767535" cy="133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22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Denní dávka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916832"/>
            <a:ext cx="7084640" cy="42096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Mění se s </a:t>
            </a:r>
            <a:r>
              <a:rPr lang="cs-CZ" sz="3200" dirty="0" smtClean="0"/>
              <a:t>věkem podle </a:t>
            </a:r>
            <a:r>
              <a:rPr lang="cs-CZ" sz="3200" dirty="0" smtClean="0"/>
              <a:t>vykonávané práce</a:t>
            </a:r>
            <a:r>
              <a:rPr lang="cs-CZ" sz="3200" dirty="0" smtClean="0"/>
              <a:t>, podle </a:t>
            </a:r>
            <a:r>
              <a:rPr lang="cs-CZ" sz="3200" dirty="0" smtClean="0"/>
              <a:t>pohlaví</a:t>
            </a:r>
          </a:p>
          <a:p>
            <a:r>
              <a:rPr lang="cs-CZ" sz="3200" dirty="0" smtClean="0"/>
              <a:t>6000 -1200kJ</a:t>
            </a:r>
            <a:endParaRPr lang="cs-CZ" sz="3200" dirty="0"/>
          </a:p>
        </p:txBody>
      </p:sp>
      <p:pic>
        <p:nvPicPr>
          <p:cNvPr id="4098" name="Picture 2" descr="C:\Users\08DM\AppData\Local\Microsoft\Windows\Temporary Internet Files\Content.IE5\QHBVETKV\MC900441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73016"/>
            <a:ext cx="14541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428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Zdravá strava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Stravu dělíme podle její energetické hodnoty  a podle jejího přínosu pro zdraví člověka</a:t>
            </a:r>
            <a:endParaRPr lang="cs-CZ" sz="3200" dirty="0"/>
          </a:p>
        </p:txBody>
      </p:sp>
      <p:pic>
        <p:nvPicPr>
          <p:cNvPr id="5122" name="Picture 2" descr="C:\Users\08DM\AppData\Local\Microsoft\Windows\Temporary Internet Files\Content.IE5\GKOJLYYU\MP900430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53136"/>
            <a:ext cx="1584176" cy="105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457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Pyramida skladby potravin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Vyjadřuje správné složení potravy</a:t>
            </a:r>
            <a:endParaRPr lang="cs-CZ" sz="2400" b="1" dirty="0"/>
          </a:p>
        </p:txBody>
      </p:sp>
      <p:pic>
        <p:nvPicPr>
          <p:cNvPr id="6146" name="Picture 2" descr="C:\Users\08DM\AppData\Local\Microsoft\Windows\Temporary Internet Files\Content.IE5\QHBVETKV\MC900441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2795846" cy="191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264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http://www.odbornehubnuti.cz/images/pyramida.jpg,cit.9.9.2011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7447"/>
            <a:ext cx="7920880" cy="6039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881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Obézní člověk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Člověk, který přijímá více </a:t>
            </a:r>
            <a:r>
              <a:rPr lang="cs-CZ" sz="3200" dirty="0" smtClean="0"/>
              <a:t>energie, </a:t>
            </a:r>
            <a:r>
              <a:rPr lang="cs-CZ" sz="3200" dirty="0" smtClean="0"/>
              <a:t>než vydá</a:t>
            </a:r>
            <a:endParaRPr lang="cs-CZ" sz="3200" dirty="0"/>
          </a:p>
        </p:txBody>
      </p:sp>
      <p:pic>
        <p:nvPicPr>
          <p:cNvPr id="8195" name="Picture 3" descr="C:\Users\08DM\AppData\Local\Microsoft\Windows\Temporary Internet Files\Content.IE5\GKOJLYYU\MC900037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5550" y="3967163"/>
            <a:ext cx="18478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145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Hubený člověk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Vydá více </a:t>
            </a:r>
            <a:r>
              <a:rPr lang="cs-CZ" dirty="0" smtClean="0"/>
              <a:t>energie, </a:t>
            </a:r>
            <a:r>
              <a:rPr lang="cs-CZ" dirty="0" smtClean="0"/>
              <a:t>než získá</a:t>
            </a:r>
            <a:endParaRPr lang="cs-CZ" dirty="0"/>
          </a:p>
        </p:txBody>
      </p:sp>
      <p:pic>
        <p:nvPicPr>
          <p:cNvPr id="9218" name="Picture 2" descr="C:\Users\08DM\AppData\Local\Microsoft\Windows\Temporary Internet Files\Content.IE5\QHBVETKV\MC900446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96952"/>
            <a:ext cx="1682750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DM\AppData\Local\Microsoft\Windows\Temporary Internet Files\Content.IE5\0NY9Z1B9\MC900446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48507"/>
            <a:ext cx="1787525" cy="171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08DM\AppData\Local\Microsoft\Windows\Temporary Internet Files\Content.IE5\E8R4BAD9\MC900446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032" y="2966771"/>
            <a:ext cx="1773936" cy="92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08DM\AppData\Local\Microsoft\Windows\Temporary Internet Files\Content.IE5\E8R4BAD9\MC900446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0163" y="4125913"/>
            <a:ext cx="1784350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08DM\AppData\Local\Microsoft\Windows\Temporary Internet Files\Content.IE5\QHBVETKV\MC900446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7676" y="2566263"/>
            <a:ext cx="1449324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912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151</TotalTime>
  <Words>97</Words>
  <Application>Microsoft Office PowerPoint</Application>
  <PresentationFormat>Předvádění na obrazovce (4:3)</PresentationFormat>
  <Paragraphs>22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Snímek 1</vt:lpstr>
      <vt:lpstr>Energie pro člověka</vt:lpstr>
      <vt:lpstr>Energie</vt:lpstr>
      <vt:lpstr>Jednotka energie</vt:lpstr>
      <vt:lpstr>Denní dávka energie</vt:lpstr>
      <vt:lpstr>Zdravá strava</vt:lpstr>
      <vt:lpstr>Pyramida skladby potravin</vt:lpstr>
      <vt:lpstr>Snímek 8</vt:lpstr>
      <vt:lpstr>Obézní člověk</vt:lpstr>
      <vt:lpstr>Hubený člověk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08DM</dc:creator>
  <cp:lastModifiedBy>Dum</cp:lastModifiedBy>
  <cp:revision>12</cp:revision>
  <dcterms:created xsi:type="dcterms:W3CDTF">2012-03-04T20:03:26Z</dcterms:created>
  <dcterms:modified xsi:type="dcterms:W3CDTF">2012-03-19T17:54:43Z</dcterms:modified>
</cp:coreProperties>
</file>