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6" d="100"/>
          <a:sy n="66" d="100"/>
        </p:scale>
        <p:origin x="-1410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833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365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614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280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568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40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386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35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787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330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209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B3FAC-3A77-45D3-A5BC-92A18C0CCA28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34E8B-A80D-4D03-B998-0778BE25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136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87624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</a:t>
            </a:r>
            <a:r>
              <a:rPr lang="cs-CZ" dirty="0" smtClean="0"/>
              <a:t>Klávesové zkratky - úloha</a:t>
            </a:r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/>
              <a:t>X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064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1999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Zdokonalení, usnadnění a zrychlení práce na PC pomocí klávesových zkratek.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využívat klávesové zkratky.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– 9.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Klávesové zkratky, klávesnice.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Dataprojektor, </a:t>
            </a:r>
            <a:r>
              <a:rPr lang="cs-CZ" dirty="0" err="1" smtClean="0"/>
              <a:t>pc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30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zadaného úkolu osvojují a zdokonalují klávesové zkratky.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24613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871296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Pohybové klávesy a klávesové zkratky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670248"/>
            <a:ext cx="3094396" cy="8477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0547" y="670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Úloha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76" y="1196752"/>
            <a:ext cx="88747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Pracuj jen pomocí klávesnice  (nepoužívej myš).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Otevři si nový dokument ve </a:t>
            </a:r>
            <a:r>
              <a:rPr lang="cs-CZ" sz="2400" b="1" dirty="0" smtClean="0"/>
              <a:t>Wordu</a:t>
            </a:r>
            <a:r>
              <a:rPr lang="cs-CZ" sz="2400" dirty="0" smtClean="0"/>
              <a:t> a ulož ho jako </a:t>
            </a:r>
            <a:r>
              <a:rPr lang="cs-CZ" sz="2400" b="1" dirty="0" smtClean="0"/>
              <a:t>příjmení-KZ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 textu bude napsáno : 	2 modříny	100 smrků</a:t>
            </a:r>
          </a:p>
          <a:p>
            <a:pPr lvl="7"/>
            <a:r>
              <a:rPr lang="cs-CZ" sz="2400" dirty="0" smtClean="0"/>
              <a:t>	20 borovic	3 jilmy</a:t>
            </a:r>
          </a:p>
          <a:p>
            <a:pPr lvl="7"/>
            <a:r>
              <a:rPr lang="cs-CZ" sz="2400" dirty="0"/>
              <a:t>	</a:t>
            </a:r>
            <a:r>
              <a:rPr lang="cs-CZ" sz="2400" dirty="0" smtClean="0"/>
              <a:t>5 dubů		5 javorů</a:t>
            </a:r>
          </a:p>
          <a:p>
            <a:pPr lvl="7"/>
            <a:r>
              <a:rPr lang="cs-CZ" sz="2400" dirty="0"/>
              <a:t>	</a:t>
            </a:r>
            <a:r>
              <a:rPr lang="cs-CZ" sz="2400" dirty="0" smtClean="0"/>
              <a:t>40 bříz		313 smrků</a:t>
            </a:r>
          </a:p>
          <a:p>
            <a:pPr lvl="7"/>
            <a:r>
              <a:rPr lang="cs-CZ" sz="2400" dirty="0"/>
              <a:t>	</a:t>
            </a:r>
            <a:r>
              <a:rPr lang="cs-CZ" sz="2400" dirty="0" smtClean="0"/>
              <a:t>10 jasanů	57 borovic</a:t>
            </a:r>
            <a:endParaRPr lang="cs-CZ" sz="2400" dirty="0"/>
          </a:p>
          <a:p>
            <a:pPr marL="441325" lvl="7"/>
            <a:r>
              <a:rPr lang="cs-CZ" sz="2400" dirty="0" smtClean="0"/>
              <a:t>Využij kopírování a vkládání. Piš jednotlivé druhy po deseti na řádku. Při vyšším počtu vyber a kopíruj celou řádku. Cílem je provést vše co nejrychleji. </a:t>
            </a:r>
          </a:p>
          <a:p>
            <a:pPr marL="441325" lvl="7"/>
            <a:r>
              <a:rPr lang="cs-CZ" sz="2400" dirty="0" smtClean="0"/>
              <a:t>Když budeš mít „les“ hotov, ulož ho a přihlas se.</a:t>
            </a:r>
          </a:p>
        </p:txBody>
      </p:sp>
    </p:spTree>
    <p:extLst>
      <p:ext uri="{BB962C8B-B14F-4D97-AF65-F5344CB8AC3E}">
        <p14:creationId xmlns:p14="http://schemas.microsoft.com/office/powerpoint/2010/main" val="396409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871296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Pohybové klávesy a klávesové zkratky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670248"/>
            <a:ext cx="3094396" cy="8477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0547" y="670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Úloha - vzor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76" y="1196752"/>
            <a:ext cx="88747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Pracuj jen pomocí klávesnice  (nepoužívej myš).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</a:t>
            </a:r>
            <a:r>
              <a:rPr lang="cs-CZ" sz="2400" dirty="0" smtClean="0"/>
              <a:t>vzor: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704" y="1658417"/>
            <a:ext cx="5838825" cy="509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794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871296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Pohybové klávesy a klávesové zkratky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670248"/>
            <a:ext cx="3094396" cy="8477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0547" y="670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Úloha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 smtClean="0"/>
              <a:t>Vlastní tvorba autora.</a:t>
            </a:r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40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126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Pohybové klávesy a klávesové zkratky</vt:lpstr>
      <vt:lpstr>Pohybové klávesy a klávesové zkratky</vt:lpstr>
      <vt:lpstr>Pohybové klávesy a klávesové zkratky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3</cp:revision>
  <dcterms:created xsi:type="dcterms:W3CDTF">2013-11-24T20:32:20Z</dcterms:created>
  <dcterms:modified xsi:type="dcterms:W3CDTF">2013-11-25T09:47:50Z</dcterms:modified>
</cp:coreProperties>
</file>