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62" r:id="rId5"/>
    <p:sldId id="263" r:id="rId6"/>
    <p:sldId id="265" r:id="rId7"/>
    <p:sldId id="264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72" y="8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8833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365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614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7280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568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040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386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5354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787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33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209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B3FAC-3A77-45D3-A5BC-92A18C0CCA28}" type="datetimeFigureOut">
              <a:rPr lang="cs-CZ" smtClean="0"/>
              <a:t>24.11.2013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34E8B-A80D-4D03-B998-0778BE25E40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5136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187624" y="4509120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</a:t>
            </a:r>
            <a:r>
              <a:rPr lang="cs-CZ" dirty="0" smtClean="0"/>
              <a:t>Počítačová grafika</a:t>
            </a:r>
            <a:endParaRPr lang="cs-CZ" b="1" dirty="0" smtClean="0"/>
          </a:p>
          <a:p>
            <a:r>
              <a:rPr lang="cs-CZ" b="1" dirty="0" smtClean="0"/>
              <a:t>Šablona číslo:   </a:t>
            </a:r>
            <a:r>
              <a:rPr lang="cs-CZ" dirty="0" smtClean="0"/>
              <a:t>X</a:t>
            </a:r>
            <a:r>
              <a:rPr lang="cs-CZ" b="1" dirty="0" smtClean="0"/>
              <a:t>    Sada číslo:   </a:t>
            </a:r>
            <a:r>
              <a:rPr lang="cs-CZ" dirty="0" smtClean="0"/>
              <a:t> 1      </a:t>
            </a:r>
            <a:r>
              <a:rPr lang="cs-CZ" b="1" dirty="0" smtClean="0"/>
              <a:t>Pořadové číslo DUM: 13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  </a:t>
            </a:r>
            <a:r>
              <a:rPr lang="cs-CZ" dirty="0" smtClean="0"/>
              <a:t>Mgr. Zdeněk Charousek</a:t>
            </a:r>
            <a:endParaRPr lang="cs-CZ" dirty="0"/>
          </a:p>
        </p:txBody>
      </p:sp>
      <p:pic>
        <p:nvPicPr>
          <p:cNvPr id="7" name="Obrázek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6064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999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395536" y="260648"/>
            <a:ext cx="8229600" cy="5865515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90000"/>
              </a:lnSpc>
            </a:pPr>
            <a:r>
              <a:rPr lang="cs-CZ" b="1" dirty="0" smtClean="0"/>
              <a:t>Anotace: </a:t>
            </a:r>
            <a:r>
              <a:rPr lang="cs-CZ" dirty="0" smtClean="0"/>
              <a:t>Rozeznávání bitmapové a vektorové grafiky. Výhody a nevýhody jednotlivých zobrazení.</a:t>
            </a:r>
            <a:endParaRPr lang="cs-CZ" dirty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2800" b="1" dirty="0" smtClean="0"/>
              <a:t>:</a:t>
            </a:r>
            <a:r>
              <a:rPr lang="cs-CZ" sz="2800" dirty="0" smtClean="0"/>
              <a:t> </a:t>
            </a:r>
            <a:r>
              <a:rPr lang="cs-CZ" dirty="0" smtClean="0"/>
              <a:t>Žáci dovedou </a:t>
            </a:r>
            <a:r>
              <a:rPr lang="cs-CZ" dirty="0" smtClean="0"/>
              <a:t>rozeznat bitmapové a vektorové obrázky.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Druh učebního materiálu:     </a:t>
            </a:r>
            <a:r>
              <a:rPr lang="cs-CZ" dirty="0" smtClean="0"/>
              <a:t>prezentace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Typická věková skupina</a:t>
            </a:r>
            <a:r>
              <a:rPr lang="cs-CZ" dirty="0" smtClean="0"/>
              <a:t>:   7. – 9. třída</a:t>
            </a:r>
          </a:p>
          <a:p>
            <a:endParaRPr lang="cs-CZ" b="1" dirty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Počítačová grafika, vektorová grafika, bitmapová grafika, rastrová grafika.</a:t>
            </a:r>
            <a:endParaRPr lang="cs-CZ" dirty="0" smtClean="0"/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Pomůcky a materiál:   </a:t>
            </a:r>
            <a:r>
              <a:rPr lang="cs-CZ" dirty="0" smtClean="0"/>
              <a:t>Dataprojektor, </a:t>
            </a:r>
            <a:r>
              <a:rPr lang="cs-CZ" dirty="0" err="1" smtClean="0"/>
              <a:t>pc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Potřebný čas pro výuku DUM</a:t>
            </a:r>
            <a:r>
              <a:rPr lang="cs-CZ" dirty="0" smtClean="0"/>
              <a:t>:   30 minut</a:t>
            </a:r>
          </a:p>
          <a:p>
            <a:endParaRPr lang="cs-CZ" b="1" dirty="0" smtClean="0"/>
          </a:p>
          <a:p>
            <a:r>
              <a:rPr lang="cs-CZ" b="1" dirty="0" smtClean="0"/>
              <a:t>Metodické zhodnocení a popis práce s digitálním učebním materiálem: </a:t>
            </a:r>
            <a:r>
              <a:rPr lang="cs-CZ" dirty="0" smtClean="0"/>
              <a:t>Žáci si </a:t>
            </a:r>
            <a:r>
              <a:rPr lang="cs-CZ" dirty="0" smtClean="0"/>
              <a:t>osvojují vědomosti o počítačové grafice.</a:t>
            </a:r>
            <a:endParaRPr lang="cs-CZ" b="1" dirty="0" smtClean="0"/>
          </a:p>
        </p:txBody>
      </p:sp>
    </p:spTree>
    <p:extLst>
      <p:ext uri="{BB962C8B-B14F-4D97-AF65-F5344CB8AC3E}">
        <p14:creationId xmlns:p14="http://schemas.microsoft.com/office/powerpoint/2010/main" val="424613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0547" y="670248"/>
            <a:ext cx="61926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Dva hlavní přístupy:</a:t>
            </a:r>
          </a:p>
          <a:p>
            <a:endParaRPr lang="cs-CZ" sz="3600" dirty="0">
              <a:solidFill>
                <a:srgbClr val="002060"/>
              </a:solidFill>
            </a:endParaRPr>
          </a:p>
          <a:p>
            <a:pPr marL="571500" indent="-571500">
              <a:buFont typeface="Arial" charset="0"/>
              <a:buChar char="•"/>
            </a:pPr>
            <a:r>
              <a:rPr lang="cs-CZ" sz="3600" dirty="0" smtClean="0">
                <a:solidFill>
                  <a:srgbClr val="002060"/>
                </a:solidFill>
              </a:rPr>
              <a:t>Bitmapová (rastrová)</a:t>
            </a:r>
          </a:p>
          <a:p>
            <a:pPr marL="571500" indent="-571500">
              <a:buFont typeface="Arial" charset="0"/>
              <a:buChar char="•"/>
            </a:pPr>
            <a:endParaRPr lang="cs-CZ" sz="3600" dirty="0">
              <a:solidFill>
                <a:srgbClr val="002060"/>
              </a:solidFill>
            </a:endParaRPr>
          </a:p>
          <a:p>
            <a:pPr marL="571500" indent="-571500">
              <a:buFont typeface="Arial" charset="0"/>
              <a:buChar char="•"/>
            </a:pPr>
            <a:r>
              <a:rPr lang="cs-CZ" sz="3600" dirty="0" smtClean="0">
                <a:solidFill>
                  <a:srgbClr val="002060"/>
                </a:solidFill>
              </a:rPr>
              <a:t>vektorová</a:t>
            </a:r>
            <a:endParaRPr lang="cs-CZ" sz="3600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charousekz\AppData\Local\Microsoft\Windows\Temporary Internet Files\Content.IE5\L2SOGLVC\MC9004380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64350"/>
            <a:ext cx="1467222" cy="999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harousekz\Desktop\smajli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1002" y="1539434"/>
            <a:ext cx="1638300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409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0547" y="670248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Bitmapová grafika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680" y="1316579"/>
            <a:ext cx="497205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50547" y="1316579"/>
            <a:ext cx="39021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obrázek </a:t>
            </a:r>
            <a:r>
              <a:rPr lang="cs-CZ" sz="2800" dirty="0"/>
              <a:t>popsán pomocí jednotlivých barevných bodů (pixelů). Body jsou uspořádány do mřížky. Každý bod má určen svou přesnou polohu a barvu. Kvalitu záznamu obrázku ovlivňuje především rozlišení a barevná hloubka.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14141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0547" y="548680"/>
            <a:ext cx="889345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Nevýhody bitmapové grafiky</a:t>
            </a:r>
          </a:p>
          <a:p>
            <a:r>
              <a:rPr lang="cs-CZ" sz="2800" dirty="0"/>
              <a:t>velké nároky na zdroje (při velkém rozlišení a barevné hloubce může velikost obrázku dosáhnout několika megabytů, to neplatí při užití komprimovaných formátů) </a:t>
            </a:r>
          </a:p>
          <a:p>
            <a:r>
              <a:rPr lang="cs-CZ" sz="2800" dirty="0"/>
              <a:t>změna velikosti (zvětšování nebo zmenšování) vede ke zhoršení obrazové kvality obrázku </a:t>
            </a:r>
          </a:p>
          <a:p>
            <a:r>
              <a:rPr lang="cs-CZ" sz="2800" dirty="0"/>
              <a:t>zvětšování obrázku je možné jen v omezené míře, neboť při větším zvětšení je na výsledném obrázku patrný rastr (čtverečky</a:t>
            </a:r>
            <a:r>
              <a:rPr lang="cs-CZ" sz="2800" dirty="0" smtClean="0"/>
              <a:t>)</a:t>
            </a:r>
            <a:endParaRPr lang="cs-CZ" sz="2800" dirty="0"/>
          </a:p>
        </p:txBody>
      </p:sp>
      <p:pic>
        <p:nvPicPr>
          <p:cNvPr id="3074" name="Picture 2" descr="C:\Users\charousekz\Desktop\smajlik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548" y="4033838"/>
            <a:ext cx="4047966" cy="282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34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0547" y="548680"/>
            <a:ext cx="88934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Výhody </a:t>
            </a:r>
            <a:r>
              <a:rPr lang="cs-CZ" sz="2800" b="1" dirty="0">
                <a:solidFill>
                  <a:srgbClr val="00B050"/>
                </a:solidFill>
              </a:rPr>
              <a:t>bitmapové </a:t>
            </a:r>
            <a:r>
              <a:rPr lang="cs-CZ" sz="2800" b="1" dirty="0" smtClean="0">
                <a:solidFill>
                  <a:srgbClr val="00B050"/>
                </a:solidFill>
              </a:rPr>
              <a:t>grafiky</a:t>
            </a:r>
          </a:p>
          <a:p>
            <a:r>
              <a:rPr lang="cs-CZ" sz="2800" dirty="0"/>
              <a:t>pořízení obrázku je velmi snadné například pomocí fotografie nebo pomocí skeneru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charousekz\Desktop\pozadi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589" y="1916832"/>
            <a:ext cx="7686923" cy="496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480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0547" y="670248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Vektorová grafika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50547" y="1316579"/>
            <a:ext cx="390213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obraz </a:t>
            </a:r>
            <a:r>
              <a:rPr lang="cs-CZ" sz="2800" dirty="0"/>
              <a:t>je reprezentován pomocí geometrických objektů (body, přímky, křivky, mnohoúhelníky). Obrázek není složen z jednotlivých bodů, ale křivek</a:t>
            </a:r>
            <a:endParaRPr lang="cs-CZ" sz="2800" dirty="0"/>
          </a:p>
        </p:txBody>
      </p:sp>
      <p:pic>
        <p:nvPicPr>
          <p:cNvPr id="6" name="Picture 3" descr="C:\Users\charousekz\AppData\Local\Microsoft\Windows\Temporary Internet Files\Content.IE5\L2SOGLVC\MC90043800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798" y="1309180"/>
            <a:ext cx="7855202" cy="535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110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0546" y="670248"/>
            <a:ext cx="889345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Vektorová grafika má proti rastrové grafice některé výhody:</a:t>
            </a:r>
            <a:endParaRPr lang="cs-CZ" sz="3600" dirty="0" smtClean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0546" y="1748731"/>
            <a:ext cx="390213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je možné libovolné zmenšování nebo zvětšování obrázku bez ztráty kvality (viz ukázka v úvodu článku) </a:t>
            </a:r>
          </a:p>
          <a:p>
            <a:r>
              <a:rPr lang="cs-CZ" sz="2800" dirty="0"/>
              <a:t>je možné pracovat s každým objektem v obrázku odděleně </a:t>
            </a:r>
          </a:p>
          <a:p>
            <a:r>
              <a:rPr lang="cs-CZ" sz="2800" dirty="0"/>
              <a:t>výsledná paměťová náročnost obrázku je obvykle mnohem menší než u rastrové grafiky </a:t>
            </a:r>
          </a:p>
        </p:txBody>
      </p: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4538663" y="2005013"/>
            <a:ext cx="4541837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5978525" y="2244726"/>
            <a:ext cx="2800350" cy="2755900"/>
          </a:xfrm>
          <a:custGeom>
            <a:avLst/>
            <a:gdLst>
              <a:gd name="T0" fmla="*/ 882 w 1764"/>
              <a:gd name="T1" fmla="*/ 0 h 1736"/>
              <a:gd name="T2" fmla="*/ 706 w 1764"/>
              <a:gd name="T3" fmla="*/ 20 h 1736"/>
              <a:gd name="T4" fmla="*/ 541 w 1764"/>
              <a:gd name="T5" fmla="*/ 68 h 1736"/>
              <a:gd name="T6" fmla="*/ 389 w 1764"/>
              <a:gd name="T7" fmla="*/ 146 h 1736"/>
              <a:gd name="T8" fmla="*/ 258 w 1764"/>
              <a:gd name="T9" fmla="*/ 254 h 1736"/>
              <a:gd name="T10" fmla="*/ 151 w 1764"/>
              <a:gd name="T11" fmla="*/ 385 h 1736"/>
              <a:gd name="T12" fmla="*/ 68 w 1764"/>
              <a:gd name="T13" fmla="*/ 532 h 1736"/>
              <a:gd name="T14" fmla="*/ 19 w 1764"/>
              <a:gd name="T15" fmla="*/ 692 h 1736"/>
              <a:gd name="T16" fmla="*/ 0 w 1764"/>
              <a:gd name="T17" fmla="*/ 868 h 1736"/>
              <a:gd name="T18" fmla="*/ 4 w 1764"/>
              <a:gd name="T19" fmla="*/ 956 h 1736"/>
              <a:gd name="T20" fmla="*/ 39 w 1764"/>
              <a:gd name="T21" fmla="*/ 1126 h 1736"/>
              <a:gd name="T22" fmla="*/ 107 w 1764"/>
              <a:gd name="T23" fmla="*/ 1282 h 1736"/>
              <a:gd name="T24" fmla="*/ 199 w 1764"/>
              <a:gd name="T25" fmla="*/ 1419 h 1736"/>
              <a:gd name="T26" fmla="*/ 321 w 1764"/>
              <a:gd name="T27" fmla="*/ 1536 h 1736"/>
              <a:gd name="T28" fmla="*/ 463 w 1764"/>
              <a:gd name="T29" fmla="*/ 1633 h 1736"/>
              <a:gd name="T30" fmla="*/ 619 w 1764"/>
              <a:gd name="T31" fmla="*/ 1697 h 1736"/>
              <a:gd name="T32" fmla="*/ 789 w 1764"/>
              <a:gd name="T33" fmla="*/ 1731 h 1736"/>
              <a:gd name="T34" fmla="*/ 882 w 1764"/>
              <a:gd name="T35" fmla="*/ 1736 h 1736"/>
              <a:gd name="T36" fmla="*/ 1057 w 1764"/>
              <a:gd name="T37" fmla="*/ 1721 h 1736"/>
              <a:gd name="T38" fmla="*/ 1223 w 1764"/>
              <a:gd name="T39" fmla="*/ 1667 h 1736"/>
              <a:gd name="T40" fmla="*/ 1374 w 1764"/>
              <a:gd name="T41" fmla="*/ 1589 h 1736"/>
              <a:gd name="T42" fmla="*/ 1506 w 1764"/>
              <a:gd name="T43" fmla="*/ 1482 h 1736"/>
              <a:gd name="T44" fmla="*/ 1613 w 1764"/>
              <a:gd name="T45" fmla="*/ 1355 h 1736"/>
              <a:gd name="T46" fmla="*/ 1691 w 1764"/>
              <a:gd name="T47" fmla="*/ 1204 h 1736"/>
              <a:gd name="T48" fmla="*/ 1744 w 1764"/>
              <a:gd name="T49" fmla="*/ 1043 h 1736"/>
              <a:gd name="T50" fmla="*/ 1764 w 1764"/>
              <a:gd name="T51" fmla="*/ 868 h 1736"/>
              <a:gd name="T52" fmla="*/ 1759 w 1764"/>
              <a:gd name="T53" fmla="*/ 780 h 1736"/>
              <a:gd name="T54" fmla="*/ 1725 w 1764"/>
              <a:gd name="T55" fmla="*/ 610 h 1736"/>
              <a:gd name="T56" fmla="*/ 1657 w 1764"/>
              <a:gd name="T57" fmla="*/ 454 h 1736"/>
              <a:gd name="T58" fmla="*/ 1559 w 1764"/>
              <a:gd name="T59" fmla="*/ 317 h 1736"/>
              <a:gd name="T60" fmla="*/ 1442 w 1764"/>
              <a:gd name="T61" fmla="*/ 200 h 1736"/>
              <a:gd name="T62" fmla="*/ 1301 w 1764"/>
              <a:gd name="T63" fmla="*/ 107 h 1736"/>
              <a:gd name="T64" fmla="*/ 1145 w 1764"/>
              <a:gd name="T65" fmla="*/ 39 h 1736"/>
              <a:gd name="T66" fmla="*/ 969 w 1764"/>
              <a:gd name="T67" fmla="*/ 5 h 1736"/>
              <a:gd name="T68" fmla="*/ 882 w 1764"/>
              <a:gd name="T69" fmla="*/ 0 h 1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4" h="1736">
                <a:moveTo>
                  <a:pt x="882" y="0"/>
                </a:moveTo>
                <a:lnTo>
                  <a:pt x="882" y="0"/>
                </a:lnTo>
                <a:lnTo>
                  <a:pt x="789" y="5"/>
                </a:lnTo>
                <a:lnTo>
                  <a:pt x="706" y="20"/>
                </a:lnTo>
                <a:lnTo>
                  <a:pt x="619" y="39"/>
                </a:lnTo>
                <a:lnTo>
                  <a:pt x="541" y="68"/>
                </a:lnTo>
                <a:lnTo>
                  <a:pt x="463" y="107"/>
                </a:lnTo>
                <a:lnTo>
                  <a:pt x="389" y="146"/>
                </a:lnTo>
                <a:lnTo>
                  <a:pt x="321" y="200"/>
                </a:lnTo>
                <a:lnTo>
                  <a:pt x="258" y="254"/>
                </a:lnTo>
                <a:lnTo>
                  <a:pt x="199" y="317"/>
                </a:lnTo>
                <a:lnTo>
                  <a:pt x="151" y="385"/>
                </a:lnTo>
                <a:lnTo>
                  <a:pt x="107" y="454"/>
                </a:lnTo>
                <a:lnTo>
                  <a:pt x="68" y="532"/>
                </a:lnTo>
                <a:lnTo>
                  <a:pt x="39" y="610"/>
                </a:lnTo>
                <a:lnTo>
                  <a:pt x="19" y="692"/>
                </a:lnTo>
                <a:lnTo>
                  <a:pt x="4" y="780"/>
                </a:lnTo>
                <a:lnTo>
                  <a:pt x="0" y="868"/>
                </a:lnTo>
                <a:lnTo>
                  <a:pt x="0" y="868"/>
                </a:lnTo>
                <a:lnTo>
                  <a:pt x="4" y="956"/>
                </a:lnTo>
                <a:lnTo>
                  <a:pt x="19" y="1043"/>
                </a:lnTo>
                <a:lnTo>
                  <a:pt x="39" y="1126"/>
                </a:lnTo>
                <a:lnTo>
                  <a:pt x="68" y="1204"/>
                </a:lnTo>
                <a:lnTo>
                  <a:pt x="107" y="1282"/>
                </a:lnTo>
                <a:lnTo>
                  <a:pt x="151" y="1355"/>
                </a:lnTo>
                <a:lnTo>
                  <a:pt x="199" y="1419"/>
                </a:lnTo>
                <a:lnTo>
                  <a:pt x="258" y="1482"/>
                </a:lnTo>
                <a:lnTo>
                  <a:pt x="321" y="1536"/>
                </a:lnTo>
                <a:lnTo>
                  <a:pt x="389" y="1589"/>
                </a:lnTo>
                <a:lnTo>
                  <a:pt x="463" y="1633"/>
                </a:lnTo>
                <a:lnTo>
                  <a:pt x="541" y="1667"/>
                </a:lnTo>
                <a:lnTo>
                  <a:pt x="619" y="1697"/>
                </a:lnTo>
                <a:lnTo>
                  <a:pt x="706" y="1721"/>
                </a:lnTo>
                <a:lnTo>
                  <a:pt x="789" y="1731"/>
                </a:lnTo>
                <a:lnTo>
                  <a:pt x="882" y="1736"/>
                </a:lnTo>
                <a:lnTo>
                  <a:pt x="882" y="1736"/>
                </a:lnTo>
                <a:lnTo>
                  <a:pt x="969" y="1731"/>
                </a:lnTo>
                <a:lnTo>
                  <a:pt x="1057" y="1721"/>
                </a:lnTo>
                <a:lnTo>
                  <a:pt x="1145" y="1697"/>
                </a:lnTo>
                <a:lnTo>
                  <a:pt x="1223" y="1667"/>
                </a:lnTo>
                <a:lnTo>
                  <a:pt x="1301" y="1633"/>
                </a:lnTo>
                <a:lnTo>
                  <a:pt x="1374" y="1589"/>
                </a:lnTo>
                <a:lnTo>
                  <a:pt x="1442" y="1536"/>
                </a:lnTo>
                <a:lnTo>
                  <a:pt x="1506" y="1482"/>
                </a:lnTo>
                <a:lnTo>
                  <a:pt x="1559" y="1419"/>
                </a:lnTo>
                <a:lnTo>
                  <a:pt x="1613" y="1355"/>
                </a:lnTo>
                <a:lnTo>
                  <a:pt x="1657" y="1282"/>
                </a:lnTo>
                <a:lnTo>
                  <a:pt x="1691" y="1204"/>
                </a:lnTo>
                <a:lnTo>
                  <a:pt x="1725" y="1126"/>
                </a:lnTo>
                <a:lnTo>
                  <a:pt x="1744" y="1043"/>
                </a:lnTo>
                <a:lnTo>
                  <a:pt x="1759" y="956"/>
                </a:lnTo>
                <a:lnTo>
                  <a:pt x="1764" y="868"/>
                </a:lnTo>
                <a:lnTo>
                  <a:pt x="1764" y="868"/>
                </a:lnTo>
                <a:lnTo>
                  <a:pt x="1759" y="780"/>
                </a:lnTo>
                <a:lnTo>
                  <a:pt x="1744" y="692"/>
                </a:lnTo>
                <a:lnTo>
                  <a:pt x="1725" y="610"/>
                </a:lnTo>
                <a:lnTo>
                  <a:pt x="1691" y="532"/>
                </a:lnTo>
                <a:lnTo>
                  <a:pt x="1657" y="454"/>
                </a:lnTo>
                <a:lnTo>
                  <a:pt x="1613" y="385"/>
                </a:lnTo>
                <a:lnTo>
                  <a:pt x="1559" y="317"/>
                </a:lnTo>
                <a:lnTo>
                  <a:pt x="1506" y="254"/>
                </a:lnTo>
                <a:lnTo>
                  <a:pt x="1442" y="200"/>
                </a:lnTo>
                <a:lnTo>
                  <a:pt x="1374" y="146"/>
                </a:lnTo>
                <a:lnTo>
                  <a:pt x="1301" y="107"/>
                </a:lnTo>
                <a:lnTo>
                  <a:pt x="1223" y="68"/>
                </a:lnTo>
                <a:lnTo>
                  <a:pt x="1145" y="39"/>
                </a:lnTo>
                <a:lnTo>
                  <a:pt x="1057" y="20"/>
                </a:lnTo>
                <a:lnTo>
                  <a:pt x="969" y="5"/>
                </a:lnTo>
                <a:lnTo>
                  <a:pt x="882" y="0"/>
                </a:lnTo>
                <a:lnTo>
                  <a:pt x="882" y="0"/>
                </a:lnTo>
                <a:close/>
              </a:path>
            </a:pathLst>
          </a:custGeom>
          <a:solidFill>
            <a:srgbClr val="FFF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5978525" y="2236788"/>
            <a:ext cx="2808287" cy="2771775"/>
          </a:xfrm>
          <a:custGeom>
            <a:avLst/>
            <a:gdLst>
              <a:gd name="T0" fmla="*/ 882 w 1769"/>
              <a:gd name="T1" fmla="*/ 0 h 1746"/>
              <a:gd name="T2" fmla="*/ 706 w 1769"/>
              <a:gd name="T3" fmla="*/ 15 h 1746"/>
              <a:gd name="T4" fmla="*/ 541 w 1769"/>
              <a:gd name="T5" fmla="*/ 69 h 1746"/>
              <a:gd name="T6" fmla="*/ 389 w 1769"/>
              <a:gd name="T7" fmla="*/ 147 h 1746"/>
              <a:gd name="T8" fmla="*/ 258 w 1769"/>
              <a:gd name="T9" fmla="*/ 254 h 1746"/>
              <a:gd name="T10" fmla="*/ 151 w 1769"/>
              <a:gd name="T11" fmla="*/ 385 h 1746"/>
              <a:gd name="T12" fmla="*/ 68 w 1769"/>
              <a:gd name="T13" fmla="*/ 532 h 1746"/>
              <a:gd name="T14" fmla="*/ 14 w 1769"/>
              <a:gd name="T15" fmla="*/ 697 h 1746"/>
              <a:gd name="T16" fmla="*/ 0 w 1769"/>
              <a:gd name="T17" fmla="*/ 873 h 1746"/>
              <a:gd name="T18" fmla="*/ 4 w 1769"/>
              <a:gd name="T19" fmla="*/ 961 h 1746"/>
              <a:gd name="T20" fmla="*/ 39 w 1769"/>
              <a:gd name="T21" fmla="*/ 1131 h 1746"/>
              <a:gd name="T22" fmla="*/ 107 w 1769"/>
              <a:gd name="T23" fmla="*/ 1287 h 1746"/>
              <a:gd name="T24" fmla="*/ 199 w 1769"/>
              <a:gd name="T25" fmla="*/ 1429 h 1746"/>
              <a:gd name="T26" fmla="*/ 321 w 1769"/>
              <a:gd name="T27" fmla="*/ 1546 h 1746"/>
              <a:gd name="T28" fmla="*/ 463 w 1769"/>
              <a:gd name="T29" fmla="*/ 1638 h 1746"/>
              <a:gd name="T30" fmla="*/ 623 w 1769"/>
              <a:gd name="T31" fmla="*/ 1707 h 1746"/>
              <a:gd name="T32" fmla="*/ 794 w 1769"/>
              <a:gd name="T33" fmla="*/ 1741 h 1746"/>
              <a:gd name="T34" fmla="*/ 882 w 1769"/>
              <a:gd name="T35" fmla="*/ 1746 h 1746"/>
              <a:gd name="T36" fmla="*/ 1062 w 1769"/>
              <a:gd name="T37" fmla="*/ 1726 h 1746"/>
              <a:gd name="T38" fmla="*/ 1228 w 1769"/>
              <a:gd name="T39" fmla="*/ 1677 h 1746"/>
              <a:gd name="T40" fmla="*/ 1379 w 1769"/>
              <a:gd name="T41" fmla="*/ 1594 h 1746"/>
              <a:gd name="T42" fmla="*/ 1510 w 1769"/>
              <a:gd name="T43" fmla="*/ 1487 h 1746"/>
              <a:gd name="T44" fmla="*/ 1618 w 1769"/>
              <a:gd name="T45" fmla="*/ 1360 h 1746"/>
              <a:gd name="T46" fmla="*/ 1701 w 1769"/>
              <a:gd name="T47" fmla="*/ 1209 h 1746"/>
              <a:gd name="T48" fmla="*/ 1754 w 1769"/>
              <a:gd name="T49" fmla="*/ 1048 h 1746"/>
              <a:gd name="T50" fmla="*/ 1769 w 1769"/>
              <a:gd name="T51" fmla="*/ 873 h 1746"/>
              <a:gd name="T52" fmla="*/ 1764 w 1769"/>
              <a:gd name="T53" fmla="*/ 785 h 1746"/>
              <a:gd name="T54" fmla="*/ 1730 w 1769"/>
              <a:gd name="T55" fmla="*/ 615 h 1746"/>
              <a:gd name="T56" fmla="*/ 1662 w 1769"/>
              <a:gd name="T57" fmla="*/ 459 h 1746"/>
              <a:gd name="T58" fmla="*/ 1569 w 1769"/>
              <a:gd name="T59" fmla="*/ 317 h 1746"/>
              <a:gd name="T60" fmla="*/ 1447 w 1769"/>
              <a:gd name="T61" fmla="*/ 200 h 1746"/>
              <a:gd name="T62" fmla="*/ 1306 w 1769"/>
              <a:gd name="T63" fmla="*/ 103 h 1746"/>
              <a:gd name="T64" fmla="*/ 1145 w 1769"/>
              <a:gd name="T65" fmla="*/ 39 h 1746"/>
              <a:gd name="T66" fmla="*/ 974 w 1769"/>
              <a:gd name="T67" fmla="*/ 5 h 1746"/>
              <a:gd name="T68" fmla="*/ 882 w 1769"/>
              <a:gd name="T69" fmla="*/ 0 h 1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9" h="1746">
                <a:moveTo>
                  <a:pt x="882" y="0"/>
                </a:moveTo>
                <a:lnTo>
                  <a:pt x="882" y="0"/>
                </a:lnTo>
                <a:lnTo>
                  <a:pt x="794" y="5"/>
                </a:lnTo>
                <a:lnTo>
                  <a:pt x="706" y="15"/>
                </a:lnTo>
                <a:lnTo>
                  <a:pt x="623" y="39"/>
                </a:lnTo>
                <a:lnTo>
                  <a:pt x="541" y="69"/>
                </a:lnTo>
                <a:lnTo>
                  <a:pt x="463" y="103"/>
                </a:lnTo>
                <a:lnTo>
                  <a:pt x="389" y="147"/>
                </a:lnTo>
                <a:lnTo>
                  <a:pt x="321" y="200"/>
                </a:lnTo>
                <a:lnTo>
                  <a:pt x="258" y="254"/>
                </a:lnTo>
                <a:lnTo>
                  <a:pt x="199" y="317"/>
                </a:lnTo>
                <a:lnTo>
                  <a:pt x="151" y="385"/>
                </a:lnTo>
                <a:lnTo>
                  <a:pt x="107" y="459"/>
                </a:lnTo>
                <a:lnTo>
                  <a:pt x="68" y="532"/>
                </a:lnTo>
                <a:lnTo>
                  <a:pt x="39" y="615"/>
                </a:lnTo>
                <a:lnTo>
                  <a:pt x="14" y="697"/>
                </a:lnTo>
                <a:lnTo>
                  <a:pt x="4" y="785"/>
                </a:lnTo>
                <a:lnTo>
                  <a:pt x="0" y="873"/>
                </a:lnTo>
                <a:lnTo>
                  <a:pt x="0" y="873"/>
                </a:lnTo>
                <a:lnTo>
                  <a:pt x="4" y="961"/>
                </a:lnTo>
                <a:lnTo>
                  <a:pt x="14" y="1048"/>
                </a:lnTo>
                <a:lnTo>
                  <a:pt x="39" y="1131"/>
                </a:lnTo>
                <a:lnTo>
                  <a:pt x="68" y="1209"/>
                </a:lnTo>
                <a:lnTo>
                  <a:pt x="107" y="1287"/>
                </a:lnTo>
                <a:lnTo>
                  <a:pt x="151" y="1360"/>
                </a:lnTo>
                <a:lnTo>
                  <a:pt x="199" y="1429"/>
                </a:lnTo>
                <a:lnTo>
                  <a:pt x="258" y="1487"/>
                </a:lnTo>
                <a:lnTo>
                  <a:pt x="321" y="1546"/>
                </a:lnTo>
                <a:lnTo>
                  <a:pt x="389" y="1594"/>
                </a:lnTo>
                <a:lnTo>
                  <a:pt x="463" y="1638"/>
                </a:lnTo>
                <a:lnTo>
                  <a:pt x="541" y="1677"/>
                </a:lnTo>
                <a:lnTo>
                  <a:pt x="623" y="1707"/>
                </a:lnTo>
                <a:lnTo>
                  <a:pt x="706" y="1726"/>
                </a:lnTo>
                <a:lnTo>
                  <a:pt x="794" y="1741"/>
                </a:lnTo>
                <a:lnTo>
                  <a:pt x="882" y="1746"/>
                </a:lnTo>
                <a:lnTo>
                  <a:pt x="882" y="1746"/>
                </a:lnTo>
                <a:lnTo>
                  <a:pt x="974" y="1741"/>
                </a:lnTo>
                <a:lnTo>
                  <a:pt x="1062" y="1726"/>
                </a:lnTo>
                <a:lnTo>
                  <a:pt x="1145" y="1707"/>
                </a:lnTo>
                <a:lnTo>
                  <a:pt x="1228" y="1677"/>
                </a:lnTo>
                <a:lnTo>
                  <a:pt x="1306" y="1638"/>
                </a:lnTo>
                <a:lnTo>
                  <a:pt x="1379" y="1594"/>
                </a:lnTo>
                <a:lnTo>
                  <a:pt x="1447" y="1546"/>
                </a:lnTo>
                <a:lnTo>
                  <a:pt x="1510" y="1487"/>
                </a:lnTo>
                <a:lnTo>
                  <a:pt x="1569" y="1429"/>
                </a:lnTo>
                <a:lnTo>
                  <a:pt x="1618" y="1360"/>
                </a:lnTo>
                <a:lnTo>
                  <a:pt x="1662" y="1287"/>
                </a:lnTo>
                <a:lnTo>
                  <a:pt x="1701" y="1209"/>
                </a:lnTo>
                <a:lnTo>
                  <a:pt x="1730" y="1131"/>
                </a:lnTo>
                <a:lnTo>
                  <a:pt x="1754" y="1048"/>
                </a:lnTo>
                <a:lnTo>
                  <a:pt x="1764" y="961"/>
                </a:lnTo>
                <a:lnTo>
                  <a:pt x="1769" y="873"/>
                </a:lnTo>
                <a:lnTo>
                  <a:pt x="1769" y="873"/>
                </a:lnTo>
                <a:lnTo>
                  <a:pt x="1764" y="785"/>
                </a:lnTo>
                <a:lnTo>
                  <a:pt x="1754" y="697"/>
                </a:lnTo>
                <a:lnTo>
                  <a:pt x="1730" y="615"/>
                </a:lnTo>
                <a:lnTo>
                  <a:pt x="1701" y="532"/>
                </a:lnTo>
                <a:lnTo>
                  <a:pt x="1662" y="459"/>
                </a:lnTo>
                <a:lnTo>
                  <a:pt x="1618" y="385"/>
                </a:lnTo>
                <a:lnTo>
                  <a:pt x="1569" y="317"/>
                </a:lnTo>
                <a:lnTo>
                  <a:pt x="1510" y="254"/>
                </a:lnTo>
                <a:lnTo>
                  <a:pt x="1447" y="200"/>
                </a:lnTo>
                <a:lnTo>
                  <a:pt x="1379" y="147"/>
                </a:lnTo>
                <a:lnTo>
                  <a:pt x="1306" y="103"/>
                </a:lnTo>
                <a:lnTo>
                  <a:pt x="1228" y="69"/>
                </a:lnTo>
                <a:lnTo>
                  <a:pt x="1145" y="39"/>
                </a:lnTo>
                <a:lnTo>
                  <a:pt x="1062" y="15"/>
                </a:lnTo>
                <a:lnTo>
                  <a:pt x="974" y="5"/>
                </a:lnTo>
                <a:lnTo>
                  <a:pt x="882" y="0"/>
                </a:lnTo>
                <a:lnTo>
                  <a:pt x="882" y="0"/>
                </a:lnTo>
                <a:close/>
              </a:path>
            </a:pathLst>
          </a:custGeom>
          <a:solidFill>
            <a:srgbClr val="FFEA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5970588" y="2228851"/>
            <a:ext cx="2832100" cy="2779713"/>
          </a:xfrm>
          <a:custGeom>
            <a:avLst/>
            <a:gdLst>
              <a:gd name="T0" fmla="*/ 892 w 1784"/>
              <a:gd name="T1" fmla="*/ 0 h 1751"/>
              <a:gd name="T2" fmla="*/ 711 w 1784"/>
              <a:gd name="T3" fmla="*/ 15 h 1751"/>
              <a:gd name="T4" fmla="*/ 546 w 1784"/>
              <a:gd name="T5" fmla="*/ 69 h 1751"/>
              <a:gd name="T6" fmla="*/ 394 w 1784"/>
              <a:gd name="T7" fmla="*/ 147 h 1751"/>
              <a:gd name="T8" fmla="*/ 263 w 1784"/>
              <a:gd name="T9" fmla="*/ 254 h 1751"/>
              <a:gd name="T10" fmla="*/ 156 w 1784"/>
              <a:gd name="T11" fmla="*/ 386 h 1751"/>
              <a:gd name="T12" fmla="*/ 73 w 1784"/>
              <a:gd name="T13" fmla="*/ 537 h 1751"/>
              <a:gd name="T14" fmla="*/ 19 w 1784"/>
              <a:gd name="T15" fmla="*/ 698 h 1751"/>
              <a:gd name="T16" fmla="*/ 0 w 1784"/>
              <a:gd name="T17" fmla="*/ 873 h 1751"/>
              <a:gd name="T18" fmla="*/ 5 w 1784"/>
              <a:gd name="T19" fmla="*/ 966 h 1751"/>
              <a:gd name="T20" fmla="*/ 44 w 1784"/>
              <a:gd name="T21" fmla="*/ 1136 h 1751"/>
              <a:gd name="T22" fmla="*/ 107 w 1784"/>
              <a:gd name="T23" fmla="*/ 1292 h 1751"/>
              <a:gd name="T24" fmla="*/ 204 w 1784"/>
              <a:gd name="T25" fmla="*/ 1434 h 1751"/>
              <a:gd name="T26" fmla="*/ 326 w 1784"/>
              <a:gd name="T27" fmla="*/ 1551 h 1751"/>
              <a:gd name="T28" fmla="*/ 468 w 1784"/>
              <a:gd name="T29" fmla="*/ 1648 h 1751"/>
              <a:gd name="T30" fmla="*/ 628 w 1784"/>
              <a:gd name="T31" fmla="*/ 1712 h 1751"/>
              <a:gd name="T32" fmla="*/ 799 w 1784"/>
              <a:gd name="T33" fmla="*/ 1746 h 1751"/>
              <a:gd name="T34" fmla="*/ 892 w 1784"/>
              <a:gd name="T35" fmla="*/ 1751 h 1751"/>
              <a:gd name="T36" fmla="*/ 1072 w 1784"/>
              <a:gd name="T37" fmla="*/ 1736 h 1751"/>
              <a:gd name="T38" fmla="*/ 1238 w 1784"/>
              <a:gd name="T39" fmla="*/ 1682 h 1751"/>
              <a:gd name="T40" fmla="*/ 1389 w 1784"/>
              <a:gd name="T41" fmla="*/ 1604 h 1751"/>
              <a:gd name="T42" fmla="*/ 1520 w 1784"/>
              <a:gd name="T43" fmla="*/ 1497 h 1751"/>
              <a:gd name="T44" fmla="*/ 1628 w 1784"/>
              <a:gd name="T45" fmla="*/ 1365 h 1751"/>
              <a:gd name="T46" fmla="*/ 1710 w 1784"/>
              <a:gd name="T47" fmla="*/ 1214 h 1751"/>
              <a:gd name="T48" fmla="*/ 1764 w 1784"/>
              <a:gd name="T49" fmla="*/ 1053 h 1751"/>
              <a:gd name="T50" fmla="*/ 1784 w 1784"/>
              <a:gd name="T51" fmla="*/ 873 h 1751"/>
              <a:gd name="T52" fmla="*/ 1779 w 1784"/>
              <a:gd name="T53" fmla="*/ 785 h 1751"/>
              <a:gd name="T54" fmla="*/ 1740 w 1784"/>
              <a:gd name="T55" fmla="*/ 615 h 1751"/>
              <a:gd name="T56" fmla="*/ 1676 w 1784"/>
              <a:gd name="T57" fmla="*/ 459 h 1751"/>
              <a:gd name="T58" fmla="*/ 1579 w 1784"/>
              <a:gd name="T59" fmla="*/ 317 h 1751"/>
              <a:gd name="T60" fmla="*/ 1457 w 1784"/>
              <a:gd name="T61" fmla="*/ 200 h 1751"/>
              <a:gd name="T62" fmla="*/ 1316 w 1784"/>
              <a:gd name="T63" fmla="*/ 103 h 1751"/>
              <a:gd name="T64" fmla="*/ 1155 w 1784"/>
              <a:gd name="T65" fmla="*/ 39 h 1751"/>
              <a:gd name="T66" fmla="*/ 984 w 1784"/>
              <a:gd name="T67" fmla="*/ 0 h 1751"/>
              <a:gd name="T68" fmla="*/ 892 w 1784"/>
              <a:gd name="T69" fmla="*/ 0 h 1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84" h="1751">
                <a:moveTo>
                  <a:pt x="892" y="0"/>
                </a:moveTo>
                <a:lnTo>
                  <a:pt x="892" y="0"/>
                </a:lnTo>
                <a:lnTo>
                  <a:pt x="799" y="0"/>
                </a:lnTo>
                <a:lnTo>
                  <a:pt x="711" y="15"/>
                </a:lnTo>
                <a:lnTo>
                  <a:pt x="628" y="39"/>
                </a:lnTo>
                <a:lnTo>
                  <a:pt x="546" y="69"/>
                </a:lnTo>
                <a:lnTo>
                  <a:pt x="468" y="103"/>
                </a:lnTo>
                <a:lnTo>
                  <a:pt x="394" y="147"/>
                </a:lnTo>
                <a:lnTo>
                  <a:pt x="326" y="200"/>
                </a:lnTo>
                <a:lnTo>
                  <a:pt x="263" y="254"/>
                </a:lnTo>
                <a:lnTo>
                  <a:pt x="204" y="317"/>
                </a:lnTo>
                <a:lnTo>
                  <a:pt x="156" y="386"/>
                </a:lnTo>
                <a:lnTo>
                  <a:pt x="107" y="459"/>
                </a:lnTo>
                <a:lnTo>
                  <a:pt x="73" y="537"/>
                </a:lnTo>
                <a:lnTo>
                  <a:pt x="44" y="615"/>
                </a:lnTo>
                <a:lnTo>
                  <a:pt x="19" y="698"/>
                </a:lnTo>
                <a:lnTo>
                  <a:pt x="5" y="785"/>
                </a:lnTo>
                <a:lnTo>
                  <a:pt x="0" y="873"/>
                </a:lnTo>
                <a:lnTo>
                  <a:pt x="0" y="873"/>
                </a:lnTo>
                <a:lnTo>
                  <a:pt x="5" y="966"/>
                </a:lnTo>
                <a:lnTo>
                  <a:pt x="19" y="1053"/>
                </a:lnTo>
                <a:lnTo>
                  <a:pt x="44" y="1136"/>
                </a:lnTo>
                <a:lnTo>
                  <a:pt x="73" y="1214"/>
                </a:lnTo>
                <a:lnTo>
                  <a:pt x="107" y="1292"/>
                </a:lnTo>
                <a:lnTo>
                  <a:pt x="156" y="1365"/>
                </a:lnTo>
                <a:lnTo>
                  <a:pt x="204" y="1434"/>
                </a:lnTo>
                <a:lnTo>
                  <a:pt x="263" y="1497"/>
                </a:lnTo>
                <a:lnTo>
                  <a:pt x="326" y="1551"/>
                </a:lnTo>
                <a:lnTo>
                  <a:pt x="394" y="1604"/>
                </a:lnTo>
                <a:lnTo>
                  <a:pt x="468" y="1648"/>
                </a:lnTo>
                <a:lnTo>
                  <a:pt x="546" y="1682"/>
                </a:lnTo>
                <a:lnTo>
                  <a:pt x="628" y="1712"/>
                </a:lnTo>
                <a:lnTo>
                  <a:pt x="711" y="1736"/>
                </a:lnTo>
                <a:lnTo>
                  <a:pt x="799" y="1746"/>
                </a:lnTo>
                <a:lnTo>
                  <a:pt x="892" y="1751"/>
                </a:lnTo>
                <a:lnTo>
                  <a:pt x="892" y="1751"/>
                </a:lnTo>
                <a:lnTo>
                  <a:pt x="984" y="1746"/>
                </a:lnTo>
                <a:lnTo>
                  <a:pt x="1072" y="1736"/>
                </a:lnTo>
                <a:lnTo>
                  <a:pt x="1155" y="1712"/>
                </a:lnTo>
                <a:lnTo>
                  <a:pt x="1238" y="1682"/>
                </a:lnTo>
                <a:lnTo>
                  <a:pt x="1316" y="1648"/>
                </a:lnTo>
                <a:lnTo>
                  <a:pt x="1389" y="1604"/>
                </a:lnTo>
                <a:lnTo>
                  <a:pt x="1457" y="1551"/>
                </a:lnTo>
                <a:lnTo>
                  <a:pt x="1520" y="1497"/>
                </a:lnTo>
                <a:lnTo>
                  <a:pt x="1579" y="1434"/>
                </a:lnTo>
                <a:lnTo>
                  <a:pt x="1628" y="1365"/>
                </a:lnTo>
                <a:lnTo>
                  <a:pt x="1676" y="1292"/>
                </a:lnTo>
                <a:lnTo>
                  <a:pt x="1710" y="1214"/>
                </a:lnTo>
                <a:lnTo>
                  <a:pt x="1740" y="1136"/>
                </a:lnTo>
                <a:lnTo>
                  <a:pt x="1764" y="1053"/>
                </a:lnTo>
                <a:lnTo>
                  <a:pt x="1779" y="966"/>
                </a:lnTo>
                <a:lnTo>
                  <a:pt x="1784" y="873"/>
                </a:lnTo>
                <a:lnTo>
                  <a:pt x="1784" y="873"/>
                </a:lnTo>
                <a:lnTo>
                  <a:pt x="1779" y="785"/>
                </a:lnTo>
                <a:lnTo>
                  <a:pt x="1764" y="698"/>
                </a:lnTo>
                <a:lnTo>
                  <a:pt x="1740" y="615"/>
                </a:lnTo>
                <a:lnTo>
                  <a:pt x="1710" y="537"/>
                </a:lnTo>
                <a:lnTo>
                  <a:pt x="1676" y="459"/>
                </a:lnTo>
                <a:lnTo>
                  <a:pt x="1628" y="386"/>
                </a:lnTo>
                <a:lnTo>
                  <a:pt x="1579" y="317"/>
                </a:lnTo>
                <a:lnTo>
                  <a:pt x="1520" y="254"/>
                </a:lnTo>
                <a:lnTo>
                  <a:pt x="1457" y="200"/>
                </a:lnTo>
                <a:lnTo>
                  <a:pt x="1389" y="147"/>
                </a:lnTo>
                <a:lnTo>
                  <a:pt x="1316" y="103"/>
                </a:lnTo>
                <a:lnTo>
                  <a:pt x="1238" y="69"/>
                </a:lnTo>
                <a:lnTo>
                  <a:pt x="1155" y="39"/>
                </a:lnTo>
                <a:lnTo>
                  <a:pt x="1072" y="15"/>
                </a:lnTo>
                <a:lnTo>
                  <a:pt x="984" y="0"/>
                </a:lnTo>
                <a:lnTo>
                  <a:pt x="892" y="0"/>
                </a:lnTo>
                <a:lnTo>
                  <a:pt x="892" y="0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5970588" y="2214563"/>
            <a:ext cx="2838450" cy="2800350"/>
          </a:xfrm>
          <a:custGeom>
            <a:avLst/>
            <a:gdLst>
              <a:gd name="T0" fmla="*/ 896 w 1788"/>
              <a:gd name="T1" fmla="*/ 0 h 1764"/>
              <a:gd name="T2" fmla="*/ 716 w 1788"/>
              <a:gd name="T3" fmla="*/ 19 h 1764"/>
              <a:gd name="T4" fmla="*/ 546 w 1788"/>
              <a:gd name="T5" fmla="*/ 73 h 1764"/>
              <a:gd name="T6" fmla="*/ 394 w 1788"/>
              <a:gd name="T7" fmla="*/ 151 h 1764"/>
              <a:gd name="T8" fmla="*/ 263 w 1788"/>
              <a:gd name="T9" fmla="*/ 258 h 1764"/>
              <a:gd name="T10" fmla="*/ 151 w 1788"/>
              <a:gd name="T11" fmla="*/ 390 h 1764"/>
              <a:gd name="T12" fmla="*/ 73 w 1788"/>
              <a:gd name="T13" fmla="*/ 541 h 1764"/>
              <a:gd name="T14" fmla="*/ 19 w 1788"/>
              <a:gd name="T15" fmla="*/ 707 h 1764"/>
              <a:gd name="T16" fmla="*/ 0 w 1788"/>
              <a:gd name="T17" fmla="*/ 882 h 1764"/>
              <a:gd name="T18" fmla="*/ 5 w 1788"/>
              <a:gd name="T19" fmla="*/ 975 h 1764"/>
              <a:gd name="T20" fmla="*/ 39 w 1788"/>
              <a:gd name="T21" fmla="*/ 1145 h 1764"/>
              <a:gd name="T22" fmla="*/ 107 w 1788"/>
              <a:gd name="T23" fmla="*/ 1301 h 1764"/>
              <a:gd name="T24" fmla="*/ 204 w 1788"/>
              <a:gd name="T25" fmla="*/ 1443 h 1764"/>
              <a:gd name="T26" fmla="*/ 326 w 1788"/>
              <a:gd name="T27" fmla="*/ 1565 h 1764"/>
              <a:gd name="T28" fmla="*/ 468 w 1788"/>
              <a:gd name="T29" fmla="*/ 1657 h 1764"/>
              <a:gd name="T30" fmla="*/ 628 w 1788"/>
              <a:gd name="T31" fmla="*/ 1725 h 1764"/>
              <a:gd name="T32" fmla="*/ 804 w 1788"/>
              <a:gd name="T33" fmla="*/ 1760 h 1764"/>
              <a:gd name="T34" fmla="*/ 896 w 1788"/>
              <a:gd name="T35" fmla="*/ 1764 h 1764"/>
              <a:gd name="T36" fmla="*/ 1077 w 1788"/>
              <a:gd name="T37" fmla="*/ 1745 h 1764"/>
              <a:gd name="T38" fmla="*/ 1243 w 1788"/>
              <a:gd name="T39" fmla="*/ 1696 h 1764"/>
              <a:gd name="T40" fmla="*/ 1394 w 1788"/>
              <a:gd name="T41" fmla="*/ 1613 h 1764"/>
              <a:gd name="T42" fmla="*/ 1525 w 1788"/>
              <a:gd name="T43" fmla="*/ 1506 h 1764"/>
              <a:gd name="T44" fmla="*/ 1637 w 1788"/>
              <a:gd name="T45" fmla="*/ 1374 h 1764"/>
              <a:gd name="T46" fmla="*/ 1720 w 1788"/>
              <a:gd name="T47" fmla="*/ 1223 h 1764"/>
              <a:gd name="T48" fmla="*/ 1769 w 1788"/>
              <a:gd name="T49" fmla="*/ 1062 h 1764"/>
              <a:gd name="T50" fmla="*/ 1788 w 1788"/>
              <a:gd name="T51" fmla="*/ 882 h 1764"/>
              <a:gd name="T52" fmla="*/ 1784 w 1788"/>
              <a:gd name="T53" fmla="*/ 794 h 1764"/>
              <a:gd name="T54" fmla="*/ 1749 w 1788"/>
              <a:gd name="T55" fmla="*/ 624 h 1764"/>
              <a:gd name="T56" fmla="*/ 1681 w 1788"/>
              <a:gd name="T57" fmla="*/ 463 h 1764"/>
              <a:gd name="T58" fmla="*/ 1584 w 1788"/>
              <a:gd name="T59" fmla="*/ 321 h 1764"/>
              <a:gd name="T60" fmla="*/ 1462 w 1788"/>
              <a:gd name="T61" fmla="*/ 204 h 1764"/>
              <a:gd name="T62" fmla="*/ 1321 w 1788"/>
              <a:gd name="T63" fmla="*/ 107 h 1764"/>
              <a:gd name="T64" fmla="*/ 1160 w 1788"/>
              <a:gd name="T65" fmla="*/ 44 h 1764"/>
              <a:gd name="T66" fmla="*/ 984 w 1788"/>
              <a:gd name="T67" fmla="*/ 5 h 1764"/>
              <a:gd name="T68" fmla="*/ 896 w 1788"/>
              <a:gd name="T69" fmla="*/ 0 h 1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88" h="1764">
                <a:moveTo>
                  <a:pt x="896" y="0"/>
                </a:moveTo>
                <a:lnTo>
                  <a:pt x="896" y="0"/>
                </a:lnTo>
                <a:lnTo>
                  <a:pt x="804" y="5"/>
                </a:lnTo>
                <a:lnTo>
                  <a:pt x="716" y="19"/>
                </a:lnTo>
                <a:lnTo>
                  <a:pt x="628" y="44"/>
                </a:lnTo>
                <a:lnTo>
                  <a:pt x="546" y="73"/>
                </a:lnTo>
                <a:lnTo>
                  <a:pt x="468" y="107"/>
                </a:lnTo>
                <a:lnTo>
                  <a:pt x="394" y="151"/>
                </a:lnTo>
                <a:lnTo>
                  <a:pt x="326" y="204"/>
                </a:lnTo>
                <a:lnTo>
                  <a:pt x="263" y="258"/>
                </a:lnTo>
                <a:lnTo>
                  <a:pt x="204" y="321"/>
                </a:lnTo>
                <a:lnTo>
                  <a:pt x="151" y="390"/>
                </a:lnTo>
                <a:lnTo>
                  <a:pt x="107" y="463"/>
                </a:lnTo>
                <a:lnTo>
                  <a:pt x="73" y="541"/>
                </a:lnTo>
                <a:lnTo>
                  <a:pt x="39" y="624"/>
                </a:lnTo>
                <a:lnTo>
                  <a:pt x="19" y="707"/>
                </a:lnTo>
                <a:lnTo>
                  <a:pt x="5" y="794"/>
                </a:lnTo>
                <a:lnTo>
                  <a:pt x="0" y="882"/>
                </a:lnTo>
                <a:lnTo>
                  <a:pt x="0" y="882"/>
                </a:lnTo>
                <a:lnTo>
                  <a:pt x="5" y="975"/>
                </a:lnTo>
                <a:lnTo>
                  <a:pt x="19" y="1062"/>
                </a:lnTo>
                <a:lnTo>
                  <a:pt x="39" y="1145"/>
                </a:lnTo>
                <a:lnTo>
                  <a:pt x="73" y="1223"/>
                </a:lnTo>
                <a:lnTo>
                  <a:pt x="107" y="1301"/>
                </a:lnTo>
                <a:lnTo>
                  <a:pt x="151" y="1374"/>
                </a:lnTo>
                <a:lnTo>
                  <a:pt x="204" y="1443"/>
                </a:lnTo>
                <a:lnTo>
                  <a:pt x="263" y="1506"/>
                </a:lnTo>
                <a:lnTo>
                  <a:pt x="326" y="1565"/>
                </a:lnTo>
                <a:lnTo>
                  <a:pt x="394" y="1613"/>
                </a:lnTo>
                <a:lnTo>
                  <a:pt x="468" y="1657"/>
                </a:lnTo>
                <a:lnTo>
                  <a:pt x="546" y="1696"/>
                </a:lnTo>
                <a:lnTo>
                  <a:pt x="628" y="1725"/>
                </a:lnTo>
                <a:lnTo>
                  <a:pt x="716" y="1745"/>
                </a:lnTo>
                <a:lnTo>
                  <a:pt x="804" y="1760"/>
                </a:lnTo>
                <a:lnTo>
                  <a:pt x="896" y="1764"/>
                </a:lnTo>
                <a:lnTo>
                  <a:pt x="896" y="1764"/>
                </a:lnTo>
                <a:lnTo>
                  <a:pt x="984" y="1760"/>
                </a:lnTo>
                <a:lnTo>
                  <a:pt x="1077" y="1745"/>
                </a:lnTo>
                <a:lnTo>
                  <a:pt x="1160" y="1725"/>
                </a:lnTo>
                <a:lnTo>
                  <a:pt x="1243" y="1696"/>
                </a:lnTo>
                <a:lnTo>
                  <a:pt x="1321" y="1657"/>
                </a:lnTo>
                <a:lnTo>
                  <a:pt x="1394" y="1613"/>
                </a:lnTo>
                <a:lnTo>
                  <a:pt x="1462" y="1565"/>
                </a:lnTo>
                <a:lnTo>
                  <a:pt x="1525" y="1506"/>
                </a:lnTo>
                <a:lnTo>
                  <a:pt x="1584" y="1443"/>
                </a:lnTo>
                <a:lnTo>
                  <a:pt x="1637" y="1374"/>
                </a:lnTo>
                <a:lnTo>
                  <a:pt x="1681" y="1301"/>
                </a:lnTo>
                <a:lnTo>
                  <a:pt x="1720" y="1223"/>
                </a:lnTo>
                <a:lnTo>
                  <a:pt x="1749" y="1145"/>
                </a:lnTo>
                <a:lnTo>
                  <a:pt x="1769" y="1062"/>
                </a:lnTo>
                <a:lnTo>
                  <a:pt x="1784" y="975"/>
                </a:lnTo>
                <a:lnTo>
                  <a:pt x="1788" y="882"/>
                </a:lnTo>
                <a:lnTo>
                  <a:pt x="1788" y="882"/>
                </a:lnTo>
                <a:lnTo>
                  <a:pt x="1784" y="794"/>
                </a:lnTo>
                <a:lnTo>
                  <a:pt x="1769" y="707"/>
                </a:lnTo>
                <a:lnTo>
                  <a:pt x="1749" y="624"/>
                </a:lnTo>
                <a:lnTo>
                  <a:pt x="1720" y="541"/>
                </a:lnTo>
                <a:lnTo>
                  <a:pt x="1681" y="463"/>
                </a:lnTo>
                <a:lnTo>
                  <a:pt x="1637" y="390"/>
                </a:lnTo>
                <a:lnTo>
                  <a:pt x="1584" y="321"/>
                </a:lnTo>
                <a:lnTo>
                  <a:pt x="1525" y="258"/>
                </a:lnTo>
                <a:lnTo>
                  <a:pt x="1462" y="204"/>
                </a:lnTo>
                <a:lnTo>
                  <a:pt x="1394" y="151"/>
                </a:lnTo>
                <a:lnTo>
                  <a:pt x="1321" y="107"/>
                </a:lnTo>
                <a:lnTo>
                  <a:pt x="1243" y="73"/>
                </a:lnTo>
                <a:lnTo>
                  <a:pt x="1160" y="44"/>
                </a:lnTo>
                <a:lnTo>
                  <a:pt x="1077" y="19"/>
                </a:lnTo>
                <a:lnTo>
                  <a:pt x="984" y="5"/>
                </a:lnTo>
                <a:lnTo>
                  <a:pt x="896" y="0"/>
                </a:lnTo>
                <a:lnTo>
                  <a:pt x="896" y="0"/>
                </a:lnTo>
                <a:close/>
              </a:path>
            </a:pathLst>
          </a:custGeom>
          <a:solidFill>
            <a:srgbClr val="FFE1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5970588" y="2206626"/>
            <a:ext cx="2854325" cy="2816225"/>
          </a:xfrm>
          <a:custGeom>
            <a:avLst/>
            <a:gdLst>
              <a:gd name="T0" fmla="*/ 896 w 1798"/>
              <a:gd name="T1" fmla="*/ 0 h 1774"/>
              <a:gd name="T2" fmla="*/ 716 w 1798"/>
              <a:gd name="T3" fmla="*/ 19 h 1774"/>
              <a:gd name="T4" fmla="*/ 546 w 1798"/>
              <a:gd name="T5" fmla="*/ 68 h 1774"/>
              <a:gd name="T6" fmla="*/ 394 w 1798"/>
              <a:gd name="T7" fmla="*/ 151 h 1774"/>
              <a:gd name="T8" fmla="*/ 263 w 1798"/>
              <a:gd name="T9" fmla="*/ 258 h 1774"/>
              <a:gd name="T10" fmla="*/ 151 w 1798"/>
              <a:gd name="T11" fmla="*/ 390 h 1774"/>
              <a:gd name="T12" fmla="*/ 68 w 1798"/>
              <a:gd name="T13" fmla="*/ 541 h 1774"/>
              <a:gd name="T14" fmla="*/ 14 w 1798"/>
              <a:gd name="T15" fmla="*/ 707 h 1774"/>
              <a:gd name="T16" fmla="*/ 0 w 1798"/>
              <a:gd name="T17" fmla="*/ 887 h 1774"/>
              <a:gd name="T18" fmla="*/ 5 w 1798"/>
              <a:gd name="T19" fmla="*/ 975 h 1774"/>
              <a:gd name="T20" fmla="*/ 39 w 1798"/>
              <a:gd name="T21" fmla="*/ 1150 h 1774"/>
              <a:gd name="T22" fmla="*/ 107 w 1798"/>
              <a:gd name="T23" fmla="*/ 1306 h 1774"/>
              <a:gd name="T24" fmla="*/ 204 w 1798"/>
              <a:gd name="T25" fmla="*/ 1448 h 1774"/>
              <a:gd name="T26" fmla="*/ 326 w 1798"/>
              <a:gd name="T27" fmla="*/ 1570 h 1774"/>
              <a:gd name="T28" fmla="*/ 468 w 1798"/>
              <a:gd name="T29" fmla="*/ 1667 h 1774"/>
              <a:gd name="T30" fmla="*/ 628 w 1798"/>
              <a:gd name="T31" fmla="*/ 1730 h 1774"/>
              <a:gd name="T32" fmla="*/ 804 w 1798"/>
              <a:gd name="T33" fmla="*/ 1769 h 1774"/>
              <a:gd name="T34" fmla="*/ 896 w 1798"/>
              <a:gd name="T35" fmla="*/ 1774 h 1774"/>
              <a:gd name="T36" fmla="*/ 1077 w 1798"/>
              <a:gd name="T37" fmla="*/ 1755 h 1774"/>
              <a:gd name="T38" fmla="*/ 1247 w 1798"/>
              <a:gd name="T39" fmla="*/ 1701 h 1774"/>
              <a:gd name="T40" fmla="*/ 1398 w 1798"/>
              <a:gd name="T41" fmla="*/ 1623 h 1774"/>
              <a:gd name="T42" fmla="*/ 1535 w 1798"/>
              <a:gd name="T43" fmla="*/ 1511 h 1774"/>
              <a:gd name="T44" fmla="*/ 1642 w 1798"/>
              <a:gd name="T45" fmla="*/ 1379 h 1774"/>
              <a:gd name="T46" fmla="*/ 1725 w 1798"/>
              <a:gd name="T47" fmla="*/ 1233 h 1774"/>
              <a:gd name="T48" fmla="*/ 1779 w 1798"/>
              <a:gd name="T49" fmla="*/ 1063 h 1774"/>
              <a:gd name="T50" fmla="*/ 1798 w 1798"/>
              <a:gd name="T51" fmla="*/ 887 h 1774"/>
              <a:gd name="T52" fmla="*/ 1793 w 1798"/>
              <a:gd name="T53" fmla="*/ 794 h 1774"/>
              <a:gd name="T54" fmla="*/ 1754 w 1798"/>
              <a:gd name="T55" fmla="*/ 624 h 1774"/>
              <a:gd name="T56" fmla="*/ 1686 w 1798"/>
              <a:gd name="T57" fmla="*/ 463 h 1774"/>
              <a:gd name="T58" fmla="*/ 1589 w 1798"/>
              <a:gd name="T59" fmla="*/ 322 h 1774"/>
              <a:gd name="T60" fmla="*/ 1467 w 1798"/>
              <a:gd name="T61" fmla="*/ 205 h 1774"/>
              <a:gd name="T62" fmla="*/ 1325 w 1798"/>
              <a:gd name="T63" fmla="*/ 107 h 1774"/>
              <a:gd name="T64" fmla="*/ 1165 w 1798"/>
              <a:gd name="T65" fmla="*/ 39 h 1774"/>
              <a:gd name="T66" fmla="*/ 989 w 1798"/>
              <a:gd name="T67" fmla="*/ 5 h 1774"/>
              <a:gd name="T68" fmla="*/ 896 w 1798"/>
              <a:gd name="T69" fmla="*/ 0 h 1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98" h="1774">
                <a:moveTo>
                  <a:pt x="896" y="0"/>
                </a:moveTo>
                <a:lnTo>
                  <a:pt x="896" y="0"/>
                </a:lnTo>
                <a:lnTo>
                  <a:pt x="804" y="5"/>
                </a:lnTo>
                <a:lnTo>
                  <a:pt x="716" y="19"/>
                </a:lnTo>
                <a:lnTo>
                  <a:pt x="628" y="39"/>
                </a:lnTo>
                <a:lnTo>
                  <a:pt x="546" y="68"/>
                </a:lnTo>
                <a:lnTo>
                  <a:pt x="468" y="107"/>
                </a:lnTo>
                <a:lnTo>
                  <a:pt x="394" y="151"/>
                </a:lnTo>
                <a:lnTo>
                  <a:pt x="326" y="205"/>
                </a:lnTo>
                <a:lnTo>
                  <a:pt x="263" y="258"/>
                </a:lnTo>
                <a:lnTo>
                  <a:pt x="204" y="322"/>
                </a:lnTo>
                <a:lnTo>
                  <a:pt x="151" y="390"/>
                </a:lnTo>
                <a:lnTo>
                  <a:pt x="107" y="463"/>
                </a:lnTo>
                <a:lnTo>
                  <a:pt x="68" y="541"/>
                </a:lnTo>
                <a:lnTo>
                  <a:pt x="39" y="624"/>
                </a:lnTo>
                <a:lnTo>
                  <a:pt x="14" y="707"/>
                </a:lnTo>
                <a:lnTo>
                  <a:pt x="5" y="794"/>
                </a:lnTo>
                <a:lnTo>
                  <a:pt x="0" y="887"/>
                </a:lnTo>
                <a:lnTo>
                  <a:pt x="0" y="887"/>
                </a:lnTo>
                <a:lnTo>
                  <a:pt x="5" y="975"/>
                </a:lnTo>
                <a:lnTo>
                  <a:pt x="14" y="1063"/>
                </a:lnTo>
                <a:lnTo>
                  <a:pt x="39" y="1150"/>
                </a:lnTo>
                <a:lnTo>
                  <a:pt x="68" y="1233"/>
                </a:lnTo>
                <a:lnTo>
                  <a:pt x="107" y="1306"/>
                </a:lnTo>
                <a:lnTo>
                  <a:pt x="151" y="1379"/>
                </a:lnTo>
                <a:lnTo>
                  <a:pt x="204" y="1448"/>
                </a:lnTo>
                <a:lnTo>
                  <a:pt x="263" y="1511"/>
                </a:lnTo>
                <a:lnTo>
                  <a:pt x="326" y="1570"/>
                </a:lnTo>
                <a:lnTo>
                  <a:pt x="394" y="1623"/>
                </a:lnTo>
                <a:lnTo>
                  <a:pt x="468" y="1667"/>
                </a:lnTo>
                <a:lnTo>
                  <a:pt x="546" y="1701"/>
                </a:lnTo>
                <a:lnTo>
                  <a:pt x="628" y="1730"/>
                </a:lnTo>
                <a:lnTo>
                  <a:pt x="716" y="1755"/>
                </a:lnTo>
                <a:lnTo>
                  <a:pt x="804" y="1769"/>
                </a:lnTo>
                <a:lnTo>
                  <a:pt x="896" y="1774"/>
                </a:lnTo>
                <a:lnTo>
                  <a:pt x="896" y="1774"/>
                </a:lnTo>
                <a:lnTo>
                  <a:pt x="989" y="1769"/>
                </a:lnTo>
                <a:lnTo>
                  <a:pt x="1077" y="1755"/>
                </a:lnTo>
                <a:lnTo>
                  <a:pt x="1165" y="1730"/>
                </a:lnTo>
                <a:lnTo>
                  <a:pt x="1247" y="1701"/>
                </a:lnTo>
                <a:lnTo>
                  <a:pt x="1325" y="1667"/>
                </a:lnTo>
                <a:lnTo>
                  <a:pt x="1398" y="1623"/>
                </a:lnTo>
                <a:lnTo>
                  <a:pt x="1467" y="1570"/>
                </a:lnTo>
                <a:lnTo>
                  <a:pt x="1535" y="1511"/>
                </a:lnTo>
                <a:lnTo>
                  <a:pt x="1589" y="1448"/>
                </a:lnTo>
                <a:lnTo>
                  <a:pt x="1642" y="1379"/>
                </a:lnTo>
                <a:lnTo>
                  <a:pt x="1686" y="1306"/>
                </a:lnTo>
                <a:lnTo>
                  <a:pt x="1725" y="1233"/>
                </a:lnTo>
                <a:lnTo>
                  <a:pt x="1754" y="1150"/>
                </a:lnTo>
                <a:lnTo>
                  <a:pt x="1779" y="1063"/>
                </a:lnTo>
                <a:lnTo>
                  <a:pt x="1793" y="975"/>
                </a:lnTo>
                <a:lnTo>
                  <a:pt x="1798" y="887"/>
                </a:lnTo>
                <a:lnTo>
                  <a:pt x="1798" y="887"/>
                </a:lnTo>
                <a:lnTo>
                  <a:pt x="1793" y="794"/>
                </a:lnTo>
                <a:lnTo>
                  <a:pt x="1779" y="707"/>
                </a:lnTo>
                <a:lnTo>
                  <a:pt x="1754" y="624"/>
                </a:lnTo>
                <a:lnTo>
                  <a:pt x="1725" y="541"/>
                </a:lnTo>
                <a:lnTo>
                  <a:pt x="1686" y="463"/>
                </a:lnTo>
                <a:lnTo>
                  <a:pt x="1642" y="390"/>
                </a:lnTo>
                <a:lnTo>
                  <a:pt x="1589" y="322"/>
                </a:lnTo>
                <a:lnTo>
                  <a:pt x="1535" y="258"/>
                </a:lnTo>
                <a:lnTo>
                  <a:pt x="1467" y="205"/>
                </a:lnTo>
                <a:lnTo>
                  <a:pt x="1398" y="151"/>
                </a:lnTo>
                <a:lnTo>
                  <a:pt x="1325" y="107"/>
                </a:lnTo>
                <a:lnTo>
                  <a:pt x="1247" y="68"/>
                </a:lnTo>
                <a:lnTo>
                  <a:pt x="1165" y="39"/>
                </a:lnTo>
                <a:lnTo>
                  <a:pt x="1077" y="19"/>
                </a:lnTo>
                <a:lnTo>
                  <a:pt x="989" y="5"/>
                </a:lnTo>
                <a:lnTo>
                  <a:pt x="896" y="0"/>
                </a:lnTo>
                <a:lnTo>
                  <a:pt x="896" y="0"/>
                </a:lnTo>
                <a:close/>
              </a:path>
            </a:pathLst>
          </a:custGeom>
          <a:solidFill>
            <a:srgbClr val="FFD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5962650" y="2198688"/>
            <a:ext cx="2870200" cy="2824163"/>
          </a:xfrm>
          <a:custGeom>
            <a:avLst/>
            <a:gdLst>
              <a:gd name="T0" fmla="*/ 906 w 1808"/>
              <a:gd name="T1" fmla="*/ 0 h 1779"/>
              <a:gd name="T2" fmla="*/ 721 w 1808"/>
              <a:gd name="T3" fmla="*/ 19 h 1779"/>
              <a:gd name="T4" fmla="*/ 555 w 1808"/>
              <a:gd name="T5" fmla="*/ 68 h 1779"/>
              <a:gd name="T6" fmla="*/ 399 w 1808"/>
              <a:gd name="T7" fmla="*/ 151 h 1779"/>
              <a:gd name="T8" fmla="*/ 268 w 1808"/>
              <a:gd name="T9" fmla="*/ 263 h 1779"/>
              <a:gd name="T10" fmla="*/ 156 w 1808"/>
              <a:gd name="T11" fmla="*/ 395 h 1779"/>
              <a:gd name="T12" fmla="*/ 73 w 1808"/>
              <a:gd name="T13" fmla="*/ 546 h 1779"/>
              <a:gd name="T14" fmla="*/ 19 w 1808"/>
              <a:gd name="T15" fmla="*/ 712 h 1779"/>
              <a:gd name="T16" fmla="*/ 0 w 1808"/>
              <a:gd name="T17" fmla="*/ 892 h 1779"/>
              <a:gd name="T18" fmla="*/ 5 w 1808"/>
              <a:gd name="T19" fmla="*/ 980 h 1779"/>
              <a:gd name="T20" fmla="*/ 44 w 1808"/>
              <a:gd name="T21" fmla="*/ 1155 h 1779"/>
              <a:gd name="T22" fmla="*/ 112 w 1808"/>
              <a:gd name="T23" fmla="*/ 1316 h 1779"/>
              <a:gd name="T24" fmla="*/ 209 w 1808"/>
              <a:gd name="T25" fmla="*/ 1458 h 1779"/>
              <a:gd name="T26" fmla="*/ 331 w 1808"/>
              <a:gd name="T27" fmla="*/ 1575 h 1779"/>
              <a:gd name="T28" fmla="*/ 477 w 1808"/>
              <a:gd name="T29" fmla="*/ 1672 h 1779"/>
              <a:gd name="T30" fmla="*/ 638 w 1808"/>
              <a:gd name="T31" fmla="*/ 1740 h 1779"/>
              <a:gd name="T32" fmla="*/ 814 w 1808"/>
              <a:gd name="T33" fmla="*/ 1774 h 1779"/>
              <a:gd name="T34" fmla="*/ 906 w 1808"/>
              <a:gd name="T35" fmla="*/ 1779 h 1779"/>
              <a:gd name="T36" fmla="*/ 1087 w 1808"/>
              <a:gd name="T37" fmla="*/ 1765 h 1779"/>
              <a:gd name="T38" fmla="*/ 1257 w 1808"/>
              <a:gd name="T39" fmla="*/ 1711 h 1779"/>
              <a:gd name="T40" fmla="*/ 1408 w 1808"/>
              <a:gd name="T41" fmla="*/ 1628 h 1779"/>
              <a:gd name="T42" fmla="*/ 1545 w 1808"/>
              <a:gd name="T43" fmla="*/ 1521 h 1779"/>
              <a:gd name="T44" fmla="*/ 1652 w 1808"/>
              <a:gd name="T45" fmla="*/ 1389 h 1779"/>
              <a:gd name="T46" fmla="*/ 1740 w 1808"/>
              <a:gd name="T47" fmla="*/ 1238 h 1779"/>
              <a:gd name="T48" fmla="*/ 1789 w 1808"/>
              <a:gd name="T49" fmla="*/ 1068 h 1779"/>
              <a:gd name="T50" fmla="*/ 1808 w 1808"/>
              <a:gd name="T51" fmla="*/ 892 h 1779"/>
              <a:gd name="T52" fmla="*/ 1803 w 1808"/>
              <a:gd name="T53" fmla="*/ 799 h 1779"/>
              <a:gd name="T54" fmla="*/ 1769 w 1808"/>
              <a:gd name="T55" fmla="*/ 624 h 1779"/>
              <a:gd name="T56" fmla="*/ 1701 w 1808"/>
              <a:gd name="T57" fmla="*/ 468 h 1779"/>
              <a:gd name="T58" fmla="*/ 1603 w 1808"/>
              <a:gd name="T59" fmla="*/ 327 h 1779"/>
              <a:gd name="T60" fmla="*/ 1481 w 1808"/>
              <a:gd name="T61" fmla="*/ 205 h 1779"/>
              <a:gd name="T62" fmla="*/ 1335 w 1808"/>
              <a:gd name="T63" fmla="*/ 107 h 1779"/>
              <a:gd name="T64" fmla="*/ 1174 w 1808"/>
              <a:gd name="T65" fmla="*/ 39 h 1779"/>
              <a:gd name="T66" fmla="*/ 999 w 1808"/>
              <a:gd name="T67" fmla="*/ 5 h 1779"/>
              <a:gd name="T68" fmla="*/ 906 w 1808"/>
              <a:gd name="T69" fmla="*/ 0 h 1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08" h="1779">
                <a:moveTo>
                  <a:pt x="906" y="0"/>
                </a:moveTo>
                <a:lnTo>
                  <a:pt x="906" y="0"/>
                </a:lnTo>
                <a:lnTo>
                  <a:pt x="814" y="5"/>
                </a:lnTo>
                <a:lnTo>
                  <a:pt x="721" y="19"/>
                </a:lnTo>
                <a:lnTo>
                  <a:pt x="638" y="39"/>
                </a:lnTo>
                <a:lnTo>
                  <a:pt x="555" y="68"/>
                </a:lnTo>
                <a:lnTo>
                  <a:pt x="477" y="107"/>
                </a:lnTo>
                <a:lnTo>
                  <a:pt x="399" y="151"/>
                </a:lnTo>
                <a:lnTo>
                  <a:pt x="331" y="205"/>
                </a:lnTo>
                <a:lnTo>
                  <a:pt x="268" y="263"/>
                </a:lnTo>
                <a:lnTo>
                  <a:pt x="209" y="327"/>
                </a:lnTo>
                <a:lnTo>
                  <a:pt x="156" y="395"/>
                </a:lnTo>
                <a:lnTo>
                  <a:pt x="112" y="468"/>
                </a:lnTo>
                <a:lnTo>
                  <a:pt x="73" y="546"/>
                </a:lnTo>
                <a:lnTo>
                  <a:pt x="44" y="624"/>
                </a:lnTo>
                <a:lnTo>
                  <a:pt x="19" y="712"/>
                </a:lnTo>
                <a:lnTo>
                  <a:pt x="5" y="799"/>
                </a:lnTo>
                <a:lnTo>
                  <a:pt x="0" y="892"/>
                </a:lnTo>
                <a:lnTo>
                  <a:pt x="0" y="892"/>
                </a:lnTo>
                <a:lnTo>
                  <a:pt x="5" y="980"/>
                </a:lnTo>
                <a:lnTo>
                  <a:pt x="19" y="1068"/>
                </a:lnTo>
                <a:lnTo>
                  <a:pt x="44" y="1155"/>
                </a:lnTo>
                <a:lnTo>
                  <a:pt x="73" y="1238"/>
                </a:lnTo>
                <a:lnTo>
                  <a:pt x="112" y="1316"/>
                </a:lnTo>
                <a:lnTo>
                  <a:pt x="156" y="1389"/>
                </a:lnTo>
                <a:lnTo>
                  <a:pt x="209" y="1458"/>
                </a:lnTo>
                <a:lnTo>
                  <a:pt x="268" y="1521"/>
                </a:lnTo>
                <a:lnTo>
                  <a:pt x="331" y="1575"/>
                </a:lnTo>
                <a:lnTo>
                  <a:pt x="399" y="1628"/>
                </a:lnTo>
                <a:lnTo>
                  <a:pt x="477" y="1672"/>
                </a:lnTo>
                <a:lnTo>
                  <a:pt x="555" y="1711"/>
                </a:lnTo>
                <a:lnTo>
                  <a:pt x="638" y="1740"/>
                </a:lnTo>
                <a:lnTo>
                  <a:pt x="721" y="1765"/>
                </a:lnTo>
                <a:lnTo>
                  <a:pt x="814" y="1774"/>
                </a:lnTo>
                <a:lnTo>
                  <a:pt x="906" y="1779"/>
                </a:lnTo>
                <a:lnTo>
                  <a:pt x="906" y="1779"/>
                </a:lnTo>
                <a:lnTo>
                  <a:pt x="999" y="1774"/>
                </a:lnTo>
                <a:lnTo>
                  <a:pt x="1087" y="1765"/>
                </a:lnTo>
                <a:lnTo>
                  <a:pt x="1174" y="1740"/>
                </a:lnTo>
                <a:lnTo>
                  <a:pt x="1257" y="1711"/>
                </a:lnTo>
                <a:lnTo>
                  <a:pt x="1335" y="1672"/>
                </a:lnTo>
                <a:lnTo>
                  <a:pt x="1408" y="1628"/>
                </a:lnTo>
                <a:lnTo>
                  <a:pt x="1481" y="1575"/>
                </a:lnTo>
                <a:lnTo>
                  <a:pt x="1545" y="1521"/>
                </a:lnTo>
                <a:lnTo>
                  <a:pt x="1603" y="1458"/>
                </a:lnTo>
                <a:lnTo>
                  <a:pt x="1652" y="1389"/>
                </a:lnTo>
                <a:lnTo>
                  <a:pt x="1701" y="1316"/>
                </a:lnTo>
                <a:lnTo>
                  <a:pt x="1740" y="1238"/>
                </a:lnTo>
                <a:lnTo>
                  <a:pt x="1769" y="1155"/>
                </a:lnTo>
                <a:lnTo>
                  <a:pt x="1789" y="1068"/>
                </a:lnTo>
                <a:lnTo>
                  <a:pt x="1803" y="980"/>
                </a:lnTo>
                <a:lnTo>
                  <a:pt x="1808" y="892"/>
                </a:lnTo>
                <a:lnTo>
                  <a:pt x="1808" y="892"/>
                </a:lnTo>
                <a:lnTo>
                  <a:pt x="1803" y="799"/>
                </a:lnTo>
                <a:lnTo>
                  <a:pt x="1789" y="712"/>
                </a:lnTo>
                <a:lnTo>
                  <a:pt x="1769" y="624"/>
                </a:lnTo>
                <a:lnTo>
                  <a:pt x="1740" y="546"/>
                </a:lnTo>
                <a:lnTo>
                  <a:pt x="1701" y="468"/>
                </a:lnTo>
                <a:lnTo>
                  <a:pt x="1652" y="395"/>
                </a:lnTo>
                <a:lnTo>
                  <a:pt x="1603" y="327"/>
                </a:lnTo>
                <a:lnTo>
                  <a:pt x="1545" y="263"/>
                </a:lnTo>
                <a:lnTo>
                  <a:pt x="1481" y="205"/>
                </a:lnTo>
                <a:lnTo>
                  <a:pt x="1408" y="151"/>
                </a:lnTo>
                <a:lnTo>
                  <a:pt x="1335" y="107"/>
                </a:lnTo>
                <a:lnTo>
                  <a:pt x="1257" y="68"/>
                </a:lnTo>
                <a:lnTo>
                  <a:pt x="1174" y="39"/>
                </a:lnTo>
                <a:lnTo>
                  <a:pt x="1087" y="19"/>
                </a:lnTo>
                <a:lnTo>
                  <a:pt x="999" y="5"/>
                </a:lnTo>
                <a:lnTo>
                  <a:pt x="906" y="0"/>
                </a:lnTo>
                <a:lnTo>
                  <a:pt x="906" y="0"/>
                </a:lnTo>
                <a:close/>
              </a:path>
            </a:pathLst>
          </a:custGeom>
          <a:solidFill>
            <a:srgbClr val="FED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5962650" y="2190751"/>
            <a:ext cx="2886075" cy="2840038"/>
          </a:xfrm>
          <a:custGeom>
            <a:avLst/>
            <a:gdLst>
              <a:gd name="T0" fmla="*/ 906 w 1818"/>
              <a:gd name="T1" fmla="*/ 0 h 1789"/>
              <a:gd name="T2" fmla="*/ 726 w 1818"/>
              <a:gd name="T3" fmla="*/ 15 h 1789"/>
              <a:gd name="T4" fmla="*/ 555 w 1818"/>
              <a:gd name="T5" fmla="*/ 68 h 1789"/>
              <a:gd name="T6" fmla="*/ 399 w 1818"/>
              <a:gd name="T7" fmla="*/ 151 h 1789"/>
              <a:gd name="T8" fmla="*/ 268 w 1818"/>
              <a:gd name="T9" fmla="*/ 263 h 1789"/>
              <a:gd name="T10" fmla="*/ 156 w 1818"/>
              <a:gd name="T11" fmla="*/ 395 h 1789"/>
              <a:gd name="T12" fmla="*/ 73 w 1818"/>
              <a:gd name="T13" fmla="*/ 546 h 1789"/>
              <a:gd name="T14" fmla="*/ 19 w 1818"/>
              <a:gd name="T15" fmla="*/ 712 h 1789"/>
              <a:gd name="T16" fmla="*/ 0 w 1818"/>
              <a:gd name="T17" fmla="*/ 892 h 1789"/>
              <a:gd name="T18" fmla="*/ 5 w 1818"/>
              <a:gd name="T19" fmla="*/ 985 h 1789"/>
              <a:gd name="T20" fmla="*/ 39 w 1818"/>
              <a:gd name="T21" fmla="*/ 1160 h 1789"/>
              <a:gd name="T22" fmla="*/ 112 w 1818"/>
              <a:gd name="T23" fmla="*/ 1321 h 1789"/>
              <a:gd name="T24" fmla="*/ 209 w 1818"/>
              <a:gd name="T25" fmla="*/ 1463 h 1789"/>
              <a:gd name="T26" fmla="*/ 331 w 1818"/>
              <a:gd name="T27" fmla="*/ 1584 h 1789"/>
              <a:gd name="T28" fmla="*/ 477 w 1818"/>
              <a:gd name="T29" fmla="*/ 1682 h 1789"/>
              <a:gd name="T30" fmla="*/ 638 w 1818"/>
              <a:gd name="T31" fmla="*/ 1750 h 1789"/>
              <a:gd name="T32" fmla="*/ 814 w 1818"/>
              <a:gd name="T33" fmla="*/ 1784 h 1789"/>
              <a:gd name="T34" fmla="*/ 906 w 1818"/>
              <a:gd name="T35" fmla="*/ 1789 h 1789"/>
              <a:gd name="T36" fmla="*/ 1092 w 1818"/>
              <a:gd name="T37" fmla="*/ 1770 h 1789"/>
              <a:gd name="T38" fmla="*/ 1262 w 1818"/>
              <a:gd name="T39" fmla="*/ 1716 h 1789"/>
              <a:gd name="T40" fmla="*/ 1413 w 1818"/>
              <a:gd name="T41" fmla="*/ 1633 h 1789"/>
              <a:gd name="T42" fmla="*/ 1550 w 1818"/>
              <a:gd name="T43" fmla="*/ 1526 h 1789"/>
              <a:gd name="T44" fmla="*/ 1662 w 1818"/>
              <a:gd name="T45" fmla="*/ 1394 h 1789"/>
              <a:gd name="T46" fmla="*/ 1745 w 1818"/>
              <a:gd name="T47" fmla="*/ 1243 h 1789"/>
              <a:gd name="T48" fmla="*/ 1798 w 1818"/>
              <a:gd name="T49" fmla="*/ 1073 h 1789"/>
              <a:gd name="T50" fmla="*/ 1818 w 1818"/>
              <a:gd name="T51" fmla="*/ 892 h 1789"/>
              <a:gd name="T52" fmla="*/ 1813 w 1818"/>
              <a:gd name="T53" fmla="*/ 804 h 1789"/>
              <a:gd name="T54" fmla="*/ 1774 w 1818"/>
              <a:gd name="T55" fmla="*/ 629 h 1789"/>
              <a:gd name="T56" fmla="*/ 1706 w 1818"/>
              <a:gd name="T57" fmla="*/ 468 h 1789"/>
              <a:gd name="T58" fmla="*/ 1608 w 1818"/>
              <a:gd name="T59" fmla="*/ 327 h 1789"/>
              <a:gd name="T60" fmla="*/ 1486 w 1818"/>
              <a:gd name="T61" fmla="*/ 205 h 1789"/>
              <a:gd name="T62" fmla="*/ 1340 w 1818"/>
              <a:gd name="T63" fmla="*/ 107 h 1789"/>
              <a:gd name="T64" fmla="*/ 1179 w 1818"/>
              <a:gd name="T65" fmla="*/ 39 h 1789"/>
              <a:gd name="T66" fmla="*/ 999 w 1818"/>
              <a:gd name="T67" fmla="*/ 5 h 1789"/>
              <a:gd name="T68" fmla="*/ 906 w 1818"/>
              <a:gd name="T69" fmla="*/ 0 h 1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18" h="1789">
                <a:moveTo>
                  <a:pt x="906" y="0"/>
                </a:moveTo>
                <a:lnTo>
                  <a:pt x="906" y="0"/>
                </a:lnTo>
                <a:lnTo>
                  <a:pt x="814" y="5"/>
                </a:lnTo>
                <a:lnTo>
                  <a:pt x="726" y="15"/>
                </a:lnTo>
                <a:lnTo>
                  <a:pt x="638" y="39"/>
                </a:lnTo>
                <a:lnTo>
                  <a:pt x="555" y="68"/>
                </a:lnTo>
                <a:lnTo>
                  <a:pt x="477" y="107"/>
                </a:lnTo>
                <a:lnTo>
                  <a:pt x="399" y="151"/>
                </a:lnTo>
                <a:lnTo>
                  <a:pt x="331" y="205"/>
                </a:lnTo>
                <a:lnTo>
                  <a:pt x="268" y="263"/>
                </a:lnTo>
                <a:lnTo>
                  <a:pt x="209" y="327"/>
                </a:lnTo>
                <a:lnTo>
                  <a:pt x="156" y="395"/>
                </a:lnTo>
                <a:lnTo>
                  <a:pt x="112" y="468"/>
                </a:lnTo>
                <a:lnTo>
                  <a:pt x="73" y="546"/>
                </a:lnTo>
                <a:lnTo>
                  <a:pt x="39" y="629"/>
                </a:lnTo>
                <a:lnTo>
                  <a:pt x="19" y="712"/>
                </a:lnTo>
                <a:lnTo>
                  <a:pt x="5" y="804"/>
                </a:lnTo>
                <a:lnTo>
                  <a:pt x="0" y="892"/>
                </a:lnTo>
                <a:lnTo>
                  <a:pt x="0" y="892"/>
                </a:lnTo>
                <a:lnTo>
                  <a:pt x="5" y="985"/>
                </a:lnTo>
                <a:lnTo>
                  <a:pt x="19" y="1073"/>
                </a:lnTo>
                <a:lnTo>
                  <a:pt x="39" y="1160"/>
                </a:lnTo>
                <a:lnTo>
                  <a:pt x="73" y="1243"/>
                </a:lnTo>
                <a:lnTo>
                  <a:pt x="112" y="1321"/>
                </a:lnTo>
                <a:lnTo>
                  <a:pt x="156" y="1394"/>
                </a:lnTo>
                <a:lnTo>
                  <a:pt x="209" y="1463"/>
                </a:lnTo>
                <a:lnTo>
                  <a:pt x="268" y="1526"/>
                </a:lnTo>
                <a:lnTo>
                  <a:pt x="331" y="1584"/>
                </a:lnTo>
                <a:lnTo>
                  <a:pt x="399" y="1633"/>
                </a:lnTo>
                <a:lnTo>
                  <a:pt x="477" y="1682"/>
                </a:lnTo>
                <a:lnTo>
                  <a:pt x="555" y="1716"/>
                </a:lnTo>
                <a:lnTo>
                  <a:pt x="638" y="1750"/>
                </a:lnTo>
                <a:lnTo>
                  <a:pt x="726" y="1770"/>
                </a:lnTo>
                <a:lnTo>
                  <a:pt x="814" y="1784"/>
                </a:lnTo>
                <a:lnTo>
                  <a:pt x="906" y="1789"/>
                </a:lnTo>
                <a:lnTo>
                  <a:pt x="906" y="1789"/>
                </a:lnTo>
                <a:lnTo>
                  <a:pt x="999" y="1784"/>
                </a:lnTo>
                <a:lnTo>
                  <a:pt x="1092" y="1770"/>
                </a:lnTo>
                <a:lnTo>
                  <a:pt x="1179" y="1750"/>
                </a:lnTo>
                <a:lnTo>
                  <a:pt x="1262" y="1716"/>
                </a:lnTo>
                <a:lnTo>
                  <a:pt x="1340" y="1682"/>
                </a:lnTo>
                <a:lnTo>
                  <a:pt x="1413" y="1633"/>
                </a:lnTo>
                <a:lnTo>
                  <a:pt x="1486" y="1584"/>
                </a:lnTo>
                <a:lnTo>
                  <a:pt x="1550" y="1526"/>
                </a:lnTo>
                <a:lnTo>
                  <a:pt x="1608" y="1463"/>
                </a:lnTo>
                <a:lnTo>
                  <a:pt x="1662" y="1394"/>
                </a:lnTo>
                <a:lnTo>
                  <a:pt x="1706" y="1321"/>
                </a:lnTo>
                <a:lnTo>
                  <a:pt x="1745" y="1243"/>
                </a:lnTo>
                <a:lnTo>
                  <a:pt x="1774" y="1160"/>
                </a:lnTo>
                <a:lnTo>
                  <a:pt x="1798" y="1073"/>
                </a:lnTo>
                <a:lnTo>
                  <a:pt x="1813" y="985"/>
                </a:lnTo>
                <a:lnTo>
                  <a:pt x="1818" y="892"/>
                </a:lnTo>
                <a:lnTo>
                  <a:pt x="1818" y="892"/>
                </a:lnTo>
                <a:lnTo>
                  <a:pt x="1813" y="804"/>
                </a:lnTo>
                <a:lnTo>
                  <a:pt x="1798" y="712"/>
                </a:lnTo>
                <a:lnTo>
                  <a:pt x="1774" y="629"/>
                </a:lnTo>
                <a:lnTo>
                  <a:pt x="1745" y="546"/>
                </a:lnTo>
                <a:lnTo>
                  <a:pt x="1706" y="468"/>
                </a:lnTo>
                <a:lnTo>
                  <a:pt x="1662" y="395"/>
                </a:lnTo>
                <a:lnTo>
                  <a:pt x="1608" y="327"/>
                </a:lnTo>
                <a:lnTo>
                  <a:pt x="1550" y="263"/>
                </a:lnTo>
                <a:lnTo>
                  <a:pt x="1486" y="205"/>
                </a:lnTo>
                <a:lnTo>
                  <a:pt x="1413" y="151"/>
                </a:lnTo>
                <a:lnTo>
                  <a:pt x="1340" y="107"/>
                </a:lnTo>
                <a:lnTo>
                  <a:pt x="1262" y="68"/>
                </a:lnTo>
                <a:lnTo>
                  <a:pt x="1179" y="39"/>
                </a:lnTo>
                <a:lnTo>
                  <a:pt x="1092" y="15"/>
                </a:lnTo>
                <a:lnTo>
                  <a:pt x="999" y="5"/>
                </a:lnTo>
                <a:lnTo>
                  <a:pt x="906" y="0"/>
                </a:lnTo>
                <a:lnTo>
                  <a:pt x="906" y="0"/>
                </a:lnTo>
                <a:close/>
              </a:path>
            </a:pathLst>
          </a:custGeom>
          <a:solidFill>
            <a:srgbClr val="FDC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5962650" y="2182813"/>
            <a:ext cx="2894012" cy="2847975"/>
          </a:xfrm>
          <a:custGeom>
            <a:avLst/>
            <a:gdLst>
              <a:gd name="T0" fmla="*/ 911 w 1823"/>
              <a:gd name="T1" fmla="*/ 0 h 1794"/>
              <a:gd name="T2" fmla="*/ 726 w 1823"/>
              <a:gd name="T3" fmla="*/ 15 h 1794"/>
              <a:gd name="T4" fmla="*/ 555 w 1823"/>
              <a:gd name="T5" fmla="*/ 68 h 1794"/>
              <a:gd name="T6" fmla="*/ 399 w 1823"/>
              <a:gd name="T7" fmla="*/ 151 h 1794"/>
              <a:gd name="T8" fmla="*/ 268 w 1823"/>
              <a:gd name="T9" fmla="*/ 263 h 1794"/>
              <a:gd name="T10" fmla="*/ 156 w 1823"/>
              <a:gd name="T11" fmla="*/ 395 h 1794"/>
              <a:gd name="T12" fmla="*/ 68 w 1823"/>
              <a:gd name="T13" fmla="*/ 546 h 1794"/>
              <a:gd name="T14" fmla="*/ 14 w 1823"/>
              <a:gd name="T15" fmla="*/ 717 h 1794"/>
              <a:gd name="T16" fmla="*/ 0 w 1823"/>
              <a:gd name="T17" fmla="*/ 897 h 1794"/>
              <a:gd name="T18" fmla="*/ 5 w 1823"/>
              <a:gd name="T19" fmla="*/ 990 h 1794"/>
              <a:gd name="T20" fmla="*/ 39 w 1823"/>
              <a:gd name="T21" fmla="*/ 1165 h 1794"/>
              <a:gd name="T22" fmla="*/ 107 w 1823"/>
              <a:gd name="T23" fmla="*/ 1326 h 1794"/>
              <a:gd name="T24" fmla="*/ 205 w 1823"/>
              <a:gd name="T25" fmla="*/ 1468 h 1794"/>
              <a:gd name="T26" fmla="*/ 331 w 1823"/>
              <a:gd name="T27" fmla="*/ 1589 h 1794"/>
              <a:gd name="T28" fmla="*/ 477 w 1823"/>
              <a:gd name="T29" fmla="*/ 1687 h 1794"/>
              <a:gd name="T30" fmla="*/ 638 w 1823"/>
              <a:gd name="T31" fmla="*/ 1755 h 1794"/>
              <a:gd name="T32" fmla="*/ 819 w 1823"/>
              <a:gd name="T33" fmla="*/ 1794 h 1794"/>
              <a:gd name="T34" fmla="*/ 911 w 1823"/>
              <a:gd name="T35" fmla="*/ 1794 h 1794"/>
              <a:gd name="T36" fmla="*/ 1096 w 1823"/>
              <a:gd name="T37" fmla="*/ 1780 h 1794"/>
              <a:gd name="T38" fmla="*/ 1267 w 1823"/>
              <a:gd name="T39" fmla="*/ 1726 h 1794"/>
              <a:gd name="T40" fmla="*/ 1418 w 1823"/>
              <a:gd name="T41" fmla="*/ 1643 h 1794"/>
              <a:gd name="T42" fmla="*/ 1555 w 1823"/>
              <a:gd name="T43" fmla="*/ 1531 h 1794"/>
              <a:gd name="T44" fmla="*/ 1667 w 1823"/>
              <a:gd name="T45" fmla="*/ 1399 h 1794"/>
              <a:gd name="T46" fmla="*/ 1750 w 1823"/>
              <a:gd name="T47" fmla="*/ 1248 h 1794"/>
              <a:gd name="T48" fmla="*/ 1803 w 1823"/>
              <a:gd name="T49" fmla="*/ 1078 h 1794"/>
              <a:gd name="T50" fmla="*/ 1823 w 1823"/>
              <a:gd name="T51" fmla="*/ 897 h 1794"/>
              <a:gd name="T52" fmla="*/ 1818 w 1823"/>
              <a:gd name="T53" fmla="*/ 805 h 1794"/>
              <a:gd name="T54" fmla="*/ 1784 w 1823"/>
              <a:gd name="T55" fmla="*/ 629 h 1794"/>
              <a:gd name="T56" fmla="*/ 1715 w 1823"/>
              <a:gd name="T57" fmla="*/ 468 h 1794"/>
              <a:gd name="T58" fmla="*/ 1613 w 1823"/>
              <a:gd name="T59" fmla="*/ 327 h 1794"/>
              <a:gd name="T60" fmla="*/ 1491 w 1823"/>
              <a:gd name="T61" fmla="*/ 205 h 1794"/>
              <a:gd name="T62" fmla="*/ 1345 w 1823"/>
              <a:gd name="T63" fmla="*/ 107 h 1794"/>
              <a:gd name="T64" fmla="*/ 1179 w 1823"/>
              <a:gd name="T65" fmla="*/ 39 h 1794"/>
              <a:gd name="T66" fmla="*/ 1004 w 1823"/>
              <a:gd name="T67" fmla="*/ 5 h 1794"/>
              <a:gd name="T68" fmla="*/ 911 w 1823"/>
              <a:gd name="T69" fmla="*/ 0 h 1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23" h="1794">
                <a:moveTo>
                  <a:pt x="911" y="0"/>
                </a:moveTo>
                <a:lnTo>
                  <a:pt x="911" y="0"/>
                </a:lnTo>
                <a:lnTo>
                  <a:pt x="819" y="5"/>
                </a:lnTo>
                <a:lnTo>
                  <a:pt x="726" y="15"/>
                </a:lnTo>
                <a:lnTo>
                  <a:pt x="638" y="39"/>
                </a:lnTo>
                <a:lnTo>
                  <a:pt x="555" y="68"/>
                </a:lnTo>
                <a:lnTo>
                  <a:pt x="477" y="107"/>
                </a:lnTo>
                <a:lnTo>
                  <a:pt x="399" y="151"/>
                </a:lnTo>
                <a:lnTo>
                  <a:pt x="331" y="205"/>
                </a:lnTo>
                <a:lnTo>
                  <a:pt x="268" y="263"/>
                </a:lnTo>
                <a:lnTo>
                  <a:pt x="205" y="327"/>
                </a:lnTo>
                <a:lnTo>
                  <a:pt x="156" y="395"/>
                </a:lnTo>
                <a:lnTo>
                  <a:pt x="107" y="468"/>
                </a:lnTo>
                <a:lnTo>
                  <a:pt x="68" y="546"/>
                </a:lnTo>
                <a:lnTo>
                  <a:pt x="39" y="629"/>
                </a:lnTo>
                <a:lnTo>
                  <a:pt x="14" y="717"/>
                </a:lnTo>
                <a:lnTo>
                  <a:pt x="5" y="805"/>
                </a:lnTo>
                <a:lnTo>
                  <a:pt x="0" y="897"/>
                </a:lnTo>
                <a:lnTo>
                  <a:pt x="0" y="897"/>
                </a:lnTo>
                <a:lnTo>
                  <a:pt x="5" y="990"/>
                </a:lnTo>
                <a:lnTo>
                  <a:pt x="14" y="1078"/>
                </a:lnTo>
                <a:lnTo>
                  <a:pt x="39" y="1165"/>
                </a:lnTo>
                <a:lnTo>
                  <a:pt x="68" y="1248"/>
                </a:lnTo>
                <a:lnTo>
                  <a:pt x="107" y="1326"/>
                </a:lnTo>
                <a:lnTo>
                  <a:pt x="156" y="1399"/>
                </a:lnTo>
                <a:lnTo>
                  <a:pt x="205" y="1468"/>
                </a:lnTo>
                <a:lnTo>
                  <a:pt x="268" y="1531"/>
                </a:lnTo>
                <a:lnTo>
                  <a:pt x="331" y="1589"/>
                </a:lnTo>
                <a:lnTo>
                  <a:pt x="399" y="1643"/>
                </a:lnTo>
                <a:lnTo>
                  <a:pt x="477" y="1687"/>
                </a:lnTo>
                <a:lnTo>
                  <a:pt x="555" y="1726"/>
                </a:lnTo>
                <a:lnTo>
                  <a:pt x="638" y="1755"/>
                </a:lnTo>
                <a:lnTo>
                  <a:pt x="726" y="1780"/>
                </a:lnTo>
                <a:lnTo>
                  <a:pt x="819" y="1794"/>
                </a:lnTo>
                <a:lnTo>
                  <a:pt x="911" y="1794"/>
                </a:lnTo>
                <a:lnTo>
                  <a:pt x="911" y="1794"/>
                </a:lnTo>
                <a:lnTo>
                  <a:pt x="1004" y="1794"/>
                </a:lnTo>
                <a:lnTo>
                  <a:pt x="1096" y="1780"/>
                </a:lnTo>
                <a:lnTo>
                  <a:pt x="1179" y="1755"/>
                </a:lnTo>
                <a:lnTo>
                  <a:pt x="1267" y="1726"/>
                </a:lnTo>
                <a:lnTo>
                  <a:pt x="1345" y="1687"/>
                </a:lnTo>
                <a:lnTo>
                  <a:pt x="1418" y="1643"/>
                </a:lnTo>
                <a:lnTo>
                  <a:pt x="1491" y="1589"/>
                </a:lnTo>
                <a:lnTo>
                  <a:pt x="1555" y="1531"/>
                </a:lnTo>
                <a:lnTo>
                  <a:pt x="1613" y="1468"/>
                </a:lnTo>
                <a:lnTo>
                  <a:pt x="1667" y="1399"/>
                </a:lnTo>
                <a:lnTo>
                  <a:pt x="1715" y="1326"/>
                </a:lnTo>
                <a:lnTo>
                  <a:pt x="1750" y="1248"/>
                </a:lnTo>
                <a:lnTo>
                  <a:pt x="1784" y="1165"/>
                </a:lnTo>
                <a:lnTo>
                  <a:pt x="1803" y="1078"/>
                </a:lnTo>
                <a:lnTo>
                  <a:pt x="1818" y="990"/>
                </a:lnTo>
                <a:lnTo>
                  <a:pt x="1823" y="897"/>
                </a:lnTo>
                <a:lnTo>
                  <a:pt x="1823" y="897"/>
                </a:lnTo>
                <a:lnTo>
                  <a:pt x="1818" y="805"/>
                </a:lnTo>
                <a:lnTo>
                  <a:pt x="1803" y="717"/>
                </a:lnTo>
                <a:lnTo>
                  <a:pt x="1784" y="629"/>
                </a:lnTo>
                <a:lnTo>
                  <a:pt x="1750" y="546"/>
                </a:lnTo>
                <a:lnTo>
                  <a:pt x="1715" y="468"/>
                </a:lnTo>
                <a:lnTo>
                  <a:pt x="1667" y="395"/>
                </a:lnTo>
                <a:lnTo>
                  <a:pt x="1613" y="327"/>
                </a:lnTo>
                <a:lnTo>
                  <a:pt x="1555" y="263"/>
                </a:lnTo>
                <a:lnTo>
                  <a:pt x="1491" y="205"/>
                </a:lnTo>
                <a:lnTo>
                  <a:pt x="1418" y="151"/>
                </a:lnTo>
                <a:lnTo>
                  <a:pt x="1345" y="107"/>
                </a:lnTo>
                <a:lnTo>
                  <a:pt x="1267" y="68"/>
                </a:lnTo>
                <a:lnTo>
                  <a:pt x="1179" y="39"/>
                </a:lnTo>
                <a:lnTo>
                  <a:pt x="1096" y="15"/>
                </a:lnTo>
                <a:lnTo>
                  <a:pt x="1004" y="5"/>
                </a:lnTo>
                <a:lnTo>
                  <a:pt x="911" y="0"/>
                </a:lnTo>
                <a:lnTo>
                  <a:pt x="911" y="0"/>
                </a:lnTo>
                <a:close/>
              </a:path>
            </a:pathLst>
          </a:custGeom>
          <a:solidFill>
            <a:srgbClr val="FCCA0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5954713" y="2166938"/>
            <a:ext cx="2916237" cy="2871788"/>
          </a:xfrm>
          <a:custGeom>
            <a:avLst/>
            <a:gdLst>
              <a:gd name="T0" fmla="*/ 916 w 1837"/>
              <a:gd name="T1" fmla="*/ 0 h 1809"/>
              <a:gd name="T2" fmla="*/ 736 w 1837"/>
              <a:gd name="T3" fmla="*/ 20 h 1809"/>
              <a:gd name="T4" fmla="*/ 560 w 1837"/>
              <a:gd name="T5" fmla="*/ 74 h 1809"/>
              <a:gd name="T6" fmla="*/ 404 w 1837"/>
              <a:gd name="T7" fmla="*/ 156 h 1809"/>
              <a:gd name="T8" fmla="*/ 273 w 1837"/>
              <a:gd name="T9" fmla="*/ 269 h 1809"/>
              <a:gd name="T10" fmla="*/ 156 w 1837"/>
              <a:gd name="T11" fmla="*/ 400 h 1809"/>
              <a:gd name="T12" fmla="*/ 73 w 1837"/>
              <a:gd name="T13" fmla="*/ 556 h 1809"/>
              <a:gd name="T14" fmla="*/ 19 w 1837"/>
              <a:gd name="T15" fmla="*/ 722 h 1809"/>
              <a:gd name="T16" fmla="*/ 0 w 1837"/>
              <a:gd name="T17" fmla="*/ 907 h 1809"/>
              <a:gd name="T18" fmla="*/ 5 w 1837"/>
              <a:gd name="T19" fmla="*/ 1000 h 1809"/>
              <a:gd name="T20" fmla="*/ 44 w 1837"/>
              <a:gd name="T21" fmla="*/ 1175 h 1809"/>
              <a:gd name="T22" fmla="*/ 112 w 1837"/>
              <a:gd name="T23" fmla="*/ 1336 h 1809"/>
              <a:gd name="T24" fmla="*/ 210 w 1837"/>
              <a:gd name="T25" fmla="*/ 1482 h 1809"/>
              <a:gd name="T26" fmla="*/ 336 w 1837"/>
              <a:gd name="T27" fmla="*/ 1604 h 1809"/>
              <a:gd name="T28" fmla="*/ 482 w 1837"/>
              <a:gd name="T29" fmla="*/ 1702 h 1809"/>
              <a:gd name="T30" fmla="*/ 648 w 1837"/>
              <a:gd name="T31" fmla="*/ 1770 h 1809"/>
              <a:gd name="T32" fmla="*/ 824 w 1837"/>
              <a:gd name="T33" fmla="*/ 1804 h 1809"/>
              <a:gd name="T34" fmla="*/ 916 w 1837"/>
              <a:gd name="T35" fmla="*/ 1809 h 1809"/>
              <a:gd name="T36" fmla="*/ 1101 w 1837"/>
              <a:gd name="T37" fmla="*/ 1790 h 1809"/>
              <a:gd name="T38" fmla="*/ 1277 w 1837"/>
              <a:gd name="T39" fmla="*/ 1741 h 1809"/>
              <a:gd name="T40" fmla="*/ 1433 w 1837"/>
              <a:gd name="T41" fmla="*/ 1653 h 1809"/>
              <a:gd name="T42" fmla="*/ 1564 w 1837"/>
              <a:gd name="T43" fmla="*/ 1546 h 1809"/>
              <a:gd name="T44" fmla="*/ 1677 w 1837"/>
              <a:gd name="T45" fmla="*/ 1409 h 1809"/>
              <a:gd name="T46" fmla="*/ 1764 w 1837"/>
              <a:gd name="T47" fmla="*/ 1258 h 1809"/>
              <a:gd name="T48" fmla="*/ 1818 w 1837"/>
              <a:gd name="T49" fmla="*/ 1088 h 1809"/>
              <a:gd name="T50" fmla="*/ 1837 w 1837"/>
              <a:gd name="T51" fmla="*/ 907 h 1809"/>
              <a:gd name="T52" fmla="*/ 1833 w 1837"/>
              <a:gd name="T53" fmla="*/ 815 h 1809"/>
              <a:gd name="T54" fmla="*/ 1794 w 1837"/>
              <a:gd name="T55" fmla="*/ 639 h 1809"/>
              <a:gd name="T56" fmla="*/ 1725 w 1837"/>
              <a:gd name="T57" fmla="*/ 478 h 1809"/>
              <a:gd name="T58" fmla="*/ 1628 w 1837"/>
              <a:gd name="T59" fmla="*/ 332 h 1809"/>
              <a:gd name="T60" fmla="*/ 1501 w 1837"/>
              <a:gd name="T61" fmla="*/ 210 h 1809"/>
              <a:gd name="T62" fmla="*/ 1355 w 1837"/>
              <a:gd name="T63" fmla="*/ 113 h 1809"/>
              <a:gd name="T64" fmla="*/ 1189 w 1837"/>
              <a:gd name="T65" fmla="*/ 44 h 1809"/>
              <a:gd name="T66" fmla="*/ 1014 w 1837"/>
              <a:gd name="T67" fmla="*/ 5 h 1809"/>
              <a:gd name="T68" fmla="*/ 916 w 1837"/>
              <a:gd name="T69" fmla="*/ 0 h 1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37" h="1809">
                <a:moveTo>
                  <a:pt x="916" y="0"/>
                </a:moveTo>
                <a:lnTo>
                  <a:pt x="916" y="0"/>
                </a:lnTo>
                <a:lnTo>
                  <a:pt x="824" y="5"/>
                </a:lnTo>
                <a:lnTo>
                  <a:pt x="736" y="20"/>
                </a:lnTo>
                <a:lnTo>
                  <a:pt x="648" y="44"/>
                </a:lnTo>
                <a:lnTo>
                  <a:pt x="560" y="74"/>
                </a:lnTo>
                <a:lnTo>
                  <a:pt x="482" y="113"/>
                </a:lnTo>
                <a:lnTo>
                  <a:pt x="404" y="156"/>
                </a:lnTo>
                <a:lnTo>
                  <a:pt x="336" y="210"/>
                </a:lnTo>
                <a:lnTo>
                  <a:pt x="273" y="269"/>
                </a:lnTo>
                <a:lnTo>
                  <a:pt x="210" y="332"/>
                </a:lnTo>
                <a:lnTo>
                  <a:pt x="156" y="400"/>
                </a:lnTo>
                <a:lnTo>
                  <a:pt x="112" y="478"/>
                </a:lnTo>
                <a:lnTo>
                  <a:pt x="73" y="556"/>
                </a:lnTo>
                <a:lnTo>
                  <a:pt x="44" y="639"/>
                </a:lnTo>
                <a:lnTo>
                  <a:pt x="19" y="722"/>
                </a:lnTo>
                <a:lnTo>
                  <a:pt x="5" y="815"/>
                </a:lnTo>
                <a:lnTo>
                  <a:pt x="0" y="907"/>
                </a:lnTo>
                <a:lnTo>
                  <a:pt x="0" y="907"/>
                </a:lnTo>
                <a:lnTo>
                  <a:pt x="5" y="1000"/>
                </a:lnTo>
                <a:lnTo>
                  <a:pt x="19" y="1088"/>
                </a:lnTo>
                <a:lnTo>
                  <a:pt x="44" y="1175"/>
                </a:lnTo>
                <a:lnTo>
                  <a:pt x="73" y="1258"/>
                </a:lnTo>
                <a:lnTo>
                  <a:pt x="112" y="1336"/>
                </a:lnTo>
                <a:lnTo>
                  <a:pt x="156" y="1409"/>
                </a:lnTo>
                <a:lnTo>
                  <a:pt x="210" y="1482"/>
                </a:lnTo>
                <a:lnTo>
                  <a:pt x="273" y="1546"/>
                </a:lnTo>
                <a:lnTo>
                  <a:pt x="336" y="1604"/>
                </a:lnTo>
                <a:lnTo>
                  <a:pt x="404" y="1653"/>
                </a:lnTo>
                <a:lnTo>
                  <a:pt x="482" y="1702"/>
                </a:lnTo>
                <a:lnTo>
                  <a:pt x="560" y="1741"/>
                </a:lnTo>
                <a:lnTo>
                  <a:pt x="648" y="1770"/>
                </a:lnTo>
                <a:lnTo>
                  <a:pt x="736" y="1790"/>
                </a:lnTo>
                <a:lnTo>
                  <a:pt x="824" y="1804"/>
                </a:lnTo>
                <a:lnTo>
                  <a:pt x="916" y="1809"/>
                </a:lnTo>
                <a:lnTo>
                  <a:pt x="916" y="1809"/>
                </a:lnTo>
                <a:lnTo>
                  <a:pt x="1014" y="1804"/>
                </a:lnTo>
                <a:lnTo>
                  <a:pt x="1101" y="1790"/>
                </a:lnTo>
                <a:lnTo>
                  <a:pt x="1189" y="1770"/>
                </a:lnTo>
                <a:lnTo>
                  <a:pt x="1277" y="1741"/>
                </a:lnTo>
                <a:lnTo>
                  <a:pt x="1355" y="1702"/>
                </a:lnTo>
                <a:lnTo>
                  <a:pt x="1433" y="1653"/>
                </a:lnTo>
                <a:lnTo>
                  <a:pt x="1501" y="1604"/>
                </a:lnTo>
                <a:lnTo>
                  <a:pt x="1564" y="1546"/>
                </a:lnTo>
                <a:lnTo>
                  <a:pt x="1628" y="1482"/>
                </a:lnTo>
                <a:lnTo>
                  <a:pt x="1677" y="1409"/>
                </a:lnTo>
                <a:lnTo>
                  <a:pt x="1725" y="1336"/>
                </a:lnTo>
                <a:lnTo>
                  <a:pt x="1764" y="1258"/>
                </a:lnTo>
                <a:lnTo>
                  <a:pt x="1794" y="1175"/>
                </a:lnTo>
                <a:lnTo>
                  <a:pt x="1818" y="1088"/>
                </a:lnTo>
                <a:lnTo>
                  <a:pt x="1833" y="1000"/>
                </a:lnTo>
                <a:lnTo>
                  <a:pt x="1837" y="907"/>
                </a:lnTo>
                <a:lnTo>
                  <a:pt x="1837" y="907"/>
                </a:lnTo>
                <a:lnTo>
                  <a:pt x="1833" y="815"/>
                </a:lnTo>
                <a:lnTo>
                  <a:pt x="1818" y="722"/>
                </a:lnTo>
                <a:lnTo>
                  <a:pt x="1794" y="639"/>
                </a:lnTo>
                <a:lnTo>
                  <a:pt x="1764" y="556"/>
                </a:lnTo>
                <a:lnTo>
                  <a:pt x="1725" y="478"/>
                </a:lnTo>
                <a:lnTo>
                  <a:pt x="1677" y="400"/>
                </a:lnTo>
                <a:lnTo>
                  <a:pt x="1628" y="332"/>
                </a:lnTo>
                <a:lnTo>
                  <a:pt x="1564" y="269"/>
                </a:lnTo>
                <a:lnTo>
                  <a:pt x="1501" y="210"/>
                </a:lnTo>
                <a:lnTo>
                  <a:pt x="1433" y="156"/>
                </a:lnTo>
                <a:lnTo>
                  <a:pt x="1355" y="113"/>
                </a:lnTo>
                <a:lnTo>
                  <a:pt x="1277" y="74"/>
                </a:lnTo>
                <a:lnTo>
                  <a:pt x="1189" y="44"/>
                </a:lnTo>
                <a:lnTo>
                  <a:pt x="1101" y="20"/>
                </a:lnTo>
                <a:lnTo>
                  <a:pt x="1014" y="5"/>
                </a:lnTo>
                <a:lnTo>
                  <a:pt x="916" y="0"/>
                </a:lnTo>
                <a:lnTo>
                  <a:pt x="916" y="0"/>
                </a:lnTo>
                <a:close/>
              </a:path>
            </a:pathLst>
          </a:custGeom>
          <a:solidFill>
            <a:srgbClr val="FBC5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5954713" y="2160588"/>
            <a:ext cx="2924175" cy="2886075"/>
          </a:xfrm>
          <a:custGeom>
            <a:avLst/>
            <a:gdLst>
              <a:gd name="T0" fmla="*/ 921 w 1842"/>
              <a:gd name="T1" fmla="*/ 0 h 1818"/>
              <a:gd name="T2" fmla="*/ 736 w 1842"/>
              <a:gd name="T3" fmla="*/ 19 h 1818"/>
              <a:gd name="T4" fmla="*/ 565 w 1842"/>
              <a:gd name="T5" fmla="*/ 73 h 1818"/>
              <a:gd name="T6" fmla="*/ 404 w 1842"/>
              <a:gd name="T7" fmla="*/ 156 h 1818"/>
              <a:gd name="T8" fmla="*/ 268 w 1842"/>
              <a:gd name="T9" fmla="*/ 268 h 1818"/>
              <a:gd name="T10" fmla="*/ 156 w 1842"/>
              <a:gd name="T11" fmla="*/ 399 h 1818"/>
              <a:gd name="T12" fmla="*/ 73 w 1842"/>
              <a:gd name="T13" fmla="*/ 555 h 1818"/>
              <a:gd name="T14" fmla="*/ 19 w 1842"/>
              <a:gd name="T15" fmla="*/ 726 h 1818"/>
              <a:gd name="T16" fmla="*/ 0 w 1842"/>
              <a:gd name="T17" fmla="*/ 906 h 1818"/>
              <a:gd name="T18" fmla="*/ 5 w 1842"/>
              <a:gd name="T19" fmla="*/ 999 h 1818"/>
              <a:gd name="T20" fmla="*/ 39 w 1842"/>
              <a:gd name="T21" fmla="*/ 1179 h 1818"/>
              <a:gd name="T22" fmla="*/ 112 w 1842"/>
              <a:gd name="T23" fmla="*/ 1340 h 1818"/>
              <a:gd name="T24" fmla="*/ 210 w 1842"/>
              <a:gd name="T25" fmla="*/ 1486 h 1818"/>
              <a:gd name="T26" fmla="*/ 336 w 1842"/>
              <a:gd name="T27" fmla="*/ 1608 h 1818"/>
              <a:gd name="T28" fmla="*/ 482 w 1842"/>
              <a:gd name="T29" fmla="*/ 1706 h 1818"/>
              <a:gd name="T30" fmla="*/ 648 w 1842"/>
              <a:gd name="T31" fmla="*/ 1774 h 1818"/>
              <a:gd name="T32" fmla="*/ 828 w 1842"/>
              <a:gd name="T33" fmla="*/ 1813 h 1818"/>
              <a:gd name="T34" fmla="*/ 921 w 1842"/>
              <a:gd name="T35" fmla="*/ 1818 h 1818"/>
              <a:gd name="T36" fmla="*/ 1106 w 1842"/>
              <a:gd name="T37" fmla="*/ 1798 h 1818"/>
              <a:gd name="T38" fmla="*/ 1282 w 1842"/>
              <a:gd name="T39" fmla="*/ 1745 h 1818"/>
              <a:gd name="T40" fmla="*/ 1438 w 1842"/>
              <a:gd name="T41" fmla="*/ 1662 h 1818"/>
              <a:gd name="T42" fmla="*/ 1574 w 1842"/>
              <a:gd name="T43" fmla="*/ 1550 h 1818"/>
              <a:gd name="T44" fmla="*/ 1686 w 1842"/>
              <a:gd name="T45" fmla="*/ 1413 h 1818"/>
              <a:gd name="T46" fmla="*/ 1769 w 1842"/>
              <a:gd name="T47" fmla="*/ 1262 h 1818"/>
              <a:gd name="T48" fmla="*/ 1823 w 1842"/>
              <a:gd name="T49" fmla="*/ 1092 h 1818"/>
              <a:gd name="T50" fmla="*/ 1842 w 1842"/>
              <a:gd name="T51" fmla="*/ 906 h 1818"/>
              <a:gd name="T52" fmla="*/ 1837 w 1842"/>
              <a:gd name="T53" fmla="*/ 814 h 1818"/>
              <a:gd name="T54" fmla="*/ 1803 w 1842"/>
              <a:gd name="T55" fmla="*/ 638 h 1818"/>
              <a:gd name="T56" fmla="*/ 1730 w 1842"/>
              <a:gd name="T57" fmla="*/ 477 h 1818"/>
              <a:gd name="T58" fmla="*/ 1633 w 1842"/>
              <a:gd name="T59" fmla="*/ 331 h 1818"/>
              <a:gd name="T60" fmla="*/ 1506 w 1842"/>
              <a:gd name="T61" fmla="*/ 209 h 1818"/>
              <a:gd name="T62" fmla="*/ 1360 w 1842"/>
              <a:gd name="T63" fmla="*/ 112 h 1818"/>
              <a:gd name="T64" fmla="*/ 1194 w 1842"/>
              <a:gd name="T65" fmla="*/ 43 h 1818"/>
              <a:gd name="T66" fmla="*/ 1014 w 1842"/>
              <a:gd name="T67" fmla="*/ 4 h 1818"/>
              <a:gd name="T68" fmla="*/ 921 w 1842"/>
              <a:gd name="T69" fmla="*/ 0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2" h="1818">
                <a:moveTo>
                  <a:pt x="921" y="0"/>
                </a:moveTo>
                <a:lnTo>
                  <a:pt x="921" y="0"/>
                </a:lnTo>
                <a:lnTo>
                  <a:pt x="828" y="4"/>
                </a:lnTo>
                <a:lnTo>
                  <a:pt x="736" y="19"/>
                </a:lnTo>
                <a:lnTo>
                  <a:pt x="648" y="43"/>
                </a:lnTo>
                <a:lnTo>
                  <a:pt x="565" y="73"/>
                </a:lnTo>
                <a:lnTo>
                  <a:pt x="482" y="112"/>
                </a:lnTo>
                <a:lnTo>
                  <a:pt x="404" y="156"/>
                </a:lnTo>
                <a:lnTo>
                  <a:pt x="336" y="209"/>
                </a:lnTo>
                <a:lnTo>
                  <a:pt x="268" y="268"/>
                </a:lnTo>
                <a:lnTo>
                  <a:pt x="210" y="331"/>
                </a:lnTo>
                <a:lnTo>
                  <a:pt x="156" y="399"/>
                </a:lnTo>
                <a:lnTo>
                  <a:pt x="112" y="477"/>
                </a:lnTo>
                <a:lnTo>
                  <a:pt x="73" y="555"/>
                </a:lnTo>
                <a:lnTo>
                  <a:pt x="39" y="638"/>
                </a:lnTo>
                <a:lnTo>
                  <a:pt x="19" y="726"/>
                </a:lnTo>
                <a:lnTo>
                  <a:pt x="5" y="814"/>
                </a:lnTo>
                <a:lnTo>
                  <a:pt x="0" y="906"/>
                </a:lnTo>
                <a:lnTo>
                  <a:pt x="0" y="906"/>
                </a:lnTo>
                <a:lnTo>
                  <a:pt x="5" y="999"/>
                </a:lnTo>
                <a:lnTo>
                  <a:pt x="19" y="1092"/>
                </a:lnTo>
                <a:lnTo>
                  <a:pt x="39" y="1179"/>
                </a:lnTo>
                <a:lnTo>
                  <a:pt x="73" y="1262"/>
                </a:lnTo>
                <a:lnTo>
                  <a:pt x="112" y="1340"/>
                </a:lnTo>
                <a:lnTo>
                  <a:pt x="156" y="1413"/>
                </a:lnTo>
                <a:lnTo>
                  <a:pt x="210" y="1486"/>
                </a:lnTo>
                <a:lnTo>
                  <a:pt x="268" y="1550"/>
                </a:lnTo>
                <a:lnTo>
                  <a:pt x="336" y="1608"/>
                </a:lnTo>
                <a:lnTo>
                  <a:pt x="404" y="1662"/>
                </a:lnTo>
                <a:lnTo>
                  <a:pt x="482" y="1706"/>
                </a:lnTo>
                <a:lnTo>
                  <a:pt x="565" y="1745"/>
                </a:lnTo>
                <a:lnTo>
                  <a:pt x="648" y="1774"/>
                </a:lnTo>
                <a:lnTo>
                  <a:pt x="736" y="1798"/>
                </a:lnTo>
                <a:lnTo>
                  <a:pt x="828" y="1813"/>
                </a:lnTo>
                <a:lnTo>
                  <a:pt x="921" y="1818"/>
                </a:lnTo>
                <a:lnTo>
                  <a:pt x="921" y="1818"/>
                </a:lnTo>
                <a:lnTo>
                  <a:pt x="1014" y="1813"/>
                </a:lnTo>
                <a:lnTo>
                  <a:pt x="1106" y="1798"/>
                </a:lnTo>
                <a:lnTo>
                  <a:pt x="1194" y="1774"/>
                </a:lnTo>
                <a:lnTo>
                  <a:pt x="1282" y="1745"/>
                </a:lnTo>
                <a:lnTo>
                  <a:pt x="1360" y="1706"/>
                </a:lnTo>
                <a:lnTo>
                  <a:pt x="1438" y="1662"/>
                </a:lnTo>
                <a:lnTo>
                  <a:pt x="1506" y="1608"/>
                </a:lnTo>
                <a:lnTo>
                  <a:pt x="1574" y="1550"/>
                </a:lnTo>
                <a:lnTo>
                  <a:pt x="1633" y="1486"/>
                </a:lnTo>
                <a:lnTo>
                  <a:pt x="1686" y="1413"/>
                </a:lnTo>
                <a:lnTo>
                  <a:pt x="1730" y="1340"/>
                </a:lnTo>
                <a:lnTo>
                  <a:pt x="1769" y="1262"/>
                </a:lnTo>
                <a:lnTo>
                  <a:pt x="1803" y="1179"/>
                </a:lnTo>
                <a:lnTo>
                  <a:pt x="1823" y="1092"/>
                </a:lnTo>
                <a:lnTo>
                  <a:pt x="1837" y="999"/>
                </a:lnTo>
                <a:lnTo>
                  <a:pt x="1842" y="906"/>
                </a:lnTo>
                <a:lnTo>
                  <a:pt x="1842" y="906"/>
                </a:lnTo>
                <a:lnTo>
                  <a:pt x="1837" y="814"/>
                </a:lnTo>
                <a:lnTo>
                  <a:pt x="1823" y="726"/>
                </a:lnTo>
                <a:lnTo>
                  <a:pt x="1803" y="638"/>
                </a:lnTo>
                <a:lnTo>
                  <a:pt x="1769" y="555"/>
                </a:lnTo>
                <a:lnTo>
                  <a:pt x="1730" y="477"/>
                </a:lnTo>
                <a:lnTo>
                  <a:pt x="1686" y="399"/>
                </a:lnTo>
                <a:lnTo>
                  <a:pt x="1633" y="331"/>
                </a:lnTo>
                <a:lnTo>
                  <a:pt x="1574" y="268"/>
                </a:lnTo>
                <a:lnTo>
                  <a:pt x="1506" y="209"/>
                </a:lnTo>
                <a:lnTo>
                  <a:pt x="1438" y="156"/>
                </a:lnTo>
                <a:lnTo>
                  <a:pt x="1360" y="112"/>
                </a:lnTo>
                <a:lnTo>
                  <a:pt x="1282" y="73"/>
                </a:lnTo>
                <a:lnTo>
                  <a:pt x="1194" y="43"/>
                </a:lnTo>
                <a:lnTo>
                  <a:pt x="1106" y="19"/>
                </a:lnTo>
                <a:lnTo>
                  <a:pt x="1014" y="4"/>
                </a:lnTo>
                <a:lnTo>
                  <a:pt x="921" y="0"/>
                </a:lnTo>
                <a:lnTo>
                  <a:pt x="921" y="0"/>
                </a:lnTo>
                <a:close/>
              </a:path>
            </a:pathLst>
          </a:custGeom>
          <a:solidFill>
            <a:srgbClr val="FAC1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5"/>
          <p:cNvSpPr>
            <a:spLocks/>
          </p:cNvSpPr>
          <p:nvPr/>
        </p:nvSpPr>
        <p:spPr bwMode="auto">
          <a:xfrm>
            <a:off x="5954713" y="2152651"/>
            <a:ext cx="2940050" cy="2894013"/>
          </a:xfrm>
          <a:custGeom>
            <a:avLst/>
            <a:gdLst>
              <a:gd name="T0" fmla="*/ 926 w 1852"/>
              <a:gd name="T1" fmla="*/ 0 h 1823"/>
              <a:gd name="T2" fmla="*/ 736 w 1852"/>
              <a:gd name="T3" fmla="*/ 19 h 1823"/>
              <a:gd name="T4" fmla="*/ 565 w 1852"/>
              <a:gd name="T5" fmla="*/ 73 h 1823"/>
              <a:gd name="T6" fmla="*/ 404 w 1852"/>
              <a:gd name="T7" fmla="*/ 156 h 1823"/>
              <a:gd name="T8" fmla="*/ 268 w 1852"/>
              <a:gd name="T9" fmla="*/ 268 h 1823"/>
              <a:gd name="T10" fmla="*/ 156 w 1852"/>
              <a:gd name="T11" fmla="*/ 404 h 1823"/>
              <a:gd name="T12" fmla="*/ 73 w 1852"/>
              <a:gd name="T13" fmla="*/ 555 h 1823"/>
              <a:gd name="T14" fmla="*/ 15 w 1852"/>
              <a:gd name="T15" fmla="*/ 731 h 1823"/>
              <a:gd name="T16" fmla="*/ 0 w 1852"/>
              <a:gd name="T17" fmla="*/ 911 h 1823"/>
              <a:gd name="T18" fmla="*/ 5 w 1852"/>
              <a:gd name="T19" fmla="*/ 1004 h 1823"/>
              <a:gd name="T20" fmla="*/ 39 w 1852"/>
              <a:gd name="T21" fmla="*/ 1184 h 1823"/>
              <a:gd name="T22" fmla="*/ 112 w 1852"/>
              <a:gd name="T23" fmla="*/ 1345 h 1823"/>
              <a:gd name="T24" fmla="*/ 210 w 1852"/>
              <a:gd name="T25" fmla="*/ 1491 h 1823"/>
              <a:gd name="T26" fmla="*/ 336 w 1852"/>
              <a:gd name="T27" fmla="*/ 1618 h 1823"/>
              <a:gd name="T28" fmla="*/ 482 w 1852"/>
              <a:gd name="T29" fmla="*/ 1716 h 1823"/>
              <a:gd name="T30" fmla="*/ 648 w 1852"/>
              <a:gd name="T31" fmla="*/ 1784 h 1823"/>
              <a:gd name="T32" fmla="*/ 828 w 1852"/>
              <a:gd name="T33" fmla="*/ 1818 h 1823"/>
              <a:gd name="T34" fmla="*/ 926 w 1852"/>
              <a:gd name="T35" fmla="*/ 1823 h 1823"/>
              <a:gd name="T36" fmla="*/ 1111 w 1852"/>
              <a:gd name="T37" fmla="*/ 1808 h 1823"/>
              <a:gd name="T38" fmla="*/ 1282 w 1852"/>
              <a:gd name="T39" fmla="*/ 1755 h 1823"/>
              <a:gd name="T40" fmla="*/ 1443 w 1852"/>
              <a:gd name="T41" fmla="*/ 1667 h 1823"/>
              <a:gd name="T42" fmla="*/ 1579 w 1852"/>
              <a:gd name="T43" fmla="*/ 1555 h 1823"/>
              <a:gd name="T44" fmla="*/ 1691 w 1852"/>
              <a:gd name="T45" fmla="*/ 1423 h 1823"/>
              <a:gd name="T46" fmla="*/ 1779 w 1852"/>
              <a:gd name="T47" fmla="*/ 1267 h 1823"/>
              <a:gd name="T48" fmla="*/ 1833 w 1852"/>
              <a:gd name="T49" fmla="*/ 1097 h 1823"/>
              <a:gd name="T50" fmla="*/ 1852 w 1852"/>
              <a:gd name="T51" fmla="*/ 911 h 1823"/>
              <a:gd name="T52" fmla="*/ 1847 w 1852"/>
              <a:gd name="T53" fmla="*/ 819 h 1823"/>
              <a:gd name="T54" fmla="*/ 1808 w 1852"/>
              <a:gd name="T55" fmla="*/ 643 h 1823"/>
              <a:gd name="T56" fmla="*/ 1740 w 1852"/>
              <a:gd name="T57" fmla="*/ 477 h 1823"/>
              <a:gd name="T58" fmla="*/ 1638 w 1852"/>
              <a:gd name="T59" fmla="*/ 331 h 1823"/>
              <a:gd name="T60" fmla="*/ 1511 w 1852"/>
              <a:gd name="T61" fmla="*/ 209 h 1823"/>
              <a:gd name="T62" fmla="*/ 1365 w 1852"/>
              <a:gd name="T63" fmla="*/ 112 h 1823"/>
              <a:gd name="T64" fmla="*/ 1199 w 1852"/>
              <a:gd name="T65" fmla="*/ 39 h 1823"/>
              <a:gd name="T66" fmla="*/ 1019 w 1852"/>
              <a:gd name="T67" fmla="*/ 5 h 1823"/>
              <a:gd name="T68" fmla="*/ 926 w 1852"/>
              <a:gd name="T69" fmla="*/ 0 h 1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52" h="1823">
                <a:moveTo>
                  <a:pt x="926" y="0"/>
                </a:moveTo>
                <a:lnTo>
                  <a:pt x="926" y="0"/>
                </a:lnTo>
                <a:lnTo>
                  <a:pt x="828" y="5"/>
                </a:lnTo>
                <a:lnTo>
                  <a:pt x="736" y="19"/>
                </a:lnTo>
                <a:lnTo>
                  <a:pt x="648" y="39"/>
                </a:lnTo>
                <a:lnTo>
                  <a:pt x="565" y="73"/>
                </a:lnTo>
                <a:lnTo>
                  <a:pt x="482" y="112"/>
                </a:lnTo>
                <a:lnTo>
                  <a:pt x="404" y="156"/>
                </a:lnTo>
                <a:lnTo>
                  <a:pt x="336" y="209"/>
                </a:lnTo>
                <a:lnTo>
                  <a:pt x="268" y="268"/>
                </a:lnTo>
                <a:lnTo>
                  <a:pt x="210" y="331"/>
                </a:lnTo>
                <a:lnTo>
                  <a:pt x="156" y="404"/>
                </a:lnTo>
                <a:lnTo>
                  <a:pt x="112" y="477"/>
                </a:lnTo>
                <a:lnTo>
                  <a:pt x="73" y="555"/>
                </a:lnTo>
                <a:lnTo>
                  <a:pt x="39" y="643"/>
                </a:lnTo>
                <a:lnTo>
                  <a:pt x="15" y="731"/>
                </a:lnTo>
                <a:lnTo>
                  <a:pt x="5" y="819"/>
                </a:lnTo>
                <a:lnTo>
                  <a:pt x="0" y="911"/>
                </a:lnTo>
                <a:lnTo>
                  <a:pt x="0" y="911"/>
                </a:lnTo>
                <a:lnTo>
                  <a:pt x="5" y="1004"/>
                </a:lnTo>
                <a:lnTo>
                  <a:pt x="15" y="1097"/>
                </a:lnTo>
                <a:lnTo>
                  <a:pt x="39" y="1184"/>
                </a:lnTo>
                <a:lnTo>
                  <a:pt x="73" y="1267"/>
                </a:lnTo>
                <a:lnTo>
                  <a:pt x="112" y="1345"/>
                </a:lnTo>
                <a:lnTo>
                  <a:pt x="156" y="1423"/>
                </a:lnTo>
                <a:lnTo>
                  <a:pt x="210" y="1491"/>
                </a:lnTo>
                <a:lnTo>
                  <a:pt x="268" y="1555"/>
                </a:lnTo>
                <a:lnTo>
                  <a:pt x="336" y="1618"/>
                </a:lnTo>
                <a:lnTo>
                  <a:pt x="404" y="1667"/>
                </a:lnTo>
                <a:lnTo>
                  <a:pt x="482" y="1716"/>
                </a:lnTo>
                <a:lnTo>
                  <a:pt x="565" y="1755"/>
                </a:lnTo>
                <a:lnTo>
                  <a:pt x="648" y="1784"/>
                </a:lnTo>
                <a:lnTo>
                  <a:pt x="736" y="1808"/>
                </a:lnTo>
                <a:lnTo>
                  <a:pt x="828" y="1818"/>
                </a:lnTo>
                <a:lnTo>
                  <a:pt x="926" y="1823"/>
                </a:lnTo>
                <a:lnTo>
                  <a:pt x="926" y="1823"/>
                </a:lnTo>
                <a:lnTo>
                  <a:pt x="1019" y="1818"/>
                </a:lnTo>
                <a:lnTo>
                  <a:pt x="1111" y="1808"/>
                </a:lnTo>
                <a:lnTo>
                  <a:pt x="1199" y="1784"/>
                </a:lnTo>
                <a:lnTo>
                  <a:pt x="1282" y="1755"/>
                </a:lnTo>
                <a:lnTo>
                  <a:pt x="1365" y="1716"/>
                </a:lnTo>
                <a:lnTo>
                  <a:pt x="1443" y="1667"/>
                </a:lnTo>
                <a:lnTo>
                  <a:pt x="1511" y="1618"/>
                </a:lnTo>
                <a:lnTo>
                  <a:pt x="1579" y="1555"/>
                </a:lnTo>
                <a:lnTo>
                  <a:pt x="1638" y="1491"/>
                </a:lnTo>
                <a:lnTo>
                  <a:pt x="1691" y="1423"/>
                </a:lnTo>
                <a:lnTo>
                  <a:pt x="1740" y="1345"/>
                </a:lnTo>
                <a:lnTo>
                  <a:pt x="1779" y="1267"/>
                </a:lnTo>
                <a:lnTo>
                  <a:pt x="1808" y="1184"/>
                </a:lnTo>
                <a:lnTo>
                  <a:pt x="1833" y="1097"/>
                </a:lnTo>
                <a:lnTo>
                  <a:pt x="1847" y="1004"/>
                </a:lnTo>
                <a:lnTo>
                  <a:pt x="1852" y="911"/>
                </a:lnTo>
                <a:lnTo>
                  <a:pt x="1852" y="911"/>
                </a:lnTo>
                <a:lnTo>
                  <a:pt x="1847" y="819"/>
                </a:lnTo>
                <a:lnTo>
                  <a:pt x="1833" y="731"/>
                </a:lnTo>
                <a:lnTo>
                  <a:pt x="1808" y="643"/>
                </a:lnTo>
                <a:lnTo>
                  <a:pt x="1779" y="555"/>
                </a:lnTo>
                <a:lnTo>
                  <a:pt x="1740" y="477"/>
                </a:lnTo>
                <a:lnTo>
                  <a:pt x="1691" y="404"/>
                </a:lnTo>
                <a:lnTo>
                  <a:pt x="1638" y="331"/>
                </a:lnTo>
                <a:lnTo>
                  <a:pt x="1579" y="268"/>
                </a:lnTo>
                <a:lnTo>
                  <a:pt x="1511" y="209"/>
                </a:lnTo>
                <a:lnTo>
                  <a:pt x="1443" y="156"/>
                </a:lnTo>
                <a:lnTo>
                  <a:pt x="1365" y="112"/>
                </a:lnTo>
                <a:lnTo>
                  <a:pt x="1282" y="73"/>
                </a:lnTo>
                <a:lnTo>
                  <a:pt x="1199" y="39"/>
                </a:lnTo>
                <a:lnTo>
                  <a:pt x="1111" y="19"/>
                </a:lnTo>
                <a:lnTo>
                  <a:pt x="1019" y="5"/>
                </a:lnTo>
                <a:lnTo>
                  <a:pt x="926" y="0"/>
                </a:lnTo>
                <a:lnTo>
                  <a:pt x="926" y="0"/>
                </a:lnTo>
                <a:close/>
              </a:path>
            </a:pathLst>
          </a:custGeom>
          <a:solidFill>
            <a:srgbClr val="F7B9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6"/>
          <p:cNvSpPr>
            <a:spLocks/>
          </p:cNvSpPr>
          <p:nvPr/>
        </p:nvSpPr>
        <p:spPr bwMode="auto">
          <a:xfrm>
            <a:off x="5946775" y="2144713"/>
            <a:ext cx="2955925" cy="2909888"/>
          </a:xfrm>
          <a:custGeom>
            <a:avLst/>
            <a:gdLst>
              <a:gd name="T0" fmla="*/ 931 w 1862"/>
              <a:gd name="T1" fmla="*/ 0 h 1833"/>
              <a:gd name="T2" fmla="*/ 746 w 1862"/>
              <a:gd name="T3" fmla="*/ 19 h 1833"/>
              <a:gd name="T4" fmla="*/ 570 w 1862"/>
              <a:gd name="T5" fmla="*/ 73 h 1833"/>
              <a:gd name="T6" fmla="*/ 414 w 1862"/>
              <a:gd name="T7" fmla="*/ 156 h 1833"/>
              <a:gd name="T8" fmla="*/ 273 w 1862"/>
              <a:gd name="T9" fmla="*/ 268 h 1833"/>
              <a:gd name="T10" fmla="*/ 161 w 1862"/>
              <a:gd name="T11" fmla="*/ 404 h 1833"/>
              <a:gd name="T12" fmla="*/ 73 w 1862"/>
              <a:gd name="T13" fmla="*/ 560 h 1833"/>
              <a:gd name="T14" fmla="*/ 20 w 1862"/>
              <a:gd name="T15" fmla="*/ 731 h 1833"/>
              <a:gd name="T16" fmla="*/ 0 w 1862"/>
              <a:gd name="T17" fmla="*/ 916 h 1833"/>
              <a:gd name="T18" fmla="*/ 5 w 1862"/>
              <a:gd name="T19" fmla="*/ 1009 h 1833"/>
              <a:gd name="T20" fmla="*/ 44 w 1862"/>
              <a:gd name="T21" fmla="*/ 1189 h 1833"/>
              <a:gd name="T22" fmla="*/ 112 w 1862"/>
              <a:gd name="T23" fmla="*/ 1350 h 1833"/>
              <a:gd name="T24" fmla="*/ 215 w 1862"/>
              <a:gd name="T25" fmla="*/ 1496 h 1833"/>
              <a:gd name="T26" fmla="*/ 341 w 1862"/>
              <a:gd name="T27" fmla="*/ 1623 h 1833"/>
              <a:gd name="T28" fmla="*/ 487 w 1862"/>
              <a:gd name="T29" fmla="*/ 1721 h 1833"/>
              <a:gd name="T30" fmla="*/ 658 w 1862"/>
              <a:gd name="T31" fmla="*/ 1789 h 1833"/>
              <a:gd name="T32" fmla="*/ 838 w 1862"/>
              <a:gd name="T33" fmla="*/ 1828 h 1833"/>
              <a:gd name="T34" fmla="*/ 931 w 1862"/>
              <a:gd name="T35" fmla="*/ 1833 h 1833"/>
              <a:gd name="T36" fmla="*/ 1121 w 1862"/>
              <a:gd name="T37" fmla="*/ 1813 h 1833"/>
              <a:gd name="T38" fmla="*/ 1292 w 1862"/>
              <a:gd name="T39" fmla="*/ 1760 h 1833"/>
              <a:gd name="T40" fmla="*/ 1452 w 1862"/>
              <a:gd name="T41" fmla="*/ 1677 h 1833"/>
              <a:gd name="T42" fmla="*/ 1589 w 1862"/>
              <a:gd name="T43" fmla="*/ 1565 h 1833"/>
              <a:gd name="T44" fmla="*/ 1701 w 1862"/>
              <a:gd name="T45" fmla="*/ 1428 h 1833"/>
              <a:gd name="T46" fmla="*/ 1789 w 1862"/>
              <a:gd name="T47" fmla="*/ 1272 h 1833"/>
              <a:gd name="T48" fmla="*/ 1842 w 1862"/>
              <a:gd name="T49" fmla="*/ 1102 h 1833"/>
              <a:gd name="T50" fmla="*/ 1862 w 1862"/>
              <a:gd name="T51" fmla="*/ 916 h 1833"/>
              <a:gd name="T52" fmla="*/ 1857 w 1862"/>
              <a:gd name="T53" fmla="*/ 824 h 1833"/>
              <a:gd name="T54" fmla="*/ 1823 w 1862"/>
              <a:gd name="T55" fmla="*/ 643 h 1833"/>
              <a:gd name="T56" fmla="*/ 1750 w 1862"/>
              <a:gd name="T57" fmla="*/ 478 h 1833"/>
              <a:gd name="T58" fmla="*/ 1647 w 1862"/>
              <a:gd name="T59" fmla="*/ 331 h 1833"/>
              <a:gd name="T60" fmla="*/ 1526 w 1862"/>
              <a:gd name="T61" fmla="*/ 209 h 1833"/>
              <a:gd name="T62" fmla="*/ 1375 w 1862"/>
              <a:gd name="T63" fmla="*/ 112 h 1833"/>
              <a:gd name="T64" fmla="*/ 1209 w 1862"/>
              <a:gd name="T65" fmla="*/ 39 h 1833"/>
              <a:gd name="T66" fmla="*/ 1028 w 1862"/>
              <a:gd name="T67" fmla="*/ 5 h 1833"/>
              <a:gd name="T68" fmla="*/ 931 w 1862"/>
              <a:gd name="T69" fmla="*/ 0 h 18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62" h="1833">
                <a:moveTo>
                  <a:pt x="931" y="0"/>
                </a:moveTo>
                <a:lnTo>
                  <a:pt x="931" y="0"/>
                </a:lnTo>
                <a:lnTo>
                  <a:pt x="838" y="5"/>
                </a:lnTo>
                <a:lnTo>
                  <a:pt x="746" y="19"/>
                </a:lnTo>
                <a:lnTo>
                  <a:pt x="658" y="39"/>
                </a:lnTo>
                <a:lnTo>
                  <a:pt x="570" y="73"/>
                </a:lnTo>
                <a:lnTo>
                  <a:pt x="487" y="112"/>
                </a:lnTo>
                <a:lnTo>
                  <a:pt x="414" y="156"/>
                </a:lnTo>
                <a:lnTo>
                  <a:pt x="341" y="209"/>
                </a:lnTo>
                <a:lnTo>
                  <a:pt x="273" y="268"/>
                </a:lnTo>
                <a:lnTo>
                  <a:pt x="215" y="331"/>
                </a:lnTo>
                <a:lnTo>
                  <a:pt x="161" y="404"/>
                </a:lnTo>
                <a:lnTo>
                  <a:pt x="112" y="478"/>
                </a:lnTo>
                <a:lnTo>
                  <a:pt x="73" y="560"/>
                </a:lnTo>
                <a:lnTo>
                  <a:pt x="44" y="643"/>
                </a:lnTo>
                <a:lnTo>
                  <a:pt x="20" y="731"/>
                </a:lnTo>
                <a:lnTo>
                  <a:pt x="5" y="824"/>
                </a:lnTo>
                <a:lnTo>
                  <a:pt x="0" y="916"/>
                </a:lnTo>
                <a:lnTo>
                  <a:pt x="0" y="916"/>
                </a:lnTo>
                <a:lnTo>
                  <a:pt x="5" y="1009"/>
                </a:lnTo>
                <a:lnTo>
                  <a:pt x="20" y="1102"/>
                </a:lnTo>
                <a:lnTo>
                  <a:pt x="44" y="1189"/>
                </a:lnTo>
                <a:lnTo>
                  <a:pt x="73" y="1272"/>
                </a:lnTo>
                <a:lnTo>
                  <a:pt x="112" y="1350"/>
                </a:lnTo>
                <a:lnTo>
                  <a:pt x="161" y="1428"/>
                </a:lnTo>
                <a:lnTo>
                  <a:pt x="215" y="1496"/>
                </a:lnTo>
                <a:lnTo>
                  <a:pt x="273" y="1565"/>
                </a:lnTo>
                <a:lnTo>
                  <a:pt x="341" y="1623"/>
                </a:lnTo>
                <a:lnTo>
                  <a:pt x="414" y="1677"/>
                </a:lnTo>
                <a:lnTo>
                  <a:pt x="487" y="1721"/>
                </a:lnTo>
                <a:lnTo>
                  <a:pt x="570" y="1760"/>
                </a:lnTo>
                <a:lnTo>
                  <a:pt x="658" y="1789"/>
                </a:lnTo>
                <a:lnTo>
                  <a:pt x="746" y="1813"/>
                </a:lnTo>
                <a:lnTo>
                  <a:pt x="838" y="1828"/>
                </a:lnTo>
                <a:lnTo>
                  <a:pt x="931" y="1833"/>
                </a:lnTo>
                <a:lnTo>
                  <a:pt x="931" y="1833"/>
                </a:lnTo>
                <a:lnTo>
                  <a:pt x="1028" y="1828"/>
                </a:lnTo>
                <a:lnTo>
                  <a:pt x="1121" y="1813"/>
                </a:lnTo>
                <a:lnTo>
                  <a:pt x="1209" y="1789"/>
                </a:lnTo>
                <a:lnTo>
                  <a:pt x="1292" y="1760"/>
                </a:lnTo>
                <a:lnTo>
                  <a:pt x="1375" y="1721"/>
                </a:lnTo>
                <a:lnTo>
                  <a:pt x="1452" y="1677"/>
                </a:lnTo>
                <a:lnTo>
                  <a:pt x="1526" y="1623"/>
                </a:lnTo>
                <a:lnTo>
                  <a:pt x="1589" y="1565"/>
                </a:lnTo>
                <a:lnTo>
                  <a:pt x="1647" y="1496"/>
                </a:lnTo>
                <a:lnTo>
                  <a:pt x="1701" y="1428"/>
                </a:lnTo>
                <a:lnTo>
                  <a:pt x="1750" y="1350"/>
                </a:lnTo>
                <a:lnTo>
                  <a:pt x="1789" y="1272"/>
                </a:lnTo>
                <a:lnTo>
                  <a:pt x="1823" y="1189"/>
                </a:lnTo>
                <a:lnTo>
                  <a:pt x="1842" y="1102"/>
                </a:lnTo>
                <a:lnTo>
                  <a:pt x="1857" y="1009"/>
                </a:lnTo>
                <a:lnTo>
                  <a:pt x="1862" y="916"/>
                </a:lnTo>
                <a:lnTo>
                  <a:pt x="1862" y="916"/>
                </a:lnTo>
                <a:lnTo>
                  <a:pt x="1857" y="824"/>
                </a:lnTo>
                <a:lnTo>
                  <a:pt x="1842" y="731"/>
                </a:lnTo>
                <a:lnTo>
                  <a:pt x="1823" y="643"/>
                </a:lnTo>
                <a:lnTo>
                  <a:pt x="1789" y="560"/>
                </a:lnTo>
                <a:lnTo>
                  <a:pt x="1750" y="478"/>
                </a:lnTo>
                <a:lnTo>
                  <a:pt x="1701" y="404"/>
                </a:lnTo>
                <a:lnTo>
                  <a:pt x="1647" y="331"/>
                </a:lnTo>
                <a:lnTo>
                  <a:pt x="1589" y="268"/>
                </a:lnTo>
                <a:lnTo>
                  <a:pt x="1526" y="209"/>
                </a:lnTo>
                <a:lnTo>
                  <a:pt x="1452" y="156"/>
                </a:lnTo>
                <a:lnTo>
                  <a:pt x="1375" y="112"/>
                </a:lnTo>
                <a:lnTo>
                  <a:pt x="1292" y="73"/>
                </a:lnTo>
                <a:lnTo>
                  <a:pt x="1209" y="39"/>
                </a:lnTo>
                <a:lnTo>
                  <a:pt x="1121" y="19"/>
                </a:lnTo>
                <a:lnTo>
                  <a:pt x="1028" y="5"/>
                </a:lnTo>
                <a:lnTo>
                  <a:pt x="931" y="0"/>
                </a:lnTo>
                <a:lnTo>
                  <a:pt x="931" y="0"/>
                </a:lnTo>
                <a:close/>
              </a:path>
            </a:pathLst>
          </a:custGeom>
          <a:solidFill>
            <a:srgbClr val="F7B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5946775" y="2136776"/>
            <a:ext cx="2971800" cy="2925763"/>
          </a:xfrm>
          <a:custGeom>
            <a:avLst/>
            <a:gdLst>
              <a:gd name="T0" fmla="*/ 936 w 1872"/>
              <a:gd name="T1" fmla="*/ 0 h 1843"/>
              <a:gd name="T2" fmla="*/ 746 w 1872"/>
              <a:gd name="T3" fmla="*/ 15 h 1843"/>
              <a:gd name="T4" fmla="*/ 570 w 1872"/>
              <a:gd name="T5" fmla="*/ 68 h 1843"/>
              <a:gd name="T6" fmla="*/ 414 w 1872"/>
              <a:gd name="T7" fmla="*/ 156 h 1843"/>
              <a:gd name="T8" fmla="*/ 273 w 1872"/>
              <a:gd name="T9" fmla="*/ 268 h 1843"/>
              <a:gd name="T10" fmla="*/ 161 w 1872"/>
              <a:gd name="T11" fmla="*/ 405 h 1843"/>
              <a:gd name="T12" fmla="*/ 73 w 1872"/>
              <a:gd name="T13" fmla="*/ 561 h 1843"/>
              <a:gd name="T14" fmla="*/ 20 w 1872"/>
              <a:gd name="T15" fmla="*/ 736 h 1843"/>
              <a:gd name="T16" fmla="*/ 0 w 1872"/>
              <a:gd name="T17" fmla="*/ 921 h 1843"/>
              <a:gd name="T18" fmla="*/ 5 w 1872"/>
              <a:gd name="T19" fmla="*/ 1014 h 1843"/>
              <a:gd name="T20" fmla="*/ 44 w 1872"/>
              <a:gd name="T21" fmla="*/ 1194 h 1843"/>
              <a:gd name="T22" fmla="*/ 112 w 1872"/>
              <a:gd name="T23" fmla="*/ 1360 h 1843"/>
              <a:gd name="T24" fmla="*/ 215 w 1872"/>
              <a:gd name="T25" fmla="*/ 1506 h 1843"/>
              <a:gd name="T26" fmla="*/ 341 w 1872"/>
              <a:gd name="T27" fmla="*/ 1628 h 1843"/>
              <a:gd name="T28" fmla="*/ 487 w 1872"/>
              <a:gd name="T29" fmla="*/ 1731 h 1843"/>
              <a:gd name="T30" fmla="*/ 658 w 1872"/>
              <a:gd name="T31" fmla="*/ 1799 h 1843"/>
              <a:gd name="T32" fmla="*/ 838 w 1872"/>
              <a:gd name="T33" fmla="*/ 1838 h 1843"/>
              <a:gd name="T34" fmla="*/ 936 w 1872"/>
              <a:gd name="T35" fmla="*/ 1843 h 1843"/>
              <a:gd name="T36" fmla="*/ 1121 w 1872"/>
              <a:gd name="T37" fmla="*/ 1823 h 1843"/>
              <a:gd name="T38" fmla="*/ 1297 w 1872"/>
              <a:gd name="T39" fmla="*/ 1770 h 1843"/>
              <a:gd name="T40" fmla="*/ 1457 w 1872"/>
              <a:gd name="T41" fmla="*/ 1682 h 1843"/>
              <a:gd name="T42" fmla="*/ 1594 w 1872"/>
              <a:gd name="T43" fmla="*/ 1570 h 1843"/>
              <a:gd name="T44" fmla="*/ 1711 w 1872"/>
              <a:gd name="T45" fmla="*/ 1433 h 1843"/>
              <a:gd name="T46" fmla="*/ 1799 w 1872"/>
              <a:gd name="T47" fmla="*/ 1277 h 1843"/>
              <a:gd name="T48" fmla="*/ 1852 w 1872"/>
              <a:gd name="T49" fmla="*/ 1107 h 1843"/>
              <a:gd name="T50" fmla="*/ 1872 w 1872"/>
              <a:gd name="T51" fmla="*/ 921 h 1843"/>
              <a:gd name="T52" fmla="*/ 1867 w 1872"/>
              <a:gd name="T53" fmla="*/ 824 h 1843"/>
              <a:gd name="T54" fmla="*/ 1828 w 1872"/>
              <a:gd name="T55" fmla="*/ 643 h 1843"/>
              <a:gd name="T56" fmla="*/ 1755 w 1872"/>
              <a:gd name="T57" fmla="*/ 483 h 1843"/>
              <a:gd name="T58" fmla="*/ 1657 w 1872"/>
              <a:gd name="T59" fmla="*/ 331 h 1843"/>
              <a:gd name="T60" fmla="*/ 1530 w 1872"/>
              <a:gd name="T61" fmla="*/ 210 h 1843"/>
              <a:gd name="T62" fmla="*/ 1379 w 1872"/>
              <a:gd name="T63" fmla="*/ 107 h 1843"/>
              <a:gd name="T64" fmla="*/ 1214 w 1872"/>
              <a:gd name="T65" fmla="*/ 39 h 1843"/>
              <a:gd name="T66" fmla="*/ 1028 w 1872"/>
              <a:gd name="T67" fmla="*/ 5 h 1843"/>
              <a:gd name="T68" fmla="*/ 936 w 1872"/>
              <a:gd name="T69" fmla="*/ 0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72" h="1843">
                <a:moveTo>
                  <a:pt x="936" y="0"/>
                </a:moveTo>
                <a:lnTo>
                  <a:pt x="936" y="0"/>
                </a:lnTo>
                <a:lnTo>
                  <a:pt x="838" y="5"/>
                </a:lnTo>
                <a:lnTo>
                  <a:pt x="746" y="15"/>
                </a:lnTo>
                <a:lnTo>
                  <a:pt x="658" y="39"/>
                </a:lnTo>
                <a:lnTo>
                  <a:pt x="570" y="68"/>
                </a:lnTo>
                <a:lnTo>
                  <a:pt x="487" y="107"/>
                </a:lnTo>
                <a:lnTo>
                  <a:pt x="414" y="156"/>
                </a:lnTo>
                <a:lnTo>
                  <a:pt x="341" y="210"/>
                </a:lnTo>
                <a:lnTo>
                  <a:pt x="273" y="268"/>
                </a:lnTo>
                <a:lnTo>
                  <a:pt x="215" y="331"/>
                </a:lnTo>
                <a:lnTo>
                  <a:pt x="161" y="405"/>
                </a:lnTo>
                <a:lnTo>
                  <a:pt x="112" y="483"/>
                </a:lnTo>
                <a:lnTo>
                  <a:pt x="73" y="561"/>
                </a:lnTo>
                <a:lnTo>
                  <a:pt x="44" y="643"/>
                </a:lnTo>
                <a:lnTo>
                  <a:pt x="20" y="736"/>
                </a:lnTo>
                <a:lnTo>
                  <a:pt x="5" y="824"/>
                </a:lnTo>
                <a:lnTo>
                  <a:pt x="0" y="921"/>
                </a:lnTo>
                <a:lnTo>
                  <a:pt x="0" y="921"/>
                </a:lnTo>
                <a:lnTo>
                  <a:pt x="5" y="1014"/>
                </a:lnTo>
                <a:lnTo>
                  <a:pt x="20" y="1107"/>
                </a:lnTo>
                <a:lnTo>
                  <a:pt x="44" y="1194"/>
                </a:lnTo>
                <a:lnTo>
                  <a:pt x="73" y="1277"/>
                </a:lnTo>
                <a:lnTo>
                  <a:pt x="112" y="1360"/>
                </a:lnTo>
                <a:lnTo>
                  <a:pt x="161" y="1433"/>
                </a:lnTo>
                <a:lnTo>
                  <a:pt x="215" y="1506"/>
                </a:lnTo>
                <a:lnTo>
                  <a:pt x="273" y="1570"/>
                </a:lnTo>
                <a:lnTo>
                  <a:pt x="341" y="1628"/>
                </a:lnTo>
                <a:lnTo>
                  <a:pt x="414" y="1682"/>
                </a:lnTo>
                <a:lnTo>
                  <a:pt x="487" y="1731"/>
                </a:lnTo>
                <a:lnTo>
                  <a:pt x="570" y="1770"/>
                </a:lnTo>
                <a:lnTo>
                  <a:pt x="658" y="1799"/>
                </a:lnTo>
                <a:lnTo>
                  <a:pt x="746" y="1823"/>
                </a:lnTo>
                <a:lnTo>
                  <a:pt x="838" y="1838"/>
                </a:lnTo>
                <a:lnTo>
                  <a:pt x="936" y="1843"/>
                </a:lnTo>
                <a:lnTo>
                  <a:pt x="936" y="1843"/>
                </a:lnTo>
                <a:lnTo>
                  <a:pt x="1028" y="1838"/>
                </a:lnTo>
                <a:lnTo>
                  <a:pt x="1121" y="1823"/>
                </a:lnTo>
                <a:lnTo>
                  <a:pt x="1214" y="1799"/>
                </a:lnTo>
                <a:lnTo>
                  <a:pt x="1297" y="1770"/>
                </a:lnTo>
                <a:lnTo>
                  <a:pt x="1379" y="1731"/>
                </a:lnTo>
                <a:lnTo>
                  <a:pt x="1457" y="1682"/>
                </a:lnTo>
                <a:lnTo>
                  <a:pt x="1530" y="1628"/>
                </a:lnTo>
                <a:lnTo>
                  <a:pt x="1594" y="1570"/>
                </a:lnTo>
                <a:lnTo>
                  <a:pt x="1657" y="1506"/>
                </a:lnTo>
                <a:lnTo>
                  <a:pt x="1711" y="1433"/>
                </a:lnTo>
                <a:lnTo>
                  <a:pt x="1755" y="1360"/>
                </a:lnTo>
                <a:lnTo>
                  <a:pt x="1799" y="1277"/>
                </a:lnTo>
                <a:lnTo>
                  <a:pt x="1828" y="1194"/>
                </a:lnTo>
                <a:lnTo>
                  <a:pt x="1852" y="1107"/>
                </a:lnTo>
                <a:lnTo>
                  <a:pt x="1867" y="1014"/>
                </a:lnTo>
                <a:lnTo>
                  <a:pt x="1872" y="921"/>
                </a:lnTo>
                <a:lnTo>
                  <a:pt x="1872" y="921"/>
                </a:lnTo>
                <a:lnTo>
                  <a:pt x="1867" y="824"/>
                </a:lnTo>
                <a:lnTo>
                  <a:pt x="1852" y="736"/>
                </a:lnTo>
                <a:lnTo>
                  <a:pt x="1828" y="643"/>
                </a:lnTo>
                <a:lnTo>
                  <a:pt x="1799" y="561"/>
                </a:lnTo>
                <a:lnTo>
                  <a:pt x="1755" y="483"/>
                </a:lnTo>
                <a:lnTo>
                  <a:pt x="1711" y="405"/>
                </a:lnTo>
                <a:lnTo>
                  <a:pt x="1657" y="331"/>
                </a:lnTo>
                <a:lnTo>
                  <a:pt x="1594" y="268"/>
                </a:lnTo>
                <a:lnTo>
                  <a:pt x="1530" y="210"/>
                </a:lnTo>
                <a:lnTo>
                  <a:pt x="1457" y="156"/>
                </a:lnTo>
                <a:lnTo>
                  <a:pt x="1379" y="107"/>
                </a:lnTo>
                <a:lnTo>
                  <a:pt x="1297" y="68"/>
                </a:lnTo>
                <a:lnTo>
                  <a:pt x="1214" y="39"/>
                </a:lnTo>
                <a:lnTo>
                  <a:pt x="1121" y="15"/>
                </a:lnTo>
                <a:lnTo>
                  <a:pt x="1028" y="5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F6B0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5946775" y="2120901"/>
            <a:ext cx="2979737" cy="2941638"/>
          </a:xfrm>
          <a:custGeom>
            <a:avLst/>
            <a:gdLst>
              <a:gd name="T0" fmla="*/ 936 w 1877"/>
              <a:gd name="T1" fmla="*/ 0 h 1853"/>
              <a:gd name="T2" fmla="*/ 751 w 1877"/>
              <a:gd name="T3" fmla="*/ 20 h 1853"/>
              <a:gd name="T4" fmla="*/ 570 w 1877"/>
              <a:gd name="T5" fmla="*/ 73 h 1853"/>
              <a:gd name="T6" fmla="*/ 414 w 1877"/>
              <a:gd name="T7" fmla="*/ 161 h 1853"/>
              <a:gd name="T8" fmla="*/ 273 w 1877"/>
              <a:gd name="T9" fmla="*/ 273 h 1853"/>
              <a:gd name="T10" fmla="*/ 161 w 1877"/>
              <a:gd name="T11" fmla="*/ 410 h 1853"/>
              <a:gd name="T12" fmla="*/ 73 w 1877"/>
              <a:gd name="T13" fmla="*/ 566 h 1853"/>
              <a:gd name="T14" fmla="*/ 15 w 1877"/>
              <a:gd name="T15" fmla="*/ 741 h 1853"/>
              <a:gd name="T16" fmla="*/ 0 w 1877"/>
              <a:gd name="T17" fmla="*/ 926 h 1853"/>
              <a:gd name="T18" fmla="*/ 5 w 1877"/>
              <a:gd name="T19" fmla="*/ 1024 h 1853"/>
              <a:gd name="T20" fmla="*/ 39 w 1877"/>
              <a:gd name="T21" fmla="*/ 1204 h 1853"/>
              <a:gd name="T22" fmla="*/ 112 w 1877"/>
              <a:gd name="T23" fmla="*/ 1370 h 1853"/>
              <a:gd name="T24" fmla="*/ 215 w 1877"/>
              <a:gd name="T25" fmla="*/ 1516 h 1853"/>
              <a:gd name="T26" fmla="*/ 341 w 1877"/>
              <a:gd name="T27" fmla="*/ 1643 h 1853"/>
              <a:gd name="T28" fmla="*/ 492 w 1877"/>
              <a:gd name="T29" fmla="*/ 1741 h 1853"/>
              <a:gd name="T30" fmla="*/ 658 w 1877"/>
              <a:gd name="T31" fmla="*/ 1814 h 1853"/>
              <a:gd name="T32" fmla="*/ 843 w 1877"/>
              <a:gd name="T33" fmla="*/ 1848 h 1853"/>
              <a:gd name="T34" fmla="*/ 936 w 1877"/>
              <a:gd name="T35" fmla="*/ 1853 h 1853"/>
              <a:gd name="T36" fmla="*/ 1126 w 1877"/>
              <a:gd name="T37" fmla="*/ 1833 h 1853"/>
              <a:gd name="T38" fmla="*/ 1301 w 1877"/>
              <a:gd name="T39" fmla="*/ 1780 h 1853"/>
              <a:gd name="T40" fmla="*/ 1462 w 1877"/>
              <a:gd name="T41" fmla="*/ 1697 h 1853"/>
              <a:gd name="T42" fmla="*/ 1604 w 1877"/>
              <a:gd name="T43" fmla="*/ 1580 h 1853"/>
              <a:gd name="T44" fmla="*/ 1716 w 1877"/>
              <a:gd name="T45" fmla="*/ 1443 h 1853"/>
              <a:gd name="T46" fmla="*/ 1803 w 1877"/>
              <a:gd name="T47" fmla="*/ 1287 h 1853"/>
              <a:gd name="T48" fmla="*/ 1857 w 1877"/>
              <a:gd name="T49" fmla="*/ 1112 h 1853"/>
              <a:gd name="T50" fmla="*/ 1877 w 1877"/>
              <a:gd name="T51" fmla="*/ 926 h 1853"/>
              <a:gd name="T52" fmla="*/ 1872 w 1877"/>
              <a:gd name="T53" fmla="*/ 834 h 1853"/>
              <a:gd name="T54" fmla="*/ 1833 w 1877"/>
              <a:gd name="T55" fmla="*/ 653 h 1853"/>
              <a:gd name="T56" fmla="*/ 1764 w 1877"/>
              <a:gd name="T57" fmla="*/ 488 h 1853"/>
              <a:gd name="T58" fmla="*/ 1662 w 1877"/>
              <a:gd name="T59" fmla="*/ 341 h 1853"/>
              <a:gd name="T60" fmla="*/ 1535 w 1877"/>
              <a:gd name="T61" fmla="*/ 215 h 1853"/>
              <a:gd name="T62" fmla="*/ 1384 w 1877"/>
              <a:gd name="T63" fmla="*/ 112 h 1853"/>
              <a:gd name="T64" fmla="*/ 1219 w 1877"/>
              <a:gd name="T65" fmla="*/ 44 h 1853"/>
              <a:gd name="T66" fmla="*/ 1033 w 1877"/>
              <a:gd name="T67" fmla="*/ 5 h 1853"/>
              <a:gd name="T68" fmla="*/ 936 w 1877"/>
              <a:gd name="T69" fmla="*/ 0 h 1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77" h="1853">
                <a:moveTo>
                  <a:pt x="936" y="0"/>
                </a:moveTo>
                <a:lnTo>
                  <a:pt x="936" y="0"/>
                </a:lnTo>
                <a:lnTo>
                  <a:pt x="843" y="5"/>
                </a:lnTo>
                <a:lnTo>
                  <a:pt x="751" y="20"/>
                </a:lnTo>
                <a:lnTo>
                  <a:pt x="658" y="44"/>
                </a:lnTo>
                <a:lnTo>
                  <a:pt x="570" y="73"/>
                </a:lnTo>
                <a:lnTo>
                  <a:pt x="492" y="112"/>
                </a:lnTo>
                <a:lnTo>
                  <a:pt x="414" y="161"/>
                </a:lnTo>
                <a:lnTo>
                  <a:pt x="341" y="215"/>
                </a:lnTo>
                <a:lnTo>
                  <a:pt x="273" y="273"/>
                </a:lnTo>
                <a:lnTo>
                  <a:pt x="215" y="341"/>
                </a:lnTo>
                <a:lnTo>
                  <a:pt x="161" y="410"/>
                </a:lnTo>
                <a:lnTo>
                  <a:pt x="112" y="488"/>
                </a:lnTo>
                <a:lnTo>
                  <a:pt x="73" y="566"/>
                </a:lnTo>
                <a:lnTo>
                  <a:pt x="39" y="653"/>
                </a:lnTo>
                <a:lnTo>
                  <a:pt x="15" y="741"/>
                </a:lnTo>
                <a:lnTo>
                  <a:pt x="5" y="834"/>
                </a:lnTo>
                <a:lnTo>
                  <a:pt x="0" y="926"/>
                </a:lnTo>
                <a:lnTo>
                  <a:pt x="0" y="926"/>
                </a:lnTo>
                <a:lnTo>
                  <a:pt x="5" y="1024"/>
                </a:lnTo>
                <a:lnTo>
                  <a:pt x="15" y="1112"/>
                </a:lnTo>
                <a:lnTo>
                  <a:pt x="39" y="1204"/>
                </a:lnTo>
                <a:lnTo>
                  <a:pt x="73" y="1287"/>
                </a:lnTo>
                <a:lnTo>
                  <a:pt x="112" y="1370"/>
                </a:lnTo>
                <a:lnTo>
                  <a:pt x="161" y="1443"/>
                </a:lnTo>
                <a:lnTo>
                  <a:pt x="215" y="1516"/>
                </a:lnTo>
                <a:lnTo>
                  <a:pt x="273" y="1580"/>
                </a:lnTo>
                <a:lnTo>
                  <a:pt x="341" y="1643"/>
                </a:lnTo>
                <a:lnTo>
                  <a:pt x="414" y="1697"/>
                </a:lnTo>
                <a:lnTo>
                  <a:pt x="492" y="1741"/>
                </a:lnTo>
                <a:lnTo>
                  <a:pt x="570" y="1780"/>
                </a:lnTo>
                <a:lnTo>
                  <a:pt x="658" y="1814"/>
                </a:lnTo>
                <a:lnTo>
                  <a:pt x="751" y="1833"/>
                </a:lnTo>
                <a:lnTo>
                  <a:pt x="843" y="1848"/>
                </a:lnTo>
                <a:lnTo>
                  <a:pt x="936" y="1853"/>
                </a:lnTo>
                <a:lnTo>
                  <a:pt x="936" y="1853"/>
                </a:lnTo>
                <a:lnTo>
                  <a:pt x="1033" y="1848"/>
                </a:lnTo>
                <a:lnTo>
                  <a:pt x="1126" y="1833"/>
                </a:lnTo>
                <a:lnTo>
                  <a:pt x="1219" y="1814"/>
                </a:lnTo>
                <a:lnTo>
                  <a:pt x="1301" y="1780"/>
                </a:lnTo>
                <a:lnTo>
                  <a:pt x="1384" y="1741"/>
                </a:lnTo>
                <a:lnTo>
                  <a:pt x="1462" y="1697"/>
                </a:lnTo>
                <a:lnTo>
                  <a:pt x="1535" y="1643"/>
                </a:lnTo>
                <a:lnTo>
                  <a:pt x="1604" y="1580"/>
                </a:lnTo>
                <a:lnTo>
                  <a:pt x="1662" y="1516"/>
                </a:lnTo>
                <a:lnTo>
                  <a:pt x="1716" y="1443"/>
                </a:lnTo>
                <a:lnTo>
                  <a:pt x="1764" y="1370"/>
                </a:lnTo>
                <a:lnTo>
                  <a:pt x="1803" y="1287"/>
                </a:lnTo>
                <a:lnTo>
                  <a:pt x="1833" y="1204"/>
                </a:lnTo>
                <a:lnTo>
                  <a:pt x="1857" y="1112"/>
                </a:lnTo>
                <a:lnTo>
                  <a:pt x="1872" y="1024"/>
                </a:lnTo>
                <a:lnTo>
                  <a:pt x="1877" y="926"/>
                </a:lnTo>
                <a:lnTo>
                  <a:pt x="1877" y="926"/>
                </a:lnTo>
                <a:lnTo>
                  <a:pt x="1872" y="834"/>
                </a:lnTo>
                <a:lnTo>
                  <a:pt x="1857" y="741"/>
                </a:lnTo>
                <a:lnTo>
                  <a:pt x="1833" y="653"/>
                </a:lnTo>
                <a:lnTo>
                  <a:pt x="1803" y="566"/>
                </a:lnTo>
                <a:lnTo>
                  <a:pt x="1764" y="488"/>
                </a:lnTo>
                <a:lnTo>
                  <a:pt x="1716" y="410"/>
                </a:lnTo>
                <a:lnTo>
                  <a:pt x="1662" y="341"/>
                </a:lnTo>
                <a:lnTo>
                  <a:pt x="1604" y="273"/>
                </a:lnTo>
                <a:lnTo>
                  <a:pt x="1535" y="215"/>
                </a:lnTo>
                <a:lnTo>
                  <a:pt x="1462" y="161"/>
                </a:lnTo>
                <a:lnTo>
                  <a:pt x="1384" y="112"/>
                </a:lnTo>
                <a:lnTo>
                  <a:pt x="1301" y="73"/>
                </a:lnTo>
                <a:lnTo>
                  <a:pt x="1219" y="44"/>
                </a:lnTo>
                <a:lnTo>
                  <a:pt x="1126" y="20"/>
                </a:lnTo>
                <a:lnTo>
                  <a:pt x="1033" y="5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F5AB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5938838" y="2112963"/>
            <a:ext cx="3001962" cy="2957513"/>
          </a:xfrm>
          <a:custGeom>
            <a:avLst/>
            <a:gdLst>
              <a:gd name="T0" fmla="*/ 946 w 1891"/>
              <a:gd name="T1" fmla="*/ 0 h 1863"/>
              <a:gd name="T2" fmla="*/ 756 w 1891"/>
              <a:gd name="T3" fmla="*/ 20 h 1863"/>
              <a:gd name="T4" fmla="*/ 580 w 1891"/>
              <a:gd name="T5" fmla="*/ 73 h 1863"/>
              <a:gd name="T6" fmla="*/ 419 w 1891"/>
              <a:gd name="T7" fmla="*/ 161 h 1863"/>
              <a:gd name="T8" fmla="*/ 278 w 1891"/>
              <a:gd name="T9" fmla="*/ 273 h 1863"/>
              <a:gd name="T10" fmla="*/ 161 w 1891"/>
              <a:gd name="T11" fmla="*/ 410 h 1863"/>
              <a:gd name="T12" fmla="*/ 73 w 1891"/>
              <a:gd name="T13" fmla="*/ 571 h 1863"/>
              <a:gd name="T14" fmla="*/ 20 w 1891"/>
              <a:gd name="T15" fmla="*/ 746 h 1863"/>
              <a:gd name="T16" fmla="*/ 0 w 1891"/>
              <a:gd name="T17" fmla="*/ 931 h 1863"/>
              <a:gd name="T18" fmla="*/ 5 w 1891"/>
              <a:gd name="T19" fmla="*/ 1024 h 1863"/>
              <a:gd name="T20" fmla="*/ 44 w 1891"/>
              <a:gd name="T21" fmla="*/ 1209 h 1863"/>
              <a:gd name="T22" fmla="*/ 117 w 1891"/>
              <a:gd name="T23" fmla="*/ 1375 h 1863"/>
              <a:gd name="T24" fmla="*/ 220 w 1891"/>
              <a:gd name="T25" fmla="*/ 1521 h 1863"/>
              <a:gd name="T26" fmla="*/ 346 w 1891"/>
              <a:gd name="T27" fmla="*/ 1648 h 1863"/>
              <a:gd name="T28" fmla="*/ 497 w 1891"/>
              <a:gd name="T29" fmla="*/ 1750 h 1863"/>
              <a:gd name="T30" fmla="*/ 663 w 1891"/>
              <a:gd name="T31" fmla="*/ 1819 h 1863"/>
              <a:gd name="T32" fmla="*/ 848 w 1891"/>
              <a:gd name="T33" fmla="*/ 1858 h 1863"/>
              <a:gd name="T34" fmla="*/ 946 w 1891"/>
              <a:gd name="T35" fmla="*/ 1863 h 1863"/>
              <a:gd name="T36" fmla="*/ 1136 w 1891"/>
              <a:gd name="T37" fmla="*/ 1843 h 1863"/>
              <a:gd name="T38" fmla="*/ 1311 w 1891"/>
              <a:gd name="T39" fmla="*/ 1789 h 1863"/>
              <a:gd name="T40" fmla="*/ 1472 w 1891"/>
              <a:gd name="T41" fmla="*/ 1702 h 1863"/>
              <a:gd name="T42" fmla="*/ 1613 w 1891"/>
              <a:gd name="T43" fmla="*/ 1590 h 1863"/>
              <a:gd name="T44" fmla="*/ 1726 w 1891"/>
              <a:gd name="T45" fmla="*/ 1453 h 1863"/>
              <a:gd name="T46" fmla="*/ 1813 w 1891"/>
              <a:gd name="T47" fmla="*/ 1292 h 1863"/>
              <a:gd name="T48" fmla="*/ 1872 w 1891"/>
              <a:gd name="T49" fmla="*/ 1117 h 1863"/>
              <a:gd name="T50" fmla="*/ 1891 w 1891"/>
              <a:gd name="T51" fmla="*/ 931 h 1863"/>
              <a:gd name="T52" fmla="*/ 1886 w 1891"/>
              <a:gd name="T53" fmla="*/ 839 h 1863"/>
              <a:gd name="T54" fmla="*/ 1847 w 1891"/>
              <a:gd name="T55" fmla="*/ 654 h 1863"/>
              <a:gd name="T56" fmla="*/ 1774 w 1891"/>
              <a:gd name="T57" fmla="*/ 488 h 1863"/>
              <a:gd name="T58" fmla="*/ 1672 w 1891"/>
              <a:gd name="T59" fmla="*/ 342 h 1863"/>
              <a:gd name="T60" fmla="*/ 1545 w 1891"/>
              <a:gd name="T61" fmla="*/ 215 h 1863"/>
              <a:gd name="T62" fmla="*/ 1394 w 1891"/>
              <a:gd name="T63" fmla="*/ 112 h 1863"/>
              <a:gd name="T64" fmla="*/ 1224 w 1891"/>
              <a:gd name="T65" fmla="*/ 44 h 1863"/>
              <a:gd name="T66" fmla="*/ 1043 w 1891"/>
              <a:gd name="T67" fmla="*/ 5 h 1863"/>
              <a:gd name="T68" fmla="*/ 946 w 1891"/>
              <a:gd name="T69" fmla="*/ 0 h 18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91" h="1863">
                <a:moveTo>
                  <a:pt x="946" y="0"/>
                </a:moveTo>
                <a:lnTo>
                  <a:pt x="946" y="0"/>
                </a:lnTo>
                <a:lnTo>
                  <a:pt x="848" y="5"/>
                </a:lnTo>
                <a:lnTo>
                  <a:pt x="756" y="20"/>
                </a:lnTo>
                <a:lnTo>
                  <a:pt x="663" y="44"/>
                </a:lnTo>
                <a:lnTo>
                  <a:pt x="580" y="73"/>
                </a:lnTo>
                <a:lnTo>
                  <a:pt x="497" y="112"/>
                </a:lnTo>
                <a:lnTo>
                  <a:pt x="419" y="161"/>
                </a:lnTo>
                <a:lnTo>
                  <a:pt x="346" y="215"/>
                </a:lnTo>
                <a:lnTo>
                  <a:pt x="278" y="273"/>
                </a:lnTo>
                <a:lnTo>
                  <a:pt x="220" y="342"/>
                </a:lnTo>
                <a:lnTo>
                  <a:pt x="161" y="410"/>
                </a:lnTo>
                <a:lnTo>
                  <a:pt x="117" y="488"/>
                </a:lnTo>
                <a:lnTo>
                  <a:pt x="73" y="571"/>
                </a:lnTo>
                <a:lnTo>
                  <a:pt x="44" y="654"/>
                </a:lnTo>
                <a:lnTo>
                  <a:pt x="20" y="746"/>
                </a:lnTo>
                <a:lnTo>
                  <a:pt x="5" y="839"/>
                </a:lnTo>
                <a:lnTo>
                  <a:pt x="0" y="931"/>
                </a:lnTo>
                <a:lnTo>
                  <a:pt x="0" y="931"/>
                </a:lnTo>
                <a:lnTo>
                  <a:pt x="5" y="1024"/>
                </a:lnTo>
                <a:lnTo>
                  <a:pt x="20" y="1117"/>
                </a:lnTo>
                <a:lnTo>
                  <a:pt x="44" y="1209"/>
                </a:lnTo>
                <a:lnTo>
                  <a:pt x="73" y="1292"/>
                </a:lnTo>
                <a:lnTo>
                  <a:pt x="117" y="1375"/>
                </a:lnTo>
                <a:lnTo>
                  <a:pt x="161" y="1453"/>
                </a:lnTo>
                <a:lnTo>
                  <a:pt x="220" y="1521"/>
                </a:lnTo>
                <a:lnTo>
                  <a:pt x="278" y="1590"/>
                </a:lnTo>
                <a:lnTo>
                  <a:pt x="346" y="1648"/>
                </a:lnTo>
                <a:lnTo>
                  <a:pt x="419" y="1702"/>
                </a:lnTo>
                <a:lnTo>
                  <a:pt x="497" y="1750"/>
                </a:lnTo>
                <a:lnTo>
                  <a:pt x="580" y="1789"/>
                </a:lnTo>
                <a:lnTo>
                  <a:pt x="663" y="1819"/>
                </a:lnTo>
                <a:lnTo>
                  <a:pt x="756" y="1843"/>
                </a:lnTo>
                <a:lnTo>
                  <a:pt x="848" y="1858"/>
                </a:lnTo>
                <a:lnTo>
                  <a:pt x="946" y="1863"/>
                </a:lnTo>
                <a:lnTo>
                  <a:pt x="946" y="1863"/>
                </a:lnTo>
                <a:lnTo>
                  <a:pt x="1043" y="1858"/>
                </a:lnTo>
                <a:lnTo>
                  <a:pt x="1136" y="1843"/>
                </a:lnTo>
                <a:lnTo>
                  <a:pt x="1224" y="1819"/>
                </a:lnTo>
                <a:lnTo>
                  <a:pt x="1311" y="1789"/>
                </a:lnTo>
                <a:lnTo>
                  <a:pt x="1394" y="1750"/>
                </a:lnTo>
                <a:lnTo>
                  <a:pt x="1472" y="1702"/>
                </a:lnTo>
                <a:lnTo>
                  <a:pt x="1545" y="1648"/>
                </a:lnTo>
                <a:lnTo>
                  <a:pt x="1613" y="1590"/>
                </a:lnTo>
                <a:lnTo>
                  <a:pt x="1672" y="1521"/>
                </a:lnTo>
                <a:lnTo>
                  <a:pt x="1726" y="1453"/>
                </a:lnTo>
                <a:lnTo>
                  <a:pt x="1774" y="1375"/>
                </a:lnTo>
                <a:lnTo>
                  <a:pt x="1813" y="1292"/>
                </a:lnTo>
                <a:lnTo>
                  <a:pt x="1847" y="1209"/>
                </a:lnTo>
                <a:lnTo>
                  <a:pt x="1872" y="1117"/>
                </a:lnTo>
                <a:lnTo>
                  <a:pt x="1886" y="1024"/>
                </a:lnTo>
                <a:lnTo>
                  <a:pt x="1891" y="931"/>
                </a:lnTo>
                <a:lnTo>
                  <a:pt x="1891" y="931"/>
                </a:lnTo>
                <a:lnTo>
                  <a:pt x="1886" y="839"/>
                </a:lnTo>
                <a:lnTo>
                  <a:pt x="1872" y="746"/>
                </a:lnTo>
                <a:lnTo>
                  <a:pt x="1847" y="654"/>
                </a:lnTo>
                <a:lnTo>
                  <a:pt x="1813" y="571"/>
                </a:lnTo>
                <a:lnTo>
                  <a:pt x="1774" y="488"/>
                </a:lnTo>
                <a:lnTo>
                  <a:pt x="1726" y="410"/>
                </a:lnTo>
                <a:lnTo>
                  <a:pt x="1672" y="342"/>
                </a:lnTo>
                <a:lnTo>
                  <a:pt x="1613" y="273"/>
                </a:lnTo>
                <a:lnTo>
                  <a:pt x="1545" y="215"/>
                </a:lnTo>
                <a:lnTo>
                  <a:pt x="1472" y="161"/>
                </a:lnTo>
                <a:lnTo>
                  <a:pt x="1394" y="112"/>
                </a:lnTo>
                <a:lnTo>
                  <a:pt x="1311" y="73"/>
                </a:lnTo>
                <a:lnTo>
                  <a:pt x="1224" y="44"/>
                </a:lnTo>
                <a:lnTo>
                  <a:pt x="1136" y="20"/>
                </a:lnTo>
                <a:lnTo>
                  <a:pt x="1043" y="5"/>
                </a:lnTo>
                <a:lnTo>
                  <a:pt x="946" y="0"/>
                </a:lnTo>
                <a:lnTo>
                  <a:pt x="946" y="0"/>
                </a:lnTo>
                <a:close/>
              </a:path>
            </a:pathLst>
          </a:custGeom>
          <a:solidFill>
            <a:srgbClr val="F4A7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>
            <a:off x="5938838" y="2105026"/>
            <a:ext cx="3009900" cy="2965450"/>
          </a:xfrm>
          <a:custGeom>
            <a:avLst/>
            <a:gdLst>
              <a:gd name="T0" fmla="*/ 946 w 1896"/>
              <a:gd name="T1" fmla="*/ 0 h 1868"/>
              <a:gd name="T2" fmla="*/ 756 w 1896"/>
              <a:gd name="T3" fmla="*/ 20 h 1868"/>
              <a:gd name="T4" fmla="*/ 580 w 1896"/>
              <a:gd name="T5" fmla="*/ 74 h 1868"/>
              <a:gd name="T6" fmla="*/ 419 w 1896"/>
              <a:gd name="T7" fmla="*/ 161 h 1868"/>
              <a:gd name="T8" fmla="*/ 278 w 1896"/>
              <a:gd name="T9" fmla="*/ 273 h 1868"/>
              <a:gd name="T10" fmla="*/ 161 w 1896"/>
              <a:gd name="T11" fmla="*/ 415 h 1868"/>
              <a:gd name="T12" fmla="*/ 73 w 1896"/>
              <a:gd name="T13" fmla="*/ 571 h 1868"/>
              <a:gd name="T14" fmla="*/ 20 w 1896"/>
              <a:gd name="T15" fmla="*/ 746 h 1868"/>
              <a:gd name="T16" fmla="*/ 0 w 1896"/>
              <a:gd name="T17" fmla="*/ 936 h 1868"/>
              <a:gd name="T18" fmla="*/ 5 w 1896"/>
              <a:gd name="T19" fmla="*/ 1029 h 1868"/>
              <a:gd name="T20" fmla="*/ 44 w 1896"/>
              <a:gd name="T21" fmla="*/ 1214 h 1868"/>
              <a:gd name="T22" fmla="*/ 112 w 1896"/>
              <a:gd name="T23" fmla="*/ 1380 h 1868"/>
              <a:gd name="T24" fmla="*/ 215 w 1896"/>
              <a:gd name="T25" fmla="*/ 1531 h 1868"/>
              <a:gd name="T26" fmla="*/ 346 w 1896"/>
              <a:gd name="T27" fmla="*/ 1658 h 1868"/>
              <a:gd name="T28" fmla="*/ 497 w 1896"/>
              <a:gd name="T29" fmla="*/ 1755 h 1868"/>
              <a:gd name="T30" fmla="*/ 668 w 1896"/>
              <a:gd name="T31" fmla="*/ 1829 h 1868"/>
              <a:gd name="T32" fmla="*/ 853 w 1896"/>
              <a:gd name="T33" fmla="*/ 1863 h 1868"/>
              <a:gd name="T34" fmla="*/ 946 w 1896"/>
              <a:gd name="T35" fmla="*/ 1868 h 1868"/>
              <a:gd name="T36" fmla="*/ 1141 w 1896"/>
              <a:gd name="T37" fmla="*/ 1853 h 1868"/>
              <a:gd name="T38" fmla="*/ 1316 w 1896"/>
              <a:gd name="T39" fmla="*/ 1794 h 1868"/>
              <a:gd name="T40" fmla="*/ 1477 w 1896"/>
              <a:gd name="T41" fmla="*/ 1712 h 1868"/>
              <a:gd name="T42" fmla="*/ 1618 w 1896"/>
              <a:gd name="T43" fmla="*/ 1595 h 1868"/>
              <a:gd name="T44" fmla="*/ 1735 w 1896"/>
              <a:gd name="T45" fmla="*/ 1458 h 1868"/>
              <a:gd name="T46" fmla="*/ 1823 w 1896"/>
              <a:gd name="T47" fmla="*/ 1297 h 1868"/>
              <a:gd name="T48" fmla="*/ 1877 w 1896"/>
              <a:gd name="T49" fmla="*/ 1122 h 1868"/>
              <a:gd name="T50" fmla="*/ 1896 w 1896"/>
              <a:gd name="T51" fmla="*/ 936 h 1868"/>
              <a:gd name="T52" fmla="*/ 1891 w 1896"/>
              <a:gd name="T53" fmla="*/ 839 h 1868"/>
              <a:gd name="T54" fmla="*/ 1852 w 1896"/>
              <a:gd name="T55" fmla="*/ 659 h 1868"/>
              <a:gd name="T56" fmla="*/ 1784 w 1896"/>
              <a:gd name="T57" fmla="*/ 488 h 1868"/>
              <a:gd name="T58" fmla="*/ 1682 w 1896"/>
              <a:gd name="T59" fmla="*/ 342 h 1868"/>
              <a:gd name="T60" fmla="*/ 1550 w 1896"/>
              <a:gd name="T61" fmla="*/ 215 h 1868"/>
              <a:gd name="T62" fmla="*/ 1399 w 1896"/>
              <a:gd name="T63" fmla="*/ 113 h 1868"/>
              <a:gd name="T64" fmla="*/ 1228 w 1896"/>
              <a:gd name="T65" fmla="*/ 44 h 1868"/>
              <a:gd name="T66" fmla="*/ 1043 w 1896"/>
              <a:gd name="T67" fmla="*/ 5 h 1868"/>
              <a:gd name="T68" fmla="*/ 946 w 1896"/>
              <a:gd name="T69" fmla="*/ 0 h 1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96" h="1868">
                <a:moveTo>
                  <a:pt x="946" y="0"/>
                </a:moveTo>
                <a:lnTo>
                  <a:pt x="946" y="0"/>
                </a:lnTo>
                <a:lnTo>
                  <a:pt x="853" y="5"/>
                </a:lnTo>
                <a:lnTo>
                  <a:pt x="756" y="20"/>
                </a:lnTo>
                <a:lnTo>
                  <a:pt x="668" y="44"/>
                </a:lnTo>
                <a:lnTo>
                  <a:pt x="580" y="74"/>
                </a:lnTo>
                <a:lnTo>
                  <a:pt x="497" y="113"/>
                </a:lnTo>
                <a:lnTo>
                  <a:pt x="419" y="161"/>
                </a:lnTo>
                <a:lnTo>
                  <a:pt x="346" y="215"/>
                </a:lnTo>
                <a:lnTo>
                  <a:pt x="278" y="273"/>
                </a:lnTo>
                <a:lnTo>
                  <a:pt x="215" y="342"/>
                </a:lnTo>
                <a:lnTo>
                  <a:pt x="161" y="415"/>
                </a:lnTo>
                <a:lnTo>
                  <a:pt x="112" y="488"/>
                </a:lnTo>
                <a:lnTo>
                  <a:pt x="73" y="571"/>
                </a:lnTo>
                <a:lnTo>
                  <a:pt x="44" y="659"/>
                </a:lnTo>
                <a:lnTo>
                  <a:pt x="20" y="746"/>
                </a:lnTo>
                <a:lnTo>
                  <a:pt x="5" y="839"/>
                </a:lnTo>
                <a:lnTo>
                  <a:pt x="0" y="936"/>
                </a:lnTo>
                <a:lnTo>
                  <a:pt x="0" y="936"/>
                </a:lnTo>
                <a:lnTo>
                  <a:pt x="5" y="1029"/>
                </a:lnTo>
                <a:lnTo>
                  <a:pt x="20" y="1122"/>
                </a:lnTo>
                <a:lnTo>
                  <a:pt x="44" y="1214"/>
                </a:lnTo>
                <a:lnTo>
                  <a:pt x="73" y="1297"/>
                </a:lnTo>
                <a:lnTo>
                  <a:pt x="112" y="1380"/>
                </a:lnTo>
                <a:lnTo>
                  <a:pt x="161" y="1458"/>
                </a:lnTo>
                <a:lnTo>
                  <a:pt x="215" y="1531"/>
                </a:lnTo>
                <a:lnTo>
                  <a:pt x="278" y="1595"/>
                </a:lnTo>
                <a:lnTo>
                  <a:pt x="346" y="1658"/>
                </a:lnTo>
                <a:lnTo>
                  <a:pt x="419" y="1712"/>
                </a:lnTo>
                <a:lnTo>
                  <a:pt x="497" y="1755"/>
                </a:lnTo>
                <a:lnTo>
                  <a:pt x="580" y="1794"/>
                </a:lnTo>
                <a:lnTo>
                  <a:pt x="668" y="1829"/>
                </a:lnTo>
                <a:lnTo>
                  <a:pt x="756" y="1853"/>
                </a:lnTo>
                <a:lnTo>
                  <a:pt x="853" y="1863"/>
                </a:lnTo>
                <a:lnTo>
                  <a:pt x="946" y="1868"/>
                </a:lnTo>
                <a:lnTo>
                  <a:pt x="946" y="1868"/>
                </a:lnTo>
                <a:lnTo>
                  <a:pt x="1043" y="1863"/>
                </a:lnTo>
                <a:lnTo>
                  <a:pt x="1141" y="1853"/>
                </a:lnTo>
                <a:lnTo>
                  <a:pt x="1228" y="1829"/>
                </a:lnTo>
                <a:lnTo>
                  <a:pt x="1316" y="1794"/>
                </a:lnTo>
                <a:lnTo>
                  <a:pt x="1399" y="1755"/>
                </a:lnTo>
                <a:lnTo>
                  <a:pt x="1477" y="1712"/>
                </a:lnTo>
                <a:lnTo>
                  <a:pt x="1550" y="1658"/>
                </a:lnTo>
                <a:lnTo>
                  <a:pt x="1618" y="1595"/>
                </a:lnTo>
                <a:lnTo>
                  <a:pt x="1682" y="1531"/>
                </a:lnTo>
                <a:lnTo>
                  <a:pt x="1735" y="1458"/>
                </a:lnTo>
                <a:lnTo>
                  <a:pt x="1784" y="1380"/>
                </a:lnTo>
                <a:lnTo>
                  <a:pt x="1823" y="1297"/>
                </a:lnTo>
                <a:lnTo>
                  <a:pt x="1852" y="1214"/>
                </a:lnTo>
                <a:lnTo>
                  <a:pt x="1877" y="1122"/>
                </a:lnTo>
                <a:lnTo>
                  <a:pt x="1891" y="1029"/>
                </a:lnTo>
                <a:lnTo>
                  <a:pt x="1896" y="936"/>
                </a:lnTo>
                <a:lnTo>
                  <a:pt x="1896" y="936"/>
                </a:lnTo>
                <a:lnTo>
                  <a:pt x="1891" y="839"/>
                </a:lnTo>
                <a:lnTo>
                  <a:pt x="1877" y="746"/>
                </a:lnTo>
                <a:lnTo>
                  <a:pt x="1852" y="659"/>
                </a:lnTo>
                <a:lnTo>
                  <a:pt x="1823" y="571"/>
                </a:lnTo>
                <a:lnTo>
                  <a:pt x="1784" y="488"/>
                </a:lnTo>
                <a:lnTo>
                  <a:pt x="1735" y="415"/>
                </a:lnTo>
                <a:lnTo>
                  <a:pt x="1682" y="342"/>
                </a:lnTo>
                <a:lnTo>
                  <a:pt x="1618" y="273"/>
                </a:lnTo>
                <a:lnTo>
                  <a:pt x="1550" y="215"/>
                </a:lnTo>
                <a:lnTo>
                  <a:pt x="1477" y="161"/>
                </a:lnTo>
                <a:lnTo>
                  <a:pt x="1399" y="113"/>
                </a:lnTo>
                <a:lnTo>
                  <a:pt x="1316" y="74"/>
                </a:lnTo>
                <a:lnTo>
                  <a:pt x="1228" y="44"/>
                </a:lnTo>
                <a:lnTo>
                  <a:pt x="1141" y="20"/>
                </a:lnTo>
                <a:lnTo>
                  <a:pt x="1043" y="5"/>
                </a:lnTo>
                <a:lnTo>
                  <a:pt x="946" y="0"/>
                </a:lnTo>
                <a:lnTo>
                  <a:pt x="946" y="0"/>
                </a:lnTo>
                <a:close/>
              </a:path>
            </a:pathLst>
          </a:custGeom>
          <a:solidFill>
            <a:srgbClr val="F4A2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1"/>
          <p:cNvSpPr>
            <a:spLocks/>
          </p:cNvSpPr>
          <p:nvPr/>
        </p:nvSpPr>
        <p:spPr bwMode="auto">
          <a:xfrm>
            <a:off x="5916613" y="2074863"/>
            <a:ext cx="3024187" cy="3025775"/>
          </a:xfrm>
          <a:custGeom>
            <a:avLst/>
            <a:gdLst>
              <a:gd name="T0" fmla="*/ 950 w 1905"/>
              <a:gd name="T1" fmla="*/ 0 h 1906"/>
              <a:gd name="T2" fmla="*/ 760 w 1905"/>
              <a:gd name="T3" fmla="*/ 19 h 1906"/>
              <a:gd name="T4" fmla="*/ 580 w 1905"/>
              <a:gd name="T5" fmla="*/ 78 h 1906"/>
              <a:gd name="T6" fmla="*/ 419 w 1905"/>
              <a:gd name="T7" fmla="*/ 166 h 1906"/>
              <a:gd name="T8" fmla="*/ 277 w 1905"/>
              <a:gd name="T9" fmla="*/ 283 h 1906"/>
              <a:gd name="T10" fmla="*/ 160 w 1905"/>
              <a:gd name="T11" fmla="*/ 419 h 1906"/>
              <a:gd name="T12" fmla="*/ 73 w 1905"/>
              <a:gd name="T13" fmla="*/ 585 h 1906"/>
              <a:gd name="T14" fmla="*/ 19 w 1905"/>
              <a:gd name="T15" fmla="*/ 760 h 1906"/>
              <a:gd name="T16" fmla="*/ 0 w 1905"/>
              <a:gd name="T17" fmla="*/ 951 h 1906"/>
              <a:gd name="T18" fmla="*/ 4 w 1905"/>
              <a:gd name="T19" fmla="*/ 1048 h 1906"/>
              <a:gd name="T20" fmla="*/ 39 w 1905"/>
              <a:gd name="T21" fmla="*/ 1233 h 1906"/>
              <a:gd name="T22" fmla="*/ 112 w 1905"/>
              <a:gd name="T23" fmla="*/ 1404 h 1906"/>
              <a:gd name="T24" fmla="*/ 214 w 1905"/>
              <a:gd name="T25" fmla="*/ 1555 h 1906"/>
              <a:gd name="T26" fmla="*/ 346 w 1905"/>
              <a:gd name="T27" fmla="*/ 1687 h 1906"/>
              <a:gd name="T28" fmla="*/ 497 w 1905"/>
              <a:gd name="T29" fmla="*/ 1789 h 1906"/>
              <a:gd name="T30" fmla="*/ 667 w 1905"/>
              <a:gd name="T31" fmla="*/ 1862 h 1906"/>
              <a:gd name="T32" fmla="*/ 852 w 1905"/>
              <a:gd name="T33" fmla="*/ 1896 h 1906"/>
              <a:gd name="T34" fmla="*/ 950 w 1905"/>
              <a:gd name="T35" fmla="*/ 1906 h 1906"/>
              <a:gd name="T36" fmla="*/ 1145 w 1905"/>
              <a:gd name="T37" fmla="*/ 1887 h 1906"/>
              <a:gd name="T38" fmla="*/ 1320 w 1905"/>
              <a:gd name="T39" fmla="*/ 1828 h 1906"/>
              <a:gd name="T40" fmla="*/ 1481 w 1905"/>
              <a:gd name="T41" fmla="*/ 1740 h 1906"/>
              <a:gd name="T42" fmla="*/ 1623 w 1905"/>
              <a:gd name="T43" fmla="*/ 1623 h 1906"/>
              <a:gd name="T44" fmla="*/ 1740 w 1905"/>
              <a:gd name="T45" fmla="*/ 1482 h 1906"/>
              <a:gd name="T46" fmla="*/ 1827 w 1905"/>
              <a:gd name="T47" fmla="*/ 1321 h 1906"/>
              <a:gd name="T48" fmla="*/ 1886 w 1905"/>
              <a:gd name="T49" fmla="*/ 1146 h 1906"/>
              <a:gd name="T50" fmla="*/ 1905 w 1905"/>
              <a:gd name="T51" fmla="*/ 951 h 1906"/>
              <a:gd name="T52" fmla="*/ 1900 w 1905"/>
              <a:gd name="T53" fmla="*/ 858 h 1906"/>
              <a:gd name="T54" fmla="*/ 1861 w 1905"/>
              <a:gd name="T55" fmla="*/ 673 h 1906"/>
              <a:gd name="T56" fmla="*/ 1788 w 1905"/>
              <a:gd name="T57" fmla="*/ 502 h 1906"/>
              <a:gd name="T58" fmla="*/ 1686 w 1905"/>
              <a:gd name="T59" fmla="*/ 346 h 1906"/>
              <a:gd name="T60" fmla="*/ 1559 w 1905"/>
              <a:gd name="T61" fmla="*/ 219 h 1906"/>
              <a:gd name="T62" fmla="*/ 1403 w 1905"/>
              <a:gd name="T63" fmla="*/ 117 h 1906"/>
              <a:gd name="T64" fmla="*/ 1233 w 1905"/>
              <a:gd name="T65" fmla="*/ 44 h 1906"/>
              <a:gd name="T66" fmla="*/ 1047 w 1905"/>
              <a:gd name="T67" fmla="*/ 5 h 1906"/>
              <a:gd name="T68" fmla="*/ 950 w 1905"/>
              <a:gd name="T69" fmla="*/ 0 h 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5" h="1906">
                <a:moveTo>
                  <a:pt x="950" y="0"/>
                </a:moveTo>
                <a:lnTo>
                  <a:pt x="950" y="0"/>
                </a:lnTo>
                <a:lnTo>
                  <a:pt x="852" y="5"/>
                </a:lnTo>
                <a:lnTo>
                  <a:pt x="760" y="19"/>
                </a:lnTo>
                <a:lnTo>
                  <a:pt x="667" y="44"/>
                </a:lnTo>
                <a:lnTo>
                  <a:pt x="580" y="78"/>
                </a:lnTo>
                <a:lnTo>
                  <a:pt x="497" y="117"/>
                </a:lnTo>
                <a:lnTo>
                  <a:pt x="419" y="166"/>
                </a:lnTo>
                <a:lnTo>
                  <a:pt x="346" y="219"/>
                </a:lnTo>
                <a:lnTo>
                  <a:pt x="277" y="283"/>
                </a:lnTo>
                <a:lnTo>
                  <a:pt x="214" y="346"/>
                </a:lnTo>
                <a:lnTo>
                  <a:pt x="160" y="419"/>
                </a:lnTo>
                <a:lnTo>
                  <a:pt x="112" y="502"/>
                </a:lnTo>
                <a:lnTo>
                  <a:pt x="73" y="585"/>
                </a:lnTo>
                <a:lnTo>
                  <a:pt x="39" y="673"/>
                </a:lnTo>
                <a:lnTo>
                  <a:pt x="19" y="760"/>
                </a:lnTo>
                <a:lnTo>
                  <a:pt x="4" y="858"/>
                </a:lnTo>
                <a:lnTo>
                  <a:pt x="0" y="951"/>
                </a:lnTo>
                <a:lnTo>
                  <a:pt x="0" y="951"/>
                </a:lnTo>
                <a:lnTo>
                  <a:pt x="4" y="1048"/>
                </a:lnTo>
                <a:lnTo>
                  <a:pt x="19" y="1146"/>
                </a:lnTo>
                <a:lnTo>
                  <a:pt x="39" y="1233"/>
                </a:lnTo>
                <a:lnTo>
                  <a:pt x="73" y="1321"/>
                </a:lnTo>
                <a:lnTo>
                  <a:pt x="112" y="1404"/>
                </a:lnTo>
                <a:lnTo>
                  <a:pt x="160" y="1482"/>
                </a:lnTo>
                <a:lnTo>
                  <a:pt x="214" y="1555"/>
                </a:lnTo>
                <a:lnTo>
                  <a:pt x="277" y="1623"/>
                </a:lnTo>
                <a:lnTo>
                  <a:pt x="346" y="1687"/>
                </a:lnTo>
                <a:lnTo>
                  <a:pt x="419" y="1740"/>
                </a:lnTo>
                <a:lnTo>
                  <a:pt x="497" y="1789"/>
                </a:lnTo>
                <a:lnTo>
                  <a:pt x="580" y="1828"/>
                </a:lnTo>
                <a:lnTo>
                  <a:pt x="667" y="1862"/>
                </a:lnTo>
                <a:lnTo>
                  <a:pt x="760" y="1887"/>
                </a:lnTo>
                <a:lnTo>
                  <a:pt x="852" y="1896"/>
                </a:lnTo>
                <a:lnTo>
                  <a:pt x="950" y="1906"/>
                </a:lnTo>
                <a:lnTo>
                  <a:pt x="950" y="1906"/>
                </a:lnTo>
                <a:lnTo>
                  <a:pt x="1047" y="1896"/>
                </a:lnTo>
                <a:lnTo>
                  <a:pt x="1145" y="1887"/>
                </a:lnTo>
                <a:lnTo>
                  <a:pt x="1233" y="1862"/>
                </a:lnTo>
                <a:lnTo>
                  <a:pt x="1320" y="1828"/>
                </a:lnTo>
                <a:lnTo>
                  <a:pt x="1403" y="1789"/>
                </a:lnTo>
                <a:lnTo>
                  <a:pt x="1481" y="1740"/>
                </a:lnTo>
                <a:lnTo>
                  <a:pt x="1559" y="1687"/>
                </a:lnTo>
                <a:lnTo>
                  <a:pt x="1623" y="1623"/>
                </a:lnTo>
                <a:lnTo>
                  <a:pt x="1686" y="1555"/>
                </a:lnTo>
                <a:lnTo>
                  <a:pt x="1740" y="1482"/>
                </a:lnTo>
                <a:lnTo>
                  <a:pt x="1788" y="1404"/>
                </a:lnTo>
                <a:lnTo>
                  <a:pt x="1827" y="1321"/>
                </a:lnTo>
                <a:lnTo>
                  <a:pt x="1861" y="1233"/>
                </a:lnTo>
                <a:lnTo>
                  <a:pt x="1886" y="1146"/>
                </a:lnTo>
                <a:lnTo>
                  <a:pt x="1900" y="1048"/>
                </a:lnTo>
                <a:lnTo>
                  <a:pt x="1905" y="951"/>
                </a:lnTo>
                <a:lnTo>
                  <a:pt x="1905" y="951"/>
                </a:lnTo>
                <a:lnTo>
                  <a:pt x="1900" y="858"/>
                </a:lnTo>
                <a:lnTo>
                  <a:pt x="1886" y="760"/>
                </a:lnTo>
                <a:lnTo>
                  <a:pt x="1861" y="673"/>
                </a:lnTo>
                <a:lnTo>
                  <a:pt x="1827" y="585"/>
                </a:lnTo>
                <a:lnTo>
                  <a:pt x="1788" y="502"/>
                </a:lnTo>
                <a:lnTo>
                  <a:pt x="1740" y="419"/>
                </a:lnTo>
                <a:lnTo>
                  <a:pt x="1686" y="346"/>
                </a:lnTo>
                <a:lnTo>
                  <a:pt x="1623" y="283"/>
                </a:lnTo>
                <a:lnTo>
                  <a:pt x="1559" y="219"/>
                </a:lnTo>
                <a:lnTo>
                  <a:pt x="1481" y="166"/>
                </a:lnTo>
                <a:lnTo>
                  <a:pt x="1403" y="117"/>
                </a:lnTo>
                <a:lnTo>
                  <a:pt x="1320" y="78"/>
                </a:lnTo>
                <a:lnTo>
                  <a:pt x="1233" y="44"/>
                </a:lnTo>
                <a:lnTo>
                  <a:pt x="1145" y="19"/>
                </a:lnTo>
                <a:lnTo>
                  <a:pt x="1047" y="5"/>
                </a:lnTo>
                <a:lnTo>
                  <a:pt x="950" y="0"/>
                </a:lnTo>
                <a:lnTo>
                  <a:pt x="950" y="0"/>
                </a:lnTo>
                <a:close/>
              </a:path>
            </a:pathLst>
          </a:custGeom>
          <a:solidFill>
            <a:srgbClr val="F39E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2"/>
          <p:cNvSpPr>
            <a:spLocks/>
          </p:cNvSpPr>
          <p:nvPr/>
        </p:nvSpPr>
        <p:spPr bwMode="auto">
          <a:xfrm>
            <a:off x="6000750" y="2128838"/>
            <a:ext cx="2870200" cy="2863850"/>
          </a:xfrm>
          <a:custGeom>
            <a:avLst/>
            <a:gdLst>
              <a:gd name="T0" fmla="*/ 902 w 1808"/>
              <a:gd name="T1" fmla="*/ 0 h 1804"/>
              <a:gd name="T2" fmla="*/ 722 w 1808"/>
              <a:gd name="T3" fmla="*/ 15 h 1804"/>
              <a:gd name="T4" fmla="*/ 551 w 1808"/>
              <a:gd name="T5" fmla="*/ 68 h 1804"/>
              <a:gd name="T6" fmla="*/ 400 w 1808"/>
              <a:gd name="T7" fmla="*/ 151 h 1804"/>
              <a:gd name="T8" fmla="*/ 263 w 1808"/>
              <a:gd name="T9" fmla="*/ 263 h 1804"/>
              <a:gd name="T10" fmla="*/ 156 w 1808"/>
              <a:gd name="T11" fmla="*/ 395 h 1804"/>
              <a:gd name="T12" fmla="*/ 68 w 1808"/>
              <a:gd name="T13" fmla="*/ 551 h 1804"/>
              <a:gd name="T14" fmla="*/ 20 w 1808"/>
              <a:gd name="T15" fmla="*/ 722 h 1804"/>
              <a:gd name="T16" fmla="*/ 0 w 1808"/>
              <a:gd name="T17" fmla="*/ 902 h 1804"/>
              <a:gd name="T18" fmla="*/ 5 w 1808"/>
              <a:gd name="T19" fmla="*/ 995 h 1804"/>
              <a:gd name="T20" fmla="*/ 39 w 1808"/>
              <a:gd name="T21" fmla="*/ 1170 h 1804"/>
              <a:gd name="T22" fmla="*/ 107 w 1808"/>
              <a:gd name="T23" fmla="*/ 1331 h 1804"/>
              <a:gd name="T24" fmla="*/ 205 w 1808"/>
              <a:gd name="T25" fmla="*/ 1477 h 1804"/>
              <a:gd name="T26" fmla="*/ 327 w 1808"/>
              <a:gd name="T27" fmla="*/ 1599 h 1804"/>
              <a:gd name="T28" fmla="*/ 473 w 1808"/>
              <a:gd name="T29" fmla="*/ 1697 h 1804"/>
              <a:gd name="T30" fmla="*/ 634 w 1808"/>
              <a:gd name="T31" fmla="*/ 1765 h 1804"/>
              <a:gd name="T32" fmla="*/ 809 w 1808"/>
              <a:gd name="T33" fmla="*/ 1799 h 1804"/>
              <a:gd name="T34" fmla="*/ 902 w 1808"/>
              <a:gd name="T35" fmla="*/ 1804 h 1804"/>
              <a:gd name="T36" fmla="*/ 1087 w 1808"/>
              <a:gd name="T37" fmla="*/ 1784 h 1804"/>
              <a:gd name="T38" fmla="*/ 1258 w 1808"/>
              <a:gd name="T39" fmla="*/ 1731 h 1804"/>
              <a:gd name="T40" fmla="*/ 1409 w 1808"/>
              <a:gd name="T41" fmla="*/ 1648 h 1804"/>
              <a:gd name="T42" fmla="*/ 1540 w 1808"/>
              <a:gd name="T43" fmla="*/ 1541 h 1804"/>
              <a:gd name="T44" fmla="*/ 1652 w 1808"/>
              <a:gd name="T45" fmla="*/ 1404 h 1804"/>
              <a:gd name="T46" fmla="*/ 1735 w 1808"/>
              <a:gd name="T47" fmla="*/ 1253 h 1804"/>
              <a:gd name="T48" fmla="*/ 1789 w 1808"/>
              <a:gd name="T49" fmla="*/ 1082 h 1804"/>
              <a:gd name="T50" fmla="*/ 1808 w 1808"/>
              <a:gd name="T51" fmla="*/ 902 h 1804"/>
              <a:gd name="T52" fmla="*/ 1804 w 1808"/>
              <a:gd name="T53" fmla="*/ 809 h 1804"/>
              <a:gd name="T54" fmla="*/ 1769 w 1808"/>
              <a:gd name="T55" fmla="*/ 634 h 1804"/>
              <a:gd name="T56" fmla="*/ 1696 w 1808"/>
              <a:gd name="T57" fmla="*/ 473 h 1804"/>
              <a:gd name="T58" fmla="*/ 1599 w 1808"/>
              <a:gd name="T59" fmla="*/ 327 h 1804"/>
              <a:gd name="T60" fmla="*/ 1477 w 1808"/>
              <a:gd name="T61" fmla="*/ 205 h 1804"/>
              <a:gd name="T62" fmla="*/ 1336 w 1808"/>
              <a:gd name="T63" fmla="*/ 107 h 1804"/>
              <a:gd name="T64" fmla="*/ 1170 w 1808"/>
              <a:gd name="T65" fmla="*/ 39 h 1804"/>
              <a:gd name="T66" fmla="*/ 994 w 1808"/>
              <a:gd name="T67" fmla="*/ 5 h 1804"/>
              <a:gd name="T68" fmla="*/ 902 w 1808"/>
              <a:gd name="T69" fmla="*/ 0 h 1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08" h="1804">
                <a:moveTo>
                  <a:pt x="902" y="0"/>
                </a:moveTo>
                <a:lnTo>
                  <a:pt x="902" y="0"/>
                </a:lnTo>
                <a:lnTo>
                  <a:pt x="809" y="5"/>
                </a:lnTo>
                <a:lnTo>
                  <a:pt x="722" y="15"/>
                </a:lnTo>
                <a:lnTo>
                  <a:pt x="634" y="39"/>
                </a:lnTo>
                <a:lnTo>
                  <a:pt x="551" y="68"/>
                </a:lnTo>
                <a:lnTo>
                  <a:pt x="473" y="107"/>
                </a:lnTo>
                <a:lnTo>
                  <a:pt x="400" y="151"/>
                </a:lnTo>
                <a:lnTo>
                  <a:pt x="327" y="205"/>
                </a:lnTo>
                <a:lnTo>
                  <a:pt x="263" y="263"/>
                </a:lnTo>
                <a:lnTo>
                  <a:pt x="205" y="327"/>
                </a:lnTo>
                <a:lnTo>
                  <a:pt x="156" y="395"/>
                </a:lnTo>
                <a:lnTo>
                  <a:pt x="107" y="473"/>
                </a:lnTo>
                <a:lnTo>
                  <a:pt x="68" y="551"/>
                </a:lnTo>
                <a:lnTo>
                  <a:pt x="39" y="634"/>
                </a:lnTo>
                <a:lnTo>
                  <a:pt x="20" y="722"/>
                </a:lnTo>
                <a:lnTo>
                  <a:pt x="5" y="809"/>
                </a:lnTo>
                <a:lnTo>
                  <a:pt x="0" y="902"/>
                </a:lnTo>
                <a:lnTo>
                  <a:pt x="0" y="902"/>
                </a:lnTo>
                <a:lnTo>
                  <a:pt x="5" y="995"/>
                </a:lnTo>
                <a:lnTo>
                  <a:pt x="20" y="1082"/>
                </a:lnTo>
                <a:lnTo>
                  <a:pt x="39" y="1170"/>
                </a:lnTo>
                <a:lnTo>
                  <a:pt x="68" y="1253"/>
                </a:lnTo>
                <a:lnTo>
                  <a:pt x="107" y="1331"/>
                </a:lnTo>
                <a:lnTo>
                  <a:pt x="156" y="1404"/>
                </a:lnTo>
                <a:lnTo>
                  <a:pt x="205" y="1477"/>
                </a:lnTo>
                <a:lnTo>
                  <a:pt x="263" y="1541"/>
                </a:lnTo>
                <a:lnTo>
                  <a:pt x="327" y="1599"/>
                </a:lnTo>
                <a:lnTo>
                  <a:pt x="400" y="1648"/>
                </a:lnTo>
                <a:lnTo>
                  <a:pt x="473" y="1697"/>
                </a:lnTo>
                <a:lnTo>
                  <a:pt x="551" y="1731"/>
                </a:lnTo>
                <a:lnTo>
                  <a:pt x="634" y="1765"/>
                </a:lnTo>
                <a:lnTo>
                  <a:pt x="722" y="1784"/>
                </a:lnTo>
                <a:lnTo>
                  <a:pt x="809" y="1799"/>
                </a:lnTo>
                <a:lnTo>
                  <a:pt x="902" y="1804"/>
                </a:lnTo>
                <a:lnTo>
                  <a:pt x="902" y="1804"/>
                </a:lnTo>
                <a:lnTo>
                  <a:pt x="994" y="1799"/>
                </a:lnTo>
                <a:lnTo>
                  <a:pt x="1087" y="1784"/>
                </a:lnTo>
                <a:lnTo>
                  <a:pt x="1170" y="1765"/>
                </a:lnTo>
                <a:lnTo>
                  <a:pt x="1258" y="1731"/>
                </a:lnTo>
                <a:lnTo>
                  <a:pt x="1336" y="1697"/>
                </a:lnTo>
                <a:lnTo>
                  <a:pt x="1409" y="1648"/>
                </a:lnTo>
                <a:lnTo>
                  <a:pt x="1477" y="1599"/>
                </a:lnTo>
                <a:lnTo>
                  <a:pt x="1540" y="1541"/>
                </a:lnTo>
                <a:lnTo>
                  <a:pt x="1599" y="1477"/>
                </a:lnTo>
                <a:lnTo>
                  <a:pt x="1652" y="1404"/>
                </a:lnTo>
                <a:lnTo>
                  <a:pt x="1696" y="1331"/>
                </a:lnTo>
                <a:lnTo>
                  <a:pt x="1735" y="1253"/>
                </a:lnTo>
                <a:lnTo>
                  <a:pt x="1769" y="1170"/>
                </a:lnTo>
                <a:lnTo>
                  <a:pt x="1789" y="1082"/>
                </a:lnTo>
                <a:lnTo>
                  <a:pt x="1804" y="995"/>
                </a:lnTo>
                <a:lnTo>
                  <a:pt x="1808" y="902"/>
                </a:lnTo>
                <a:lnTo>
                  <a:pt x="1808" y="902"/>
                </a:lnTo>
                <a:lnTo>
                  <a:pt x="1804" y="809"/>
                </a:lnTo>
                <a:lnTo>
                  <a:pt x="1789" y="722"/>
                </a:lnTo>
                <a:lnTo>
                  <a:pt x="1769" y="634"/>
                </a:lnTo>
                <a:lnTo>
                  <a:pt x="1735" y="551"/>
                </a:lnTo>
                <a:lnTo>
                  <a:pt x="1696" y="473"/>
                </a:lnTo>
                <a:lnTo>
                  <a:pt x="1652" y="395"/>
                </a:lnTo>
                <a:lnTo>
                  <a:pt x="1599" y="327"/>
                </a:lnTo>
                <a:lnTo>
                  <a:pt x="1540" y="263"/>
                </a:lnTo>
                <a:lnTo>
                  <a:pt x="1477" y="205"/>
                </a:lnTo>
                <a:lnTo>
                  <a:pt x="1409" y="151"/>
                </a:lnTo>
                <a:lnTo>
                  <a:pt x="1336" y="107"/>
                </a:lnTo>
                <a:lnTo>
                  <a:pt x="1258" y="68"/>
                </a:lnTo>
                <a:lnTo>
                  <a:pt x="1170" y="39"/>
                </a:lnTo>
                <a:lnTo>
                  <a:pt x="1087" y="15"/>
                </a:lnTo>
                <a:lnTo>
                  <a:pt x="994" y="5"/>
                </a:lnTo>
                <a:lnTo>
                  <a:pt x="902" y="0"/>
                </a:lnTo>
                <a:lnTo>
                  <a:pt x="902" y="0"/>
                </a:lnTo>
                <a:close/>
              </a:path>
            </a:pathLst>
          </a:custGeom>
          <a:solidFill>
            <a:srgbClr val="FFC4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3"/>
          <p:cNvSpPr>
            <a:spLocks/>
          </p:cNvSpPr>
          <p:nvPr/>
        </p:nvSpPr>
        <p:spPr bwMode="auto">
          <a:xfrm>
            <a:off x="6024563" y="2174876"/>
            <a:ext cx="2792412" cy="2786063"/>
          </a:xfrm>
          <a:custGeom>
            <a:avLst/>
            <a:gdLst>
              <a:gd name="T0" fmla="*/ 882 w 1759"/>
              <a:gd name="T1" fmla="*/ 0 h 1755"/>
              <a:gd name="T2" fmla="*/ 702 w 1759"/>
              <a:gd name="T3" fmla="*/ 20 h 1755"/>
              <a:gd name="T4" fmla="*/ 536 w 1759"/>
              <a:gd name="T5" fmla="*/ 69 h 1755"/>
              <a:gd name="T6" fmla="*/ 390 w 1759"/>
              <a:gd name="T7" fmla="*/ 151 h 1755"/>
              <a:gd name="T8" fmla="*/ 258 w 1759"/>
              <a:gd name="T9" fmla="*/ 259 h 1755"/>
              <a:gd name="T10" fmla="*/ 151 w 1759"/>
              <a:gd name="T11" fmla="*/ 385 h 1755"/>
              <a:gd name="T12" fmla="*/ 68 w 1759"/>
              <a:gd name="T13" fmla="*/ 537 h 1755"/>
              <a:gd name="T14" fmla="*/ 19 w 1759"/>
              <a:gd name="T15" fmla="*/ 702 h 1755"/>
              <a:gd name="T16" fmla="*/ 0 w 1759"/>
              <a:gd name="T17" fmla="*/ 878 h 1755"/>
              <a:gd name="T18" fmla="*/ 5 w 1759"/>
              <a:gd name="T19" fmla="*/ 966 h 1755"/>
              <a:gd name="T20" fmla="*/ 39 w 1759"/>
              <a:gd name="T21" fmla="*/ 1136 h 1755"/>
              <a:gd name="T22" fmla="*/ 107 w 1759"/>
              <a:gd name="T23" fmla="*/ 1292 h 1755"/>
              <a:gd name="T24" fmla="*/ 200 w 1759"/>
              <a:gd name="T25" fmla="*/ 1434 h 1755"/>
              <a:gd name="T26" fmla="*/ 321 w 1759"/>
              <a:gd name="T27" fmla="*/ 1555 h 1755"/>
              <a:gd name="T28" fmla="*/ 463 w 1759"/>
              <a:gd name="T29" fmla="*/ 1648 h 1755"/>
              <a:gd name="T30" fmla="*/ 619 w 1759"/>
              <a:gd name="T31" fmla="*/ 1716 h 1755"/>
              <a:gd name="T32" fmla="*/ 789 w 1759"/>
              <a:gd name="T33" fmla="*/ 1750 h 1755"/>
              <a:gd name="T34" fmla="*/ 882 w 1759"/>
              <a:gd name="T35" fmla="*/ 1755 h 1755"/>
              <a:gd name="T36" fmla="*/ 1057 w 1759"/>
              <a:gd name="T37" fmla="*/ 1736 h 1755"/>
              <a:gd name="T38" fmla="*/ 1223 w 1759"/>
              <a:gd name="T39" fmla="*/ 1687 h 1755"/>
              <a:gd name="T40" fmla="*/ 1369 w 1759"/>
              <a:gd name="T41" fmla="*/ 1604 h 1755"/>
              <a:gd name="T42" fmla="*/ 1501 w 1759"/>
              <a:gd name="T43" fmla="*/ 1497 h 1755"/>
              <a:gd name="T44" fmla="*/ 1608 w 1759"/>
              <a:gd name="T45" fmla="*/ 1365 h 1755"/>
              <a:gd name="T46" fmla="*/ 1691 w 1759"/>
              <a:gd name="T47" fmla="*/ 1219 h 1755"/>
              <a:gd name="T48" fmla="*/ 1745 w 1759"/>
              <a:gd name="T49" fmla="*/ 1053 h 1755"/>
              <a:gd name="T50" fmla="*/ 1759 w 1759"/>
              <a:gd name="T51" fmla="*/ 878 h 1755"/>
              <a:gd name="T52" fmla="*/ 1754 w 1759"/>
              <a:gd name="T53" fmla="*/ 790 h 1755"/>
              <a:gd name="T54" fmla="*/ 1720 w 1759"/>
              <a:gd name="T55" fmla="*/ 615 h 1755"/>
              <a:gd name="T56" fmla="*/ 1652 w 1759"/>
              <a:gd name="T57" fmla="*/ 459 h 1755"/>
              <a:gd name="T58" fmla="*/ 1559 w 1759"/>
              <a:gd name="T59" fmla="*/ 322 h 1755"/>
              <a:gd name="T60" fmla="*/ 1438 w 1759"/>
              <a:gd name="T61" fmla="*/ 200 h 1755"/>
              <a:gd name="T62" fmla="*/ 1301 w 1759"/>
              <a:gd name="T63" fmla="*/ 108 h 1755"/>
              <a:gd name="T64" fmla="*/ 1140 w 1759"/>
              <a:gd name="T65" fmla="*/ 39 h 1755"/>
              <a:gd name="T66" fmla="*/ 970 w 1759"/>
              <a:gd name="T67" fmla="*/ 5 h 1755"/>
              <a:gd name="T68" fmla="*/ 882 w 1759"/>
              <a:gd name="T69" fmla="*/ 0 h 1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59" h="1755">
                <a:moveTo>
                  <a:pt x="882" y="0"/>
                </a:moveTo>
                <a:lnTo>
                  <a:pt x="882" y="0"/>
                </a:lnTo>
                <a:lnTo>
                  <a:pt x="789" y="5"/>
                </a:lnTo>
                <a:lnTo>
                  <a:pt x="702" y="20"/>
                </a:lnTo>
                <a:lnTo>
                  <a:pt x="619" y="39"/>
                </a:lnTo>
                <a:lnTo>
                  <a:pt x="536" y="69"/>
                </a:lnTo>
                <a:lnTo>
                  <a:pt x="463" y="108"/>
                </a:lnTo>
                <a:lnTo>
                  <a:pt x="390" y="151"/>
                </a:lnTo>
                <a:lnTo>
                  <a:pt x="321" y="200"/>
                </a:lnTo>
                <a:lnTo>
                  <a:pt x="258" y="259"/>
                </a:lnTo>
                <a:lnTo>
                  <a:pt x="200" y="322"/>
                </a:lnTo>
                <a:lnTo>
                  <a:pt x="151" y="385"/>
                </a:lnTo>
                <a:lnTo>
                  <a:pt x="107" y="459"/>
                </a:lnTo>
                <a:lnTo>
                  <a:pt x="68" y="537"/>
                </a:lnTo>
                <a:lnTo>
                  <a:pt x="39" y="615"/>
                </a:lnTo>
                <a:lnTo>
                  <a:pt x="19" y="702"/>
                </a:lnTo>
                <a:lnTo>
                  <a:pt x="5" y="790"/>
                </a:lnTo>
                <a:lnTo>
                  <a:pt x="0" y="878"/>
                </a:lnTo>
                <a:lnTo>
                  <a:pt x="0" y="878"/>
                </a:lnTo>
                <a:lnTo>
                  <a:pt x="5" y="966"/>
                </a:lnTo>
                <a:lnTo>
                  <a:pt x="19" y="1053"/>
                </a:lnTo>
                <a:lnTo>
                  <a:pt x="39" y="1136"/>
                </a:lnTo>
                <a:lnTo>
                  <a:pt x="68" y="1219"/>
                </a:lnTo>
                <a:lnTo>
                  <a:pt x="107" y="1292"/>
                </a:lnTo>
                <a:lnTo>
                  <a:pt x="151" y="1365"/>
                </a:lnTo>
                <a:lnTo>
                  <a:pt x="200" y="1434"/>
                </a:lnTo>
                <a:lnTo>
                  <a:pt x="258" y="1497"/>
                </a:lnTo>
                <a:lnTo>
                  <a:pt x="321" y="1555"/>
                </a:lnTo>
                <a:lnTo>
                  <a:pt x="390" y="1604"/>
                </a:lnTo>
                <a:lnTo>
                  <a:pt x="463" y="1648"/>
                </a:lnTo>
                <a:lnTo>
                  <a:pt x="536" y="1687"/>
                </a:lnTo>
                <a:lnTo>
                  <a:pt x="619" y="1716"/>
                </a:lnTo>
                <a:lnTo>
                  <a:pt x="702" y="1736"/>
                </a:lnTo>
                <a:lnTo>
                  <a:pt x="789" y="1750"/>
                </a:lnTo>
                <a:lnTo>
                  <a:pt x="882" y="1755"/>
                </a:lnTo>
                <a:lnTo>
                  <a:pt x="882" y="1755"/>
                </a:lnTo>
                <a:lnTo>
                  <a:pt x="970" y="1750"/>
                </a:lnTo>
                <a:lnTo>
                  <a:pt x="1057" y="1736"/>
                </a:lnTo>
                <a:lnTo>
                  <a:pt x="1140" y="1716"/>
                </a:lnTo>
                <a:lnTo>
                  <a:pt x="1223" y="1687"/>
                </a:lnTo>
                <a:lnTo>
                  <a:pt x="1301" y="1648"/>
                </a:lnTo>
                <a:lnTo>
                  <a:pt x="1369" y="1604"/>
                </a:lnTo>
                <a:lnTo>
                  <a:pt x="1438" y="1555"/>
                </a:lnTo>
                <a:lnTo>
                  <a:pt x="1501" y="1497"/>
                </a:lnTo>
                <a:lnTo>
                  <a:pt x="1559" y="1434"/>
                </a:lnTo>
                <a:lnTo>
                  <a:pt x="1608" y="1365"/>
                </a:lnTo>
                <a:lnTo>
                  <a:pt x="1652" y="1292"/>
                </a:lnTo>
                <a:lnTo>
                  <a:pt x="1691" y="1219"/>
                </a:lnTo>
                <a:lnTo>
                  <a:pt x="1720" y="1136"/>
                </a:lnTo>
                <a:lnTo>
                  <a:pt x="1745" y="1053"/>
                </a:lnTo>
                <a:lnTo>
                  <a:pt x="1754" y="966"/>
                </a:lnTo>
                <a:lnTo>
                  <a:pt x="1759" y="878"/>
                </a:lnTo>
                <a:lnTo>
                  <a:pt x="1759" y="878"/>
                </a:lnTo>
                <a:lnTo>
                  <a:pt x="1754" y="790"/>
                </a:lnTo>
                <a:lnTo>
                  <a:pt x="1745" y="702"/>
                </a:lnTo>
                <a:lnTo>
                  <a:pt x="1720" y="615"/>
                </a:lnTo>
                <a:lnTo>
                  <a:pt x="1691" y="537"/>
                </a:lnTo>
                <a:lnTo>
                  <a:pt x="1652" y="459"/>
                </a:lnTo>
                <a:lnTo>
                  <a:pt x="1608" y="385"/>
                </a:lnTo>
                <a:lnTo>
                  <a:pt x="1559" y="322"/>
                </a:lnTo>
                <a:lnTo>
                  <a:pt x="1501" y="259"/>
                </a:lnTo>
                <a:lnTo>
                  <a:pt x="1438" y="200"/>
                </a:lnTo>
                <a:lnTo>
                  <a:pt x="1369" y="151"/>
                </a:lnTo>
                <a:lnTo>
                  <a:pt x="1301" y="108"/>
                </a:lnTo>
                <a:lnTo>
                  <a:pt x="1223" y="69"/>
                </a:lnTo>
                <a:lnTo>
                  <a:pt x="1140" y="39"/>
                </a:lnTo>
                <a:lnTo>
                  <a:pt x="1057" y="20"/>
                </a:lnTo>
                <a:lnTo>
                  <a:pt x="970" y="5"/>
                </a:lnTo>
                <a:lnTo>
                  <a:pt x="882" y="0"/>
                </a:lnTo>
                <a:lnTo>
                  <a:pt x="882" y="0"/>
                </a:lnTo>
                <a:close/>
              </a:path>
            </a:pathLst>
          </a:custGeom>
          <a:solidFill>
            <a:srgbClr val="FFC50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4"/>
          <p:cNvSpPr>
            <a:spLocks/>
          </p:cNvSpPr>
          <p:nvPr/>
        </p:nvSpPr>
        <p:spPr bwMode="auto">
          <a:xfrm>
            <a:off x="6046788" y="2222501"/>
            <a:ext cx="2724150" cy="2700338"/>
          </a:xfrm>
          <a:custGeom>
            <a:avLst/>
            <a:gdLst>
              <a:gd name="T0" fmla="*/ 858 w 1716"/>
              <a:gd name="T1" fmla="*/ 0 h 1701"/>
              <a:gd name="T2" fmla="*/ 683 w 1716"/>
              <a:gd name="T3" fmla="*/ 19 h 1701"/>
              <a:gd name="T4" fmla="*/ 522 w 1716"/>
              <a:gd name="T5" fmla="*/ 68 h 1701"/>
              <a:gd name="T6" fmla="*/ 376 w 1716"/>
              <a:gd name="T7" fmla="*/ 146 h 1701"/>
              <a:gd name="T8" fmla="*/ 249 w 1716"/>
              <a:gd name="T9" fmla="*/ 253 h 1701"/>
              <a:gd name="T10" fmla="*/ 147 w 1716"/>
              <a:gd name="T11" fmla="*/ 375 h 1701"/>
              <a:gd name="T12" fmla="*/ 69 w 1716"/>
              <a:gd name="T13" fmla="*/ 521 h 1701"/>
              <a:gd name="T14" fmla="*/ 15 w 1716"/>
              <a:gd name="T15" fmla="*/ 682 h 1701"/>
              <a:gd name="T16" fmla="*/ 0 w 1716"/>
              <a:gd name="T17" fmla="*/ 853 h 1701"/>
              <a:gd name="T18" fmla="*/ 5 w 1716"/>
              <a:gd name="T19" fmla="*/ 940 h 1701"/>
              <a:gd name="T20" fmla="*/ 39 w 1716"/>
              <a:gd name="T21" fmla="*/ 1106 h 1701"/>
              <a:gd name="T22" fmla="*/ 103 w 1716"/>
              <a:gd name="T23" fmla="*/ 1257 h 1701"/>
              <a:gd name="T24" fmla="*/ 195 w 1716"/>
              <a:gd name="T25" fmla="*/ 1394 h 1701"/>
              <a:gd name="T26" fmla="*/ 312 w 1716"/>
              <a:gd name="T27" fmla="*/ 1506 h 1701"/>
              <a:gd name="T28" fmla="*/ 449 w 1716"/>
              <a:gd name="T29" fmla="*/ 1599 h 1701"/>
              <a:gd name="T30" fmla="*/ 600 w 1716"/>
              <a:gd name="T31" fmla="*/ 1662 h 1701"/>
              <a:gd name="T32" fmla="*/ 770 w 1716"/>
              <a:gd name="T33" fmla="*/ 1696 h 1701"/>
              <a:gd name="T34" fmla="*/ 858 w 1716"/>
              <a:gd name="T35" fmla="*/ 1701 h 1701"/>
              <a:gd name="T36" fmla="*/ 1029 w 1716"/>
              <a:gd name="T37" fmla="*/ 1686 h 1701"/>
              <a:gd name="T38" fmla="*/ 1190 w 1716"/>
              <a:gd name="T39" fmla="*/ 1638 h 1701"/>
              <a:gd name="T40" fmla="*/ 1336 w 1716"/>
              <a:gd name="T41" fmla="*/ 1555 h 1701"/>
              <a:gd name="T42" fmla="*/ 1463 w 1716"/>
              <a:gd name="T43" fmla="*/ 1452 h 1701"/>
              <a:gd name="T44" fmla="*/ 1565 w 1716"/>
              <a:gd name="T45" fmla="*/ 1326 h 1701"/>
              <a:gd name="T46" fmla="*/ 1648 w 1716"/>
              <a:gd name="T47" fmla="*/ 1184 h 1701"/>
              <a:gd name="T48" fmla="*/ 1697 w 1716"/>
              <a:gd name="T49" fmla="*/ 1023 h 1701"/>
              <a:gd name="T50" fmla="*/ 1716 w 1716"/>
              <a:gd name="T51" fmla="*/ 853 h 1701"/>
              <a:gd name="T52" fmla="*/ 1711 w 1716"/>
              <a:gd name="T53" fmla="*/ 765 h 1701"/>
              <a:gd name="T54" fmla="*/ 1677 w 1716"/>
              <a:gd name="T55" fmla="*/ 599 h 1701"/>
              <a:gd name="T56" fmla="*/ 1609 w 1716"/>
              <a:gd name="T57" fmla="*/ 448 h 1701"/>
              <a:gd name="T58" fmla="*/ 1516 w 1716"/>
              <a:gd name="T59" fmla="*/ 312 h 1701"/>
              <a:gd name="T60" fmla="*/ 1399 w 1716"/>
              <a:gd name="T61" fmla="*/ 195 h 1701"/>
              <a:gd name="T62" fmla="*/ 1263 w 1716"/>
              <a:gd name="T63" fmla="*/ 102 h 1701"/>
              <a:gd name="T64" fmla="*/ 1112 w 1716"/>
              <a:gd name="T65" fmla="*/ 39 h 1701"/>
              <a:gd name="T66" fmla="*/ 946 w 1716"/>
              <a:gd name="T67" fmla="*/ 4 h 1701"/>
              <a:gd name="T68" fmla="*/ 858 w 1716"/>
              <a:gd name="T69" fmla="*/ 0 h 1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16" h="1701">
                <a:moveTo>
                  <a:pt x="858" y="0"/>
                </a:moveTo>
                <a:lnTo>
                  <a:pt x="858" y="0"/>
                </a:lnTo>
                <a:lnTo>
                  <a:pt x="770" y="4"/>
                </a:lnTo>
                <a:lnTo>
                  <a:pt x="683" y="19"/>
                </a:lnTo>
                <a:lnTo>
                  <a:pt x="600" y="39"/>
                </a:lnTo>
                <a:lnTo>
                  <a:pt x="522" y="68"/>
                </a:lnTo>
                <a:lnTo>
                  <a:pt x="449" y="102"/>
                </a:lnTo>
                <a:lnTo>
                  <a:pt x="376" y="146"/>
                </a:lnTo>
                <a:lnTo>
                  <a:pt x="312" y="195"/>
                </a:lnTo>
                <a:lnTo>
                  <a:pt x="249" y="253"/>
                </a:lnTo>
                <a:lnTo>
                  <a:pt x="195" y="312"/>
                </a:lnTo>
                <a:lnTo>
                  <a:pt x="147" y="375"/>
                </a:lnTo>
                <a:lnTo>
                  <a:pt x="103" y="448"/>
                </a:lnTo>
                <a:lnTo>
                  <a:pt x="69" y="521"/>
                </a:lnTo>
                <a:lnTo>
                  <a:pt x="39" y="599"/>
                </a:lnTo>
                <a:lnTo>
                  <a:pt x="15" y="682"/>
                </a:lnTo>
                <a:lnTo>
                  <a:pt x="5" y="765"/>
                </a:lnTo>
                <a:lnTo>
                  <a:pt x="0" y="853"/>
                </a:lnTo>
                <a:lnTo>
                  <a:pt x="0" y="853"/>
                </a:lnTo>
                <a:lnTo>
                  <a:pt x="5" y="940"/>
                </a:lnTo>
                <a:lnTo>
                  <a:pt x="15" y="1023"/>
                </a:lnTo>
                <a:lnTo>
                  <a:pt x="39" y="1106"/>
                </a:lnTo>
                <a:lnTo>
                  <a:pt x="69" y="1184"/>
                </a:lnTo>
                <a:lnTo>
                  <a:pt x="103" y="1257"/>
                </a:lnTo>
                <a:lnTo>
                  <a:pt x="147" y="1326"/>
                </a:lnTo>
                <a:lnTo>
                  <a:pt x="195" y="1394"/>
                </a:lnTo>
                <a:lnTo>
                  <a:pt x="249" y="1452"/>
                </a:lnTo>
                <a:lnTo>
                  <a:pt x="312" y="1506"/>
                </a:lnTo>
                <a:lnTo>
                  <a:pt x="376" y="1555"/>
                </a:lnTo>
                <a:lnTo>
                  <a:pt x="449" y="1599"/>
                </a:lnTo>
                <a:lnTo>
                  <a:pt x="522" y="1638"/>
                </a:lnTo>
                <a:lnTo>
                  <a:pt x="600" y="1662"/>
                </a:lnTo>
                <a:lnTo>
                  <a:pt x="683" y="1686"/>
                </a:lnTo>
                <a:lnTo>
                  <a:pt x="770" y="1696"/>
                </a:lnTo>
                <a:lnTo>
                  <a:pt x="858" y="1701"/>
                </a:lnTo>
                <a:lnTo>
                  <a:pt x="858" y="1701"/>
                </a:lnTo>
                <a:lnTo>
                  <a:pt x="946" y="1696"/>
                </a:lnTo>
                <a:lnTo>
                  <a:pt x="1029" y="1686"/>
                </a:lnTo>
                <a:lnTo>
                  <a:pt x="1112" y="1662"/>
                </a:lnTo>
                <a:lnTo>
                  <a:pt x="1190" y="1638"/>
                </a:lnTo>
                <a:lnTo>
                  <a:pt x="1263" y="1599"/>
                </a:lnTo>
                <a:lnTo>
                  <a:pt x="1336" y="1555"/>
                </a:lnTo>
                <a:lnTo>
                  <a:pt x="1399" y="1506"/>
                </a:lnTo>
                <a:lnTo>
                  <a:pt x="1463" y="1452"/>
                </a:lnTo>
                <a:lnTo>
                  <a:pt x="1516" y="1394"/>
                </a:lnTo>
                <a:lnTo>
                  <a:pt x="1565" y="1326"/>
                </a:lnTo>
                <a:lnTo>
                  <a:pt x="1609" y="1257"/>
                </a:lnTo>
                <a:lnTo>
                  <a:pt x="1648" y="1184"/>
                </a:lnTo>
                <a:lnTo>
                  <a:pt x="1677" y="1106"/>
                </a:lnTo>
                <a:lnTo>
                  <a:pt x="1697" y="1023"/>
                </a:lnTo>
                <a:lnTo>
                  <a:pt x="1711" y="940"/>
                </a:lnTo>
                <a:lnTo>
                  <a:pt x="1716" y="853"/>
                </a:lnTo>
                <a:lnTo>
                  <a:pt x="1716" y="853"/>
                </a:lnTo>
                <a:lnTo>
                  <a:pt x="1711" y="765"/>
                </a:lnTo>
                <a:lnTo>
                  <a:pt x="1697" y="682"/>
                </a:lnTo>
                <a:lnTo>
                  <a:pt x="1677" y="599"/>
                </a:lnTo>
                <a:lnTo>
                  <a:pt x="1648" y="521"/>
                </a:lnTo>
                <a:lnTo>
                  <a:pt x="1609" y="448"/>
                </a:lnTo>
                <a:lnTo>
                  <a:pt x="1565" y="375"/>
                </a:lnTo>
                <a:lnTo>
                  <a:pt x="1516" y="312"/>
                </a:lnTo>
                <a:lnTo>
                  <a:pt x="1463" y="253"/>
                </a:lnTo>
                <a:lnTo>
                  <a:pt x="1399" y="195"/>
                </a:lnTo>
                <a:lnTo>
                  <a:pt x="1336" y="146"/>
                </a:lnTo>
                <a:lnTo>
                  <a:pt x="1263" y="102"/>
                </a:lnTo>
                <a:lnTo>
                  <a:pt x="1190" y="68"/>
                </a:lnTo>
                <a:lnTo>
                  <a:pt x="1112" y="39"/>
                </a:lnTo>
                <a:lnTo>
                  <a:pt x="1029" y="19"/>
                </a:lnTo>
                <a:lnTo>
                  <a:pt x="946" y="4"/>
                </a:lnTo>
                <a:lnTo>
                  <a:pt x="858" y="0"/>
                </a:lnTo>
                <a:lnTo>
                  <a:pt x="858" y="0"/>
                </a:lnTo>
                <a:close/>
              </a:path>
            </a:pathLst>
          </a:custGeom>
          <a:solidFill>
            <a:srgbClr val="FFC80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5"/>
          <p:cNvSpPr>
            <a:spLocks/>
          </p:cNvSpPr>
          <p:nvPr/>
        </p:nvSpPr>
        <p:spPr bwMode="auto">
          <a:xfrm>
            <a:off x="6070600" y="2276476"/>
            <a:ext cx="2646362" cy="2614613"/>
          </a:xfrm>
          <a:custGeom>
            <a:avLst/>
            <a:gdLst>
              <a:gd name="T0" fmla="*/ 833 w 1667"/>
              <a:gd name="T1" fmla="*/ 0 h 1647"/>
              <a:gd name="T2" fmla="*/ 663 w 1667"/>
              <a:gd name="T3" fmla="*/ 14 h 1647"/>
              <a:gd name="T4" fmla="*/ 507 w 1667"/>
              <a:gd name="T5" fmla="*/ 63 h 1647"/>
              <a:gd name="T6" fmla="*/ 366 w 1667"/>
              <a:gd name="T7" fmla="*/ 141 h 1647"/>
              <a:gd name="T8" fmla="*/ 244 w 1667"/>
              <a:gd name="T9" fmla="*/ 239 h 1647"/>
              <a:gd name="T10" fmla="*/ 141 w 1667"/>
              <a:gd name="T11" fmla="*/ 360 h 1647"/>
              <a:gd name="T12" fmla="*/ 63 w 1667"/>
              <a:gd name="T13" fmla="*/ 502 h 1647"/>
              <a:gd name="T14" fmla="*/ 15 w 1667"/>
              <a:gd name="T15" fmla="*/ 658 h 1647"/>
              <a:gd name="T16" fmla="*/ 0 w 1667"/>
              <a:gd name="T17" fmla="*/ 824 h 1647"/>
              <a:gd name="T18" fmla="*/ 5 w 1667"/>
              <a:gd name="T19" fmla="*/ 906 h 1647"/>
              <a:gd name="T20" fmla="*/ 39 w 1667"/>
              <a:gd name="T21" fmla="*/ 1067 h 1647"/>
              <a:gd name="T22" fmla="*/ 102 w 1667"/>
              <a:gd name="T23" fmla="*/ 1214 h 1647"/>
              <a:gd name="T24" fmla="*/ 190 w 1667"/>
              <a:gd name="T25" fmla="*/ 1345 h 1647"/>
              <a:gd name="T26" fmla="*/ 302 w 1667"/>
              <a:gd name="T27" fmla="*/ 1457 h 1647"/>
              <a:gd name="T28" fmla="*/ 434 w 1667"/>
              <a:gd name="T29" fmla="*/ 1550 h 1647"/>
              <a:gd name="T30" fmla="*/ 585 w 1667"/>
              <a:gd name="T31" fmla="*/ 1608 h 1647"/>
              <a:gd name="T32" fmla="*/ 746 w 1667"/>
              <a:gd name="T33" fmla="*/ 1643 h 1647"/>
              <a:gd name="T34" fmla="*/ 833 w 1667"/>
              <a:gd name="T35" fmla="*/ 1647 h 1647"/>
              <a:gd name="T36" fmla="*/ 999 w 1667"/>
              <a:gd name="T37" fmla="*/ 1633 h 1647"/>
              <a:gd name="T38" fmla="*/ 1155 w 1667"/>
              <a:gd name="T39" fmla="*/ 1584 h 1647"/>
              <a:gd name="T40" fmla="*/ 1297 w 1667"/>
              <a:gd name="T41" fmla="*/ 1506 h 1647"/>
              <a:gd name="T42" fmla="*/ 1423 w 1667"/>
              <a:gd name="T43" fmla="*/ 1404 h 1647"/>
              <a:gd name="T44" fmla="*/ 1526 w 1667"/>
              <a:gd name="T45" fmla="*/ 1282 h 1647"/>
              <a:gd name="T46" fmla="*/ 1599 w 1667"/>
              <a:gd name="T47" fmla="*/ 1145 h 1647"/>
              <a:gd name="T48" fmla="*/ 1647 w 1667"/>
              <a:gd name="T49" fmla="*/ 989 h 1647"/>
              <a:gd name="T50" fmla="*/ 1667 w 1667"/>
              <a:gd name="T51" fmla="*/ 824 h 1647"/>
              <a:gd name="T52" fmla="*/ 1662 w 1667"/>
              <a:gd name="T53" fmla="*/ 741 h 1647"/>
              <a:gd name="T54" fmla="*/ 1628 w 1667"/>
              <a:gd name="T55" fmla="*/ 580 h 1647"/>
              <a:gd name="T56" fmla="*/ 1565 w 1667"/>
              <a:gd name="T57" fmla="*/ 429 h 1647"/>
              <a:gd name="T58" fmla="*/ 1477 w 1667"/>
              <a:gd name="T59" fmla="*/ 297 h 1647"/>
              <a:gd name="T60" fmla="*/ 1365 w 1667"/>
              <a:gd name="T61" fmla="*/ 185 h 1647"/>
              <a:gd name="T62" fmla="*/ 1228 w 1667"/>
              <a:gd name="T63" fmla="*/ 97 h 1647"/>
              <a:gd name="T64" fmla="*/ 1082 w 1667"/>
              <a:gd name="T65" fmla="*/ 34 h 1647"/>
              <a:gd name="T66" fmla="*/ 916 w 1667"/>
              <a:gd name="T67" fmla="*/ 5 h 1647"/>
              <a:gd name="T68" fmla="*/ 833 w 1667"/>
              <a:gd name="T69" fmla="*/ 0 h 1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67" h="1647">
                <a:moveTo>
                  <a:pt x="833" y="0"/>
                </a:moveTo>
                <a:lnTo>
                  <a:pt x="833" y="0"/>
                </a:lnTo>
                <a:lnTo>
                  <a:pt x="746" y="5"/>
                </a:lnTo>
                <a:lnTo>
                  <a:pt x="663" y="14"/>
                </a:lnTo>
                <a:lnTo>
                  <a:pt x="585" y="34"/>
                </a:lnTo>
                <a:lnTo>
                  <a:pt x="507" y="63"/>
                </a:lnTo>
                <a:lnTo>
                  <a:pt x="434" y="97"/>
                </a:lnTo>
                <a:lnTo>
                  <a:pt x="366" y="141"/>
                </a:lnTo>
                <a:lnTo>
                  <a:pt x="302" y="185"/>
                </a:lnTo>
                <a:lnTo>
                  <a:pt x="244" y="239"/>
                </a:lnTo>
                <a:lnTo>
                  <a:pt x="190" y="297"/>
                </a:lnTo>
                <a:lnTo>
                  <a:pt x="141" y="360"/>
                </a:lnTo>
                <a:lnTo>
                  <a:pt x="102" y="429"/>
                </a:lnTo>
                <a:lnTo>
                  <a:pt x="63" y="502"/>
                </a:lnTo>
                <a:lnTo>
                  <a:pt x="39" y="580"/>
                </a:lnTo>
                <a:lnTo>
                  <a:pt x="15" y="658"/>
                </a:lnTo>
                <a:lnTo>
                  <a:pt x="5" y="741"/>
                </a:lnTo>
                <a:lnTo>
                  <a:pt x="0" y="824"/>
                </a:lnTo>
                <a:lnTo>
                  <a:pt x="0" y="824"/>
                </a:lnTo>
                <a:lnTo>
                  <a:pt x="5" y="906"/>
                </a:lnTo>
                <a:lnTo>
                  <a:pt x="15" y="989"/>
                </a:lnTo>
                <a:lnTo>
                  <a:pt x="39" y="1067"/>
                </a:lnTo>
                <a:lnTo>
                  <a:pt x="63" y="1145"/>
                </a:lnTo>
                <a:lnTo>
                  <a:pt x="102" y="1214"/>
                </a:lnTo>
                <a:lnTo>
                  <a:pt x="141" y="1282"/>
                </a:lnTo>
                <a:lnTo>
                  <a:pt x="190" y="1345"/>
                </a:lnTo>
                <a:lnTo>
                  <a:pt x="244" y="1404"/>
                </a:lnTo>
                <a:lnTo>
                  <a:pt x="302" y="1457"/>
                </a:lnTo>
                <a:lnTo>
                  <a:pt x="366" y="1506"/>
                </a:lnTo>
                <a:lnTo>
                  <a:pt x="434" y="1550"/>
                </a:lnTo>
                <a:lnTo>
                  <a:pt x="507" y="1584"/>
                </a:lnTo>
                <a:lnTo>
                  <a:pt x="585" y="1608"/>
                </a:lnTo>
                <a:lnTo>
                  <a:pt x="663" y="1633"/>
                </a:lnTo>
                <a:lnTo>
                  <a:pt x="746" y="1643"/>
                </a:lnTo>
                <a:lnTo>
                  <a:pt x="833" y="1647"/>
                </a:lnTo>
                <a:lnTo>
                  <a:pt x="833" y="1647"/>
                </a:lnTo>
                <a:lnTo>
                  <a:pt x="916" y="1643"/>
                </a:lnTo>
                <a:lnTo>
                  <a:pt x="999" y="1633"/>
                </a:lnTo>
                <a:lnTo>
                  <a:pt x="1082" y="1608"/>
                </a:lnTo>
                <a:lnTo>
                  <a:pt x="1155" y="1584"/>
                </a:lnTo>
                <a:lnTo>
                  <a:pt x="1228" y="1550"/>
                </a:lnTo>
                <a:lnTo>
                  <a:pt x="1297" y="1506"/>
                </a:lnTo>
                <a:lnTo>
                  <a:pt x="1365" y="1457"/>
                </a:lnTo>
                <a:lnTo>
                  <a:pt x="1423" y="1404"/>
                </a:lnTo>
                <a:lnTo>
                  <a:pt x="1477" y="1345"/>
                </a:lnTo>
                <a:lnTo>
                  <a:pt x="1526" y="1282"/>
                </a:lnTo>
                <a:lnTo>
                  <a:pt x="1565" y="1214"/>
                </a:lnTo>
                <a:lnTo>
                  <a:pt x="1599" y="1145"/>
                </a:lnTo>
                <a:lnTo>
                  <a:pt x="1628" y="1067"/>
                </a:lnTo>
                <a:lnTo>
                  <a:pt x="1647" y="989"/>
                </a:lnTo>
                <a:lnTo>
                  <a:pt x="1662" y="906"/>
                </a:lnTo>
                <a:lnTo>
                  <a:pt x="1667" y="824"/>
                </a:lnTo>
                <a:lnTo>
                  <a:pt x="1667" y="824"/>
                </a:lnTo>
                <a:lnTo>
                  <a:pt x="1662" y="741"/>
                </a:lnTo>
                <a:lnTo>
                  <a:pt x="1647" y="658"/>
                </a:lnTo>
                <a:lnTo>
                  <a:pt x="1628" y="580"/>
                </a:lnTo>
                <a:lnTo>
                  <a:pt x="1599" y="502"/>
                </a:lnTo>
                <a:lnTo>
                  <a:pt x="1565" y="429"/>
                </a:lnTo>
                <a:lnTo>
                  <a:pt x="1526" y="360"/>
                </a:lnTo>
                <a:lnTo>
                  <a:pt x="1477" y="297"/>
                </a:lnTo>
                <a:lnTo>
                  <a:pt x="1423" y="239"/>
                </a:lnTo>
                <a:lnTo>
                  <a:pt x="1365" y="185"/>
                </a:lnTo>
                <a:lnTo>
                  <a:pt x="1297" y="141"/>
                </a:lnTo>
                <a:lnTo>
                  <a:pt x="1228" y="97"/>
                </a:lnTo>
                <a:lnTo>
                  <a:pt x="1155" y="63"/>
                </a:lnTo>
                <a:lnTo>
                  <a:pt x="1082" y="34"/>
                </a:lnTo>
                <a:lnTo>
                  <a:pt x="999" y="14"/>
                </a:lnTo>
                <a:lnTo>
                  <a:pt x="916" y="5"/>
                </a:lnTo>
                <a:lnTo>
                  <a:pt x="833" y="0"/>
                </a:lnTo>
                <a:lnTo>
                  <a:pt x="833" y="0"/>
                </a:lnTo>
                <a:close/>
              </a:path>
            </a:pathLst>
          </a:custGeom>
          <a:solidFill>
            <a:srgbClr val="FCC8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6"/>
          <p:cNvSpPr>
            <a:spLocks/>
          </p:cNvSpPr>
          <p:nvPr/>
        </p:nvSpPr>
        <p:spPr bwMode="auto">
          <a:xfrm>
            <a:off x="6094413" y="2322513"/>
            <a:ext cx="2568575" cy="2538413"/>
          </a:xfrm>
          <a:custGeom>
            <a:avLst/>
            <a:gdLst>
              <a:gd name="T0" fmla="*/ 809 w 1618"/>
              <a:gd name="T1" fmla="*/ 0 h 1599"/>
              <a:gd name="T2" fmla="*/ 648 w 1618"/>
              <a:gd name="T3" fmla="*/ 15 h 1599"/>
              <a:gd name="T4" fmla="*/ 492 w 1618"/>
              <a:gd name="T5" fmla="*/ 63 h 1599"/>
              <a:gd name="T6" fmla="*/ 355 w 1618"/>
              <a:gd name="T7" fmla="*/ 136 h 1599"/>
              <a:gd name="T8" fmla="*/ 238 w 1618"/>
              <a:gd name="T9" fmla="*/ 234 h 1599"/>
              <a:gd name="T10" fmla="*/ 136 w 1618"/>
              <a:gd name="T11" fmla="*/ 351 h 1599"/>
              <a:gd name="T12" fmla="*/ 63 w 1618"/>
              <a:gd name="T13" fmla="*/ 487 h 1599"/>
              <a:gd name="T14" fmla="*/ 14 w 1618"/>
              <a:gd name="T15" fmla="*/ 639 h 1599"/>
              <a:gd name="T16" fmla="*/ 0 w 1618"/>
              <a:gd name="T17" fmla="*/ 799 h 1599"/>
              <a:gd name="T18" fmla="*/ 5 w 1618"/>
              <a:gd name="T19" fmla="*/ 882 h 1599"/>
              <a:gd name="T20" fmla="*/ 34 w 1618"/>
              <a:gd name="T21" fmla="*/ 1033 h 1599"/>
              <a:gd name="T22" fmla="*/ 97 w 1618"/>
              <a:gd name="T23" fmla="*/ 1180 h 1599"/>
              <a:gd name="T24" fmla="*/ 185 w 1618"/>
              <a:gd name="T25" fmla="*/ 1306 h 1599"/>
              <a:gd name="T26" fmla="*/ 292 w 1618"/>
              <a:gd name="T27" fmla="*/ 1414 h 1599"/>
              <a:gd name="T28" fmla="*/ 424 w 1618"/>
              <a:gd name="T29" fmla="*/ 1501 h 1599"/>
              <a:gd name="T30" fmla="*/ 570 w 1618"/>
              <a:gd name="T31" fmla="*/ 1560 h 1599"/>
              <a:gd name="T32" fmla="*/ 726 w 1618"/>
              <a:gd name="T33" fmla="*/ 1594 h 1599"/>
              <a:gd name="T34" fmla="*/ 809 w 1618"/>
              <a:gd name="T35" fmla="*/ 1599 h 1599"/>
              <a:gd name="T36" fmla="*/ 970 w 1618"/>
              <a:gd name="T37" fmla="*/ 1579 h 1599"/>
              <a:gd name="T38" fmla="*/ 1126 w 1618"/>
              <a:gd name="T39" fmla="*/ 1536 h 1599"/>
              <a:gd name="T40" fmla="*/ 1262 w 1618"/>
              <a:gd name="T41" fmla="*/ 1462 h 1599"/>
              <a:gd name="T42" fmla="*/ 1379 w 1618"/>
              <a:gd name="T43" fmla="*/ 1365 h 1599"/>
              <a:gd name="T44" fmla="*/ 1481 w 1618"/>
              <a:gd name="T45" fmla="*/ 1243 h 1599"/>
              <a:gd name="T46" fmla="*/ 1554 w 1618"/>
              <a:gd name="T47" fmla="*/ 1111 h 1599"/>
              <a:gd name="T48" fmla="*/ 1603 w 1618"/>
              <a:gd name="T49" fmla="*/ 960 h 1599"/>
              <a:gd name="T50" fmla="*/ 1618 w 1618"/>
              <a:gd name="T51" fmla="*/ 799 h 1599"/>
              <a:gd name="T52" fmla="*/ 1613 w 1618"/>
              <a:gd name="T53" fmla="*/ 717 h 1599"/>
              <a:gd name="T54" fmla="*/ 1584 w 1618"/>
              <a:gd name="T55" fmla="*/ 561 h 1599"/>
              <a:gd name="T56" fmla="*/ 1520 w 1618"/>
              <a:gd name="T57" fmla="*/ 419 h 1599"/>
              <a:gd name="T58" fmla="*/ 1433 w 1618"/>
              <a:gd name="T59" fmla="*/ 292 h 1599"/>
              <a:gd name="T60" fmla="*/ 1325 w 1618"/>
              <a:gd name="T61" fmla="*/ 185 h 1599"/>
              <a:gd name="T62" fmla="*/ 1194 w 1618"/>
              <a:gd name="T63" fmla="*/ 97 h 1599"/>
              <a:gd name="T64" fmla="*/ 1048 w 1618"/>
              <a:gd name="T65" fmla="*/ 34 h 1599"/>
              <a:gd name="T66" fmla="*/ 892 w 1618"/>
              <a:gd name="T67" fmla="*/ 5 h 1599"/>
              <a:gd name="T68" fmla="*/ 809 w 1618"/>
              <a:gd name="T69" fmla="*/ 0 h 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18" h="1599">
                <a:moveTo>
                  <a:pt x="809" y="0"/>
                </a:moveTo>
                <a:lnTo>
                  <a:pt x="809" y="0"/>
                </a:lnTo>
                <a:lnTo>
                  <a:pt x="726" y="5"/>
                </a:lnTo>
                <a:lnTo>
                  <a:pt x="648" y="15"/>
                </a:lnTo>
                <a:lnTo>
                  <a:pt x="570" y="34"/>
                </a:lnTo>
                <a:lnTo>
                  <a:pt x="492" y="63"/>
                </a:lnTo>
                <a:lnTo>
                  <a:pt x="424" y="97"/>
                </a:lnTo>
                <a:lnTo>
                  <a:pt x="355" y="136"/>
                </a:lnTo>
                <a:lnTo>
                  <a:pt x="292" y="185"/>
                </a:lnTo>
                <a:lnTo>
                  <a:pt x="238" y="234"/>
                </a:lnTo>
                <a:lnTo>
                  <a:pt x="185" y="292"/>
                </a:lnTo>
                <a:lnTo>
                  <a:pt x="136" y="351"/>
                </a:lnTo>
                <a:lnTo>
                  <a:pt x="97" y="419"/>
                </a:lnTo>
                <a:lnTo>
                  <a:pt x="63" y="487"/>
                </a:lnTo>
                <a:lnTo>
                  <a:pt x="34" y="561"/>
                </a:lnTo>
                <a:lnTo>
                  <a:pt x="14" y="639"/>
                </a:lnTo>
                <a:lnTo>
                  <a:pt x="5" y="717"/>
                </a:lnTo>
                <a:lnTo>
                  <a:pt x="0" y="799"/>
                </a:lnTo>
                <a:lnTo>
                  <a:pt x="0" y="799"/>
                </a:lnTo>
                <a:lnTo>
                  <a:pt x="5" y="882"/>
                </a:lnTo>
                <a:lnTo>
                  <a:pt x="14" y="960"/>
                </a:lnTo>
                <a:lnTo>
                  <a:pt x="34" y="1033"/>
                </a:lnTo>
                <a:lnTo>
                  <a:pt x="63" y="1111"/>
                </a:lnTo>
                <a:lnTo>
                  <a:pt x="97" y="1180"/>
                </a:lnTo>
                <a:lnTo>
                  <a:pt x="136" y="1243"/>
                </a:lnTo>
                <a:lnTo>
                  <a:pt x="185" y="1306"/>
                </a:lnTo>
                <a:lnTo>
                  <a:pt x="238" y="1365"/>
                </a:lnTo>
                <a:lnTo>
                  <a:pt x="292" y="1414"/>
                </a:lnTo>
                <a:lnTo>
                  <a:pt x="355" y="1462"/>
                </a:lnTo>
                <a:lnTo>
                  <a:pt x="424" y="1501"/>
                </a:lnTo>
                <a:lnTo>
                  <a:pt x="492" y="1536"/>
                </a:lnTo>
                <a:lnTo>
                  <a:pt x="570" y="1560"/>
                </a:lnTo>
                <a:lnTo>
                  <a:pt x="648" y="1579"/>
                </a:lnTo>
                <a:lnTo>
                  <a:pt x="726" y="1594"/>
                </a:lnTo>
                <a:lnTo>
                  <a:pt x="809" y="1599"/>
                </a:lnTo>
                <a:lnTo>
                  <a:pt x="809" y="1599"/>
                </a:lnTo>
                <a:lnTo>
                  <a:pt x="892" y="1594"/>
                </a:lnTo>
                <a:lnTo>
                  <a:pt x="970" y="1579"/>
                </a:lnTo>
                <a:lnTo>
                  <a:pt x="1048" y="1560"/>
                </a:lnTo>
                <a:lnTo>
                  <a:pt x="1126" y="1536"/>
                </a:lnTo>
                <a:lnTo>
                  <a:pt x="1194" y="1501"/>
                </a:lnTo>
                <a:lnTo>
                  <a:pt x="1262" y="1462"/>
                </a:lnTo>
                <a:lnTo>
                  <a:pt x="1325" y="1414"/>
                </a:lnTo>
                <a:lnTo>
                  <a:pt x="1379" y="1365"/>
                </a:lnTo>
                <a:lnTo>
                  <a:pt x="1433" y="1306"/>
                </a:lnTo>
                <a:lnTo>
                  <a:pt x="1481" y="1243"/>
                </a:lnTo>
                <a:lnTo>
                  <a:pt x="1520" y="1180"/>
                </a:lnTo>
                <a:lnTo>
                  <a:pt x="1554" y="1111"/>
                </a:lnTo>
                <a:lnTo>
                  <a:pt x="1584" y="1033"/>
                </a:lnTo>
                <a:lnTo>
                  <a:pt x="1603" y="960"/>
                </a:lnTo>
                <a:lnTo>
                  <a:pt x="1613" y="882"/>
                </a:lnTo>
                <a:lnTo>
                  <a:pt x="1618" y="799"/>
                </a:lnTo>
                <a:lnTo>
                  <a:pt x="1618" y="799"/>
                </a:lnTo>
                <a:lnTo>
                  <a:pt x="1613" y="717"/>
                </a:lnTo>
                <a:lnTo>
                  <a:pt x="1603" y="639"/>
                </a:lnTo>
                <a:lnTo>
                  <a:pt x="1584" y="561"/>
                </a:lnTo>
                <a:lnTo>
                  <a:pt x="1554" y="487"/>
                </a:lnTo>
                <a:lnTo>
                  <a:pt x="1520" y="419"/>
                </a:lnTo>
                <a:lnTo>
                  <a:pt x="1481" y="351"/>
                </a:lnTo>
                <a:lnTo>
                  <a:pt x="1433" y="292"/>
                </a:lnTo>
                <a:lnTo>
                  <a:pt x="1379" y="234"/>
                </a:lnTo>
                <a:lnTo>
                  <a:pt x="1325" y="185"/>
                </a:lnTo>
                <a:lnTo>
                  <a:pt x="1262" y="136"/>
                </a:lnTo>
                <a:lnTo>
                  <a:pt x="1194" y="97"/>
                </a:lnTo>
                <a:lnTo>
                  <a:pt x="1126" y="63"/>
                </a:lnTo>
                <a:lnTo>
                  <a:pt x="1048" y="34"/>
                </a:lnTo>
                <a:lnTo>
                  <a:pt x="970" y="15"/>
                </a:lnTo>
                <a:lnTo>
                  <a:pt x="892" y="5"/>
                </a:lnTo>
                <a:lnTo>
                  <a:pt x="809" y="0"/>
                </a:lnTo>
                <a:lnTo>
                  <a:pt x="809" y="0"/>
                </a:lnTo>
                <a:close/>
              </a:path>
            </a:pathLst>
          </a:custGeom>
          <a:solidFill>
            <a:srgbClr val="FCCB0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7"/>
          <p:cNvSpPr>
            <a:spLocks/>
          </p:cNvSpPr>
          <p:nvPr/>
        </p:nvSpPr>
        <p:spPr bwMode="auto">
          <a:xfrm>
            <a:off x="6116638" y="2368551"/>
            <a:ext cx="2500312" cy="2454275"/>
          </a:xfrm>
          <a:custGeom>
            <a:avLst/>
            <a:gdLst>
              <a:gd name="T0" fmla="*/ 785 w 1575"/>
              <a:gd name="T1" fmla="*/ 0 h 1546"/>
              <a:gd name="T2" fmla="*/ 629 w 1575"/>
              <a:gd name="T3" fmla="*/ 20 h 1546"/>
              <a:gd name="T4" fmla="*/ 478 w 1575"/>
              <a:gd name="T5" fmla="*/ 64 h 1546"/>
              <a:gd name="T6" fmla="*/ 346 w 1575"/>
              <a:gd name="T7" fmla="*/ 137 h 1546"/>
              <a:gd name="T8" fmla="*/ 229 w 1575"/>
              <a:gd name="T9" fmla="*/ 229 h 1546"/>
              <a:gd name="T10" fmla="*/ 132 w 1575"/>
              <a:gd name="T11" fmla="*/ 341 h 1546"/>
              <a:gd name="T12" fmla="*/ 64 w 1575"/>
              <a:gd name="T13" fmla="*/ 473 h 1546"/>
              <a:gd name="T14" fmla="*/ 15 w 1575"/>
              <a:gd name="T15" fmla="*/ 619 h 1546"/>
              <a:gd name="T16" fmla="*/ 0 w 1575"/>
              <a:gd name="T17" fmla="*/ 775 h 1546"/>
              <a:gd name="T18" fmla="*/ 5 w 1575"/>
              <a:gd name="T19" fmla="*/ 853 h 1546"/>
              <a:gd name="T20" fmla="*/ 34 w 1575"/>
              <a:gd name="T21" fmla="*/ 1004 h 1546"/>
              <a:gd name="T22" fmla="*/ 93 w 1575"/>
              <a:gd name="T23" fmla="*/ 1141 h 1546"/>
              <a:gd name="T24" fmla="*/ 181 w 1575"/>
              <a:gd name="T25" fmla="*/ 1268 h 1546"/>
              <a:gd name="T26" fmla="*/ 288 w 1575"/>
              <a:gd name="T27" fmla="*/ 1370 h 1546"/>
              <a:gd name="T28" fmla="*/ 410 w 1575"/>
              <a:gd name="T29" fmla="*/ 1453 h 1546"/>
              <a:gd name="T30" fmla="*/ 551 w 1575"/>
              <a:gd name="T31" fmla="*/ 1511 h 1546"/>
              <a:gd name="T32" fmla="*/ 707 w 1575"/>
              <a:gd name="T33" fmla="*/ 1541 h 1546"/>
              <a:gd name="T34" fmla="*/ 785 w 1575"/>
              <a:gd name="T35" fmla="*/ 1546 h 1546"/>
              <a:gd name="T36" fmla="*/ 946 w 1575"/>
              <a:gd name="T37" fmla="*/ 1531 h 1546"/>
              <a:gd name="T38" fmla="*/ 1092 w 1575"/>
              <a:gd name="T39" fmla="*/ 1487 h 1546"/>
              <a:gd name="T40" fmla="*/ 1224 w 1575"/>
              <a:gd name="T41" fmla="*/ 1414 h 1546"/>
              <a:gd name="T42" fmla="*/ 1341 w 1575"/>
              <a:gd name="T43" fmla="*/ 1321 h 1546"/>
              <a:gd name="T44" fmla="*/ 1438 w 1575"/>
              <a:gd name="T45" fmla="*/ 1204 h 1546"/>
              <a:gd name="T46" fmla="*/ 1511 w 1575"/>
              <a:gd name="T47" fmla="*/ 1073 h 1546"/>
              <a:gd name="T48" fmla="*/ 1555 w 1575"/>
              <a:gd name="T49" fmla="*/ 931 h 1546"/>
              <a:gd name="T50" fmla="*/ 1575 w 1575"/>
              <a:gd name="T51" fmla="*/ 775 h 1546"/>
              <a:gd name="T52" fmla="*/ 1570 w 1575"/>
              <a:gd name="T53" fmla="*/ 697 h 1546"/>
              <a:gd name="T54" fmla="*/ 1536 w 1575"/>
              <a:gd name="T55" fmla="*/ 546 h 1546"/>
              <a:gd name="T56" fmla="*/ 1477 w 1575"/>
              <a:gd name="T57" fmla="*/ 405 h 1546"/>
              <a:gd name="T58" fmla="*/ 1394 w 1575"/>
              <a:gd name="T59" fmla="*/ 283 h 1546"/>
              <a:gd name="T60" fmla="*/ 1287 w 1575"/>
              <a:gd name="T61" fmla="*/ 181 h 1546"/>
              <a:gd name="T62" fmla="*/ 1160 w 1575"/>
              <a:gd name="T63" fmla="*/ 98 h 1546"/>
              <a:gd name="T64" fmla="*/ 1019 w 1575"/>
              <a:gd name="T65" fmla="*/ 39 h 1546"/>
              <a:gd name="T66" fmla="*/ 868 w 1575"/>
              <a:gd name="T67" fmla="*/ 5 h 1546"/>
              <a:gd name="T68" fmla="*/ 785 w 1575"/>
              <a:gd name="T69" fmla="*/ 0 h 1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75" h="1546">
                <a:moveTo>
                  <a:pt x="785" y="0"/>
                </a:moveTo>
                <a:lnTo>
                  <a:pt x="785" y="0"/>
                </a:lnTo>
                <a:lnTo>
                  <a:pt x="707" y="5"/>
                </a:lnTo>
                <a:lnTo>
                  <a:pt x="629" y="20"/>
                </a:lnTo>
                <a:lnTo>
                  <a:pt x="551" y="39"/>
                </a:lnTo>
                <a:lnTo>
                  <a:pt x="478" y="64"/>
                </a:lnTo>
                <a:lnTo>
                  <a:pt x="410" y="98"/>
                </a:lnTo>
                <a:lnTo>
                  <a:pt x="346" y="137"/>
                </a:lnTo>
                <a:lnTo>
                  <a:pt x="288" y="181"/>
                </a:lnTo>
                <a:lnTo>
                  <a:pt x="229" y="229"/>
                </a:lnTo>
                <a:lnTo>
                  <a:pt x="181" y="283"/>
                </a:lnTo>
                <a:lnTo>
                  <a:pt x="132" y="341"/>
                </a:lnTo>
                <a:lnTo>
                  <a:pt x="93" y="405"/>
                </a:lnTo>
                <a:lnTo>
                  <a:pt x="64" y="473"/>
                </a:lnTo>
                <a:lnTo>
                  <a:pt x="34" y="546"/>
                </a:lnTo>
                <a:lnTo>
                  <a:pt x="15" y="619"/>
                </a:lnTo>
                <a:lnTo>
                  <a:pt x="5" y="697"/>
                </a:lnTo>
                <a:lnTo>
                  <a:pt x="0" y="775"/>
                </a:lnTo>
                <a:lnTo>
                  <a:pt x="0" y="775"/>
                </a:lnTo>
                <a:lnTo>
                  <a:pt x="5" y="853"/>
                </a:lnTo>
                <a:lnTo>
                  <a:pt x="15" y="931"/>
                </a:lnTo>
                <a:lnTo>
                  <a:pt x="34" y="1004"/>
                </a:lnTo>
                <a:lnTo>
                  <a:pt x="64" y="1073"/>
                </a:lnTo>
                <a:lnTo>
                  <a:pt x="93" y="1141"/>
                </a:lnTo>
                <a:lnTo>
                  <a:pt x="132" y="1204"/>
                </a:lnTo>
                <a:lnTo>
                  <a:pt x="181" y="1268"/>
                </a:lnTo>
                <a:lnTo>
                  <a:pt x="229" y="1321"/>
                </a:lnTo>
                <a:lnTo>
                  <a:pt x="288" y="1370"/>
                </a:lnTo>
                <a:lnTo>
                  <a:pt x="346" y="1414"/>
                </a:lnTo>
                <a:lnTo>
                  <a:pt x="410" y="1453"/>
                </a:lnTo>
                <a:lnTo>
                  <a:pt x="478" y="1487"/>
                </a:lnTo>
                <a:lnTo>
                  <a:pt x="551" y="1511"/>
                </a:lnTo>
                <a:lnTo>
                  <a:pt x="629" y="1531"/>
                </a:lnTo>
                <a:lnTo>
                  <a:pt x="707" y="1541"/>
                </a:lnTo>
                <a:lnTo>
                  <a:pt x="785" y="1546"/>
                </a:lnTo>
                <a:lnTo>
                  <a:pt x="785" y="1546"/>
                </a:lnTo>
                <a:lnTo>
                  <a:pt x="868" y="1541"/>
                </a:lnTo>
                <a:lnTo>
                  <a:pt x="946" y="1531"/>
                </a:lnTo>
                <a:lnTo>
                  <a:pt x="1019" y="1511"/>
                </a:lnTo>
                <a:lnTo>
                  <a:pt x="1092" y="1487"/>
                </a:lnTo>
                <a:lnTo>
                  <a:pt x="1160" y="1453"/>
                </a:lnTo>
                <a:lnTo>
                  <a:pt x="1224" y="1414"/>
                </a:lnTo>
                <a:lnTo>
                  <a:pt x="1287" y="1370"/>
                </a:lnTo>
                <a:lnTo>
                  <a:pt x="1341" y="1321"/>
                </a:lnTo>
                <a:lnTo>
                  <a:pt x="1394" y="1268"/>
                </a:lnTo>
                <a:lnTo>
                  <a:pt x="1438" y="1204"/>
                </a:lnTo>
                <a:lnTo>
                  <a:pt x="1477" y="1141"/>
                </a:lnTo>
                <a:lnTo>
                  <a:pt x="1511" y="1073"/>
                </a:lnTo>
                <a:lnTo>
                  <a:pt x="1536" y="1004"/>
                </a:lnTo>
                <a:lnTo>
                  <a:pt x="1555" y="931"/>
                </a:lnTo>
                <a:lnTo>
                  <a:pt x="1570" y="853"/>
                </a:lnTo>
                <a:lnTo>
                  <a:pt x="1575" y="775"/>
                </a:lnTo>
                <a:lnTo>
                  <a:pt x="1575" y="775"/>
                </a:lnTo>
                <a:lnTo>
                  <a:pt x="1570" y="697"/>
                </a:lnTo>
                <a:lnTo>
                  <a:pt x="1555" y="619"/>
                </a:lnTo>
                <a:lnTo>
                  <a:pt x="1536" y="546"/>
                </a:lnTo>
                <a:lnTo>
                  <a:pt x="1511" y="473"/>
                </a:lnTo>
                <a:lnTo>
                  <a:pt x="1477" y="405"/>
                </a:lnTo>
                <a:lnTo>
                  <a:pt x="1438" y="341"/>
                </a:lnTo>
                <a:lnTo>
                  <a:pt x="1394" y="283"/>
                </a:lnTo>
                <a:lnTo>
                  <a:pt x="1341" y="229"/>
                </a:lnTo>
                <a:lnTo>
                  <a:pt x="1287" y="181"/>
                </a:lnTo>
                <a:lnTo>
                  <a:pt x="1224" y="137"/>
                </a:lnTo>
                <a:lnTo>
                  <a:pt x="1160" y="98"/>
                </a:lnTo>
                <a:lnTo>
                  <a:pt x="1092" y="64"/>
                </a:lnTo>
                <a:lnTo>
                  <a:pt x="1019" y="39"/>
                </a:lnTo>
                <a:lnTo>
                  <a:pt x="946" y="20"/>
                </a:lnTo>
                <a:lnTo>
                  <a:pt x="868" y="5"/>
                </a:lnTo>
                <a:lnTo>
                  <a:pt x="785" y="0"/>
                </a:lnTo>
                <a:lnTo>
                  <a:pt x="785" y="0"/>
                </a:lnTo>
                <a:close/>
              </a:path>
            </a:pathLst>
          </a:custGeom>
          <a:solidFill>
            <a:srgbClr val="FDCD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28"/>
          <p:cNvSpPr>
            <a:spLocks/>
          </p:cNvSpPr>
          <p:nvPr/>
        </p:nvSpPr>
        <p:spPr bwMode="auto">
          <a:xfrm>
            <a:off x="6140450" y="2422526"/>
            <a:ext cx="2420937" cy="2368550"/>
          </a:xfrm>
          <a:custGeom>
            <a:avLst/>
            <a:gdLst>
              <a:gd name="T0" fmla="*/ 760 w 1525"/>
              <a:gd name="T1" fmla="*/ 0 h 1492"/>
              <a:gd name="T2" fmla="*/ 609 w 1525"/>
              <a:gd name="T3" fmla="*/ 15 h 1492"/>
              <a:gd name="T4" fmla="*/ 463 w 1525"/>
              <a:gd name="T5" fmla="*/ 59 h 1492"/>
              <a:gd name="T6" fmla="*/ 336 w 1525"/>
              <a:gd name="T7" fmla="*/ 127 h 1492"/>
              <a:gd name="T8" fmla="*/ 224 w 1525"/>
              <a:gd name="T9" fmla="*/ 220 h 1492"/>
              <a:gd name="T10" fmla="*/ 132 w 1525"/>
              <a:gd name="T11" fmla="*/ 327 h 1492"/>
              <a:gd name="T12" fmla="*/ 58 w 1525"/>
              <a:gd name="T13" fmla="*/ 454 h 1492"/>
              <a:gd name="T14" fmla="*/ 15 w 1525"/>
              <a:gd name="T15" fmla="*/ 595 h 1492"/>
              <a:gd name="T16" fmla="*/ 0 w 1525"/>
              <a:gd name="T17" fmla="*/ 746 h 1492"/>
              <a:gd name="T18" fmla="*/ 5 w 1525"/>
              <a:gd name="T19" fmla="*/ 824 h 1492"/>
              <a:gd name="T20" fmla="*/ 34 w 1525"/>
              <a:gd name="T21" fmla="*/ 966 h 1492"/>
              <a:gd name="T22" fmla="*/ 93 w 1525"/>
              <a:gd name="T23" fmla="*/ 1102 h 1492"/>
              <a:gd name="T24" fmla="*/ 175 w 1525"/>
              <a:gd name="T25" fmla="*/ 1219 h 1492"/>
              <a:gd name="T26" fmla="*/ 278 w 1525"/>
              <a:gd name="T27" fmla="*/ 1321 h 1492"/>
              <a:gd name="T28" fmla="*/ 400 w 1525"/>
              <a:gd name="T29" fmla="*/ 1399 h 1492"/>
              <a:gd name="T30" fmla="*/ 536 w 1525"/>
              <a:gd name="T31" fmla="*/ 1458 h 1492"/>
              <a:gd name="T32" fmla="*/ 682 w 1525"/>
              <a:gd name="T33" fmla="*/ 1487 h 1492"/>
              <a:gd name="T34" fmla="*/ 760 w 1525"/>
              <a:gd name="T35" fmla="*/ 1492 h 1492"/>
              <a:gd name="T36" fmla="*/ 916 w 1525"/>
              <a:gd name="T37" fmla="*/ 1477 h 1492"/>
              <a:gd name="T38" fmla="*/ 1058 w 1525"/>
              <a:gd name="T39" fmla="*/ 1434 h 1492"/>
              <a:gd name="T40" fmla="*/ 1189 w 1525"/>
              <a:gd name="T41" fmla="*/ 1365 h 1492"/>
              <a:gd name="T42" fmla="*/ 1301 w 1525"/>
              <a:gd name="T43" fmla="*/ 1273 h 1492"/>
              <a:gd name="T44" fmla="*/ 1394 w 1525"/>
              <a:gd name="T45" fmla="*/ 1161 h 1492"/>
              <a:gd name="T46" fmla="*/ 1462 w 1525"/>
              <a:gd name="T47" fmla="*/ 1034 h 1492"/>
              <a:gd name="T48" fmla="*/ 1511 w 1525"/>
              <a:gd name="T49" fmla="*/ 897 h 1492"/>
              <a:gd name="T50" fmla="*/ 1525 w 1525"/>
              <a:gd name="T51" fmla="*/ 746 h 1492"/>
              <a:gd name="T52" fmla="*/ 1521 w 1525"/>
              <a:gd name="T53" fmla="*/ 668 h 1492"/>
              <a:gd name="T54" fmla="*/ 1491 w 1525"/>
              <a:gd name="T55" fmla="*/ 522 h 1492"/>
              <a:gd name="T56" fmla="*/ 1433 w 1525"/>
              <a:gd name="T57" fmla="*/ 390 h 1492"/>
              <a:gd name="T58" fmla="*/ 1350 w 1525"/>
              <a:gd name="T59" fmla="*/ 273 h 1492"/>
              <a:gd name="T60" fmla="*/ 1248 w 1525"/>
              <a:gd name="T61" fmla="*/ 171 h 1492"/>
              <a:gd name="T62" fmla="*/ 1126 w 1525"/>
              <a:gd name="T63" fmla="*/ 88 h 1492"/>
              <a:gd name="T64" fmla="*/ 989 w 1525"/>
              <a:gd name="T65" fmla="*/ 34 h 1492"/>
              <a:gd name="T66" fmla="*/ 838 w 1525"/>
              <a:gd name="T67" fmla="*/ 5 h 1492"/>
              <a:gd name="T68" fmla="*/ 760 w 1525"/>
              <a:gd name="T69" fmla="*/ 0 h 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25" h="1492">
                <a:moveTo>
                  <a:pt x="760" y="0"/>
                </a:moveTo>
                <a:lnTo>
                  <a:pt x="760" y="0"/>
                </a:lnTo>
                <a:lnTo>
                  <a:pt x="682" y="5"/>
                </a:lnTo>
                <a:lnTo>
                  <a:pt x="609" y="15"/>
                </a:lnTo>
                <a:lnTo>
                  <a:pt x="536" y="34"/>
                </a:lnTo>
                <a:lnTo>
                  <a:pt x="463" y="59"/>
                </a:lnTo>
                <a:lnTo>
                  <a:pt x="400" y="88"/>
                </a:lnTo>
                <a:lnTo>
                  <a:pt x="336" y="127"/>
                </a:lnTo>
                <a:lnTo>
                  <a:pt x="278" y="171"/>
                </a:lnTo>
                <a:lnTo>
                  <a:pt x="224" y="220"/>
                </a:lnTo>
                <a:lnTo>
                  <a:pt x="175" y="273"/>
                </a:lnTo>
                <a:lnTo>
                  <a:pt x="132" y="327"/>
                </a:lnTo>
                <a:lnTo>
                  <a:pt x="93" y="390"/>
                </a:lnTo>
                <a:lnTo>
                  <a:pt x="58" y="454"/>
                </a:lnTo>
                <a:lnTo>
                  <a:pt x="34" y="522"/>
                </a:lnTo>
                <a:lnTo>
                  <a:pt x="15" y="595"/>
                </a:lnTo>
                <a:lnTo>
                  <a:pt x="5" y="668"/>
                </a:lnTo>
                <a:lnTo>
                  <a:pt x="0" y="746"/>
                </a:lnTo>
                <a:lnTo>
                  <a:pt x="0" y="746"/>
                </a:lnTo>
                <a:lnTo>
                  <a:pt x="5" y="824"/>
                </a:lnTo>
                <a:lnTo>
                  <a:pt x="15" y="897"/>
                </a:lnTo>
                <a:lnTo>
                  <a:pt x="34" y="966"/>
                </a:lnTo>
                <a:lnTo>
                  <a:pt x="58" y="1034"/>
                </a:lnTo>
                <a:lnTo>
                  <a:pt x="93" y="1102"/>
                </a:lnTo>
                <a:lnTo>
                  <a:pt x="132" y="1161"/>
                </a:lnTo>
                <a:lnTo>
                  <a:pt x="175" y="1219"/>
                </a:lnTo>
                <a:lnTo>
                  <a:pt x="224" y="1273"/>
                </a:lnTo>
                <a:lnTo>
                  <a:pt x="278" y="1321"/>
                </a:lnTo>
                <a:lnTo>
                  <a:pt x="336" y="1365"/>
                </a:lnTo>
                <a:lnTo>
                  <a:pt x="400" y="1399"/>
                </a:lnTo>
                <a:lnTo>
                  <a:pt x="463" y="1434"/>
                </a:lnTo>
                <a:lnTo>
                  <a:pt x="536" y="1458"/>
                </a:lnTo>
                <a:lnTo>
                  <a:pt x="609" y="1477"/>
                </a:lnTo>
                <a:lnTo>
                  <a:pt x="682" y="1487"/>
                </a:lnTo>
                <a:lnTo>
                  <a:pt x="760" y="1492"/>
                </a:lnTo>
                <a:lnTo>
                  <a:pt x="760" y="1492"/>
                </a:lnTo>
                <a:lnTo>
                  <a:pt x="838" y="1487"/>
                </a:lnTo>
                <a:lnTo>
                  <a:pt x="916" y="1477"/>
                </a:lnTo>
                <a:lnTo>
                  <a:pt x="989" y="1458"/>
                </a:lnTo>
                <a:lnTo>
                  <a:pt x="1058" y="1434"/>
                </a:lnTo>
                <a:lnTo>
                  <a:pt x="1126" y="1399"/>
                </a:lnTo>
                <a:lnTo>
                  <a:pt x="1189" y="1365"/>
                </a:lnTo>
                <a:lnTo>
                  <a:pt x="1248" y="1321"/>
                </a:lnTo>
                <a:lnTo>
                  <a:pt x="1301" y="1273"/>
                </a:lnTo>
                <a:lnTo>
                  <a:pt x="1350" y="1219"/>
                </a:lnTo>
                <a:lnTo>
                  <a:pt x="1394" y="1161"/>
                </a:lnTo>
                <a:lnTo>
                  <a:pt x="1433" y="1102"/>
                </a:lnTo>
                <a:lnTo>
                  <a:pt x="1462" y="1034"/>
                </a:lnTo>
                <a:lnTo>
                  <a:pt x="1491" y="966"/>
                </a:lnTo>
                <a:lnTo>
                  <a:pt x="1511" y="897"/>
                </a:lnTo>
                <a:lnTo>
                  <a:pt x="1521" y="824"/>
                </a:lnTo>
                <a:lnTo>
                  <a:pt x="1525" y="746"/>
                </a:lnTo>
                <a:lnTo>
                  <a:pt x="1525" y="746"/>
                </a:lnTo>
                <a:lnTo>
                  <a:pt x="1521" y="668"/>
                </a:lnTo>
                <a:lnTo>
                  <a:pt x="1511" y="595"/>
                </a:lnTo>
                <a:lnTo>
                  <a:pt x="1491" y="522"/>
                </a:lnTo>
                <a:lnTo>
                  <a:pt x="1462" y="454"/>
                </a:lnTo>
                <a:lnTo>
                  <a:pt x="1433" y="390"/>
                </a:lnTo>
                <a:lnTo>
                  <a:pt x="1394" y="327"/>
                </a:lnTo>
                <a:lnTo>
                  <a:pt x="1350" y="273"/>
                </a:lnTo>
                <a:lnTo>
                  <a:pt x="1301" y="220"/>
                </a:lnTo>
                <a:lnTo>
                  <a:pt x="1248" y="171"/>
                </a:lnTo>
                <a:lnTo>
                  <a:pt x="1189" y="127"/>
                </a:lnTo>
                <a:lnTo>
                  <a:pt x="1126" y="88"/>
                </a:lnTo>
                <a:lnTo>
                  <a:pt x="1058" y="59"/>
                </a:lnTo>
                <a:lnTo>
                  <a:pt x="989" y="34"/>
                </a:lnTo>
                <a:lnTo>
                  <a:pt x="916" y="15"/>
                </a:lnTo>
                <a:lnTo>
                  <a:pt x="838" y="5"/>
                </a:lnTo>
                <a:lnTo>
                  <a:pt x="760" y="0"/>
                </a:lnTo>
                <a:lnTo>
                  <a:pt x="760" y="0"/>
                </a:lnTo>
                <a:close/>
              </a:path>
            </a:pathLst>
          </a:custGeom>
          <a:solidFill>
            <a:srgbClr val="FDD1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>
            <a:off x="6164263" y="2470151"/>
            <a:ext cx="2343150" cy="2290763"/>
          </a:xfrm>
          <a:custGeom>
            <a:avLst/>
            <a:gdLst>
              <a:gd name="T0" fmla="*/ 735 w 1476"/>
              <a:gd name="T1" fmla="*/ 0 h 1443"/>
              <a:gd name="T2" fmla="*/ 589 w 1476"/>
              <a:gd name="T3" fmla="*/ 14 h 1443"/>
              <a:gd name="T4" fmla="*/ 453 w 1476"/>
              <a:gd name="T5" fmla="*/ 58 h 1443"/>
              <a:gd name="T6" fmla="*/ 326 w 1476"/>
              <a:gd name="T7" fmla="*/ 121 h 1443"/>
              <a:gd name="T8" fmla="*/ 214 w 1476"/>
              <a:gd name="T9" fmla="*/ 214 h 1443"/>
              <a:gd name="T10" fmla="*/ 126 w 1476"/>
              <a:gd name="T11" fmla="*/ 316 h 1443"/>
              <a:gd name="T12" fmla="*/ 58 w 1476"/>
              <a:gd name="T13" fmla="*/ 443 h 1443"/>
              <a:gd name="T14" fmla="*/ 14 w 1476"/>
              <a:gd name="T15" fmla="*/ 575 h 1443"/>
              <a:gd name="T16" fmla="*/ 0 w 1476"/>
              <a:gd name="T17" fmla="*/ 721 h 1443"/>
              <a:gd name="T18" fmla="*/ 4 w 1476"/>
              <a:gd name="T19" fmla="*/ 794 h 1443"/>
              <a:gd name="T20" fmla="*/ 34 w 1476"/>
              <a:gd name="T21" fmla="*/ 936 h 1443"/>
              <a:gd name="T22" fmla="*/ 87 w 1476"/>
              <a:gd name="T23" fmla="*/ 1062 h 1443"/>
              <a:gd name="T24" fmla="*/ 165 w 1476"/>
              <a:gd name="T25" fmla="*/ 1179 h 1443"/>
              <a:gd name="T26" fmla="*/ 268 w 1476"/>
              <a:gd name="T27" fmla="*/ 1277 h 1443"/>
              <a:gd name="T28" fmla="*/ 385 w 1476"/>
              <a:gd name="T29" fmla="*/ 1355 h 1443"/>
              <a:gd name="T30" fmla="*/ 516 w 1476"/>
              <a:gd name="T31" fmla="*/ 1408 h 1443"/>
              <a:gd name="T32" fmla="*/ 662 w 1476"/>
              <a:gd name="T33" fmla="*/ 1438 h 1443"/>
              <a:gd name="T34" fmla="*/ 735 w 1476"/>
              <a:gd name="T35" fmla="*/ 1443 h 1443"/>
              <a:gd name="T36" fmla="*/ 887 w 1476"/>
              <a:gd name="T37" fmla="*/ 1428 h 1443"/>
              <a:gd name="T38" fmla="*/ 1023 w 1476"/>
              <a:gd name="T39" fmla="*/ 1384 h 1443"/>
              <a:gd name="T40" fmla="*/ 1150 w 1476"/>
              <a:gd name="T41" fmla="*/ 1316 h 1443"/>
              <a:gd name="T42" fmla="*/ 1262 w 1476"/>
              <a:gd name="T43" fmla="*/ 1228 h 1443"/>
              <a:gd name="T44" fmla="*/ 1350 w 1476"/>
              <a:gd name="T45" fmla="*/ 1121 h 1443"/>
              <a:gd name="T46" fmla="*/ 1418 w 1476"/>
              <a:gd name="T47" fmla="*/ 999 h 1443"/>
              <a:gd name="T48" fmla="*/ 1462 w 1476"/>
              <a:gd name="T49" fmla="*/ 867 h 1443"/>
              <a:gd name="T50" fmla="*/ 1476 w 1476"/>
              <a:gd name="T51" fmla="*/ 721 h 1443"/>
              <a:gd name="T52" fmla="*/ 1471 w 1476"/>
              <a:gd name="T53" fmla="*/ 648 h 1443"/>
              <a:gd name="T54" fmla="*/ 1442 w 1476"/>
              <a:gd name="T55" fmla="*/ 507 h 1443"/>
              <a:gd name="T56" fmla="*/ 1389 w 1476"/>
              <a:gd name="T57" fmla="*/ 380 h 1443"/>
              <a:gd name="T58" fmla="*/ 1306 w 1476"/>
              <a:gd name="T59" fmla="*/ 263 h 1443"/>
              <a:gd name="T60" fmla="*/ 1208 w 1476"/>
              <a:gd name="T61" fmla="*/ 165 h 1443"/>
              <a:gd name="T62" fmla="*/ 1091 w 1476"/>
              <a:gd name="T63" fmla="*/ 87 h 1443"/>
              <a:gd name="T64" fmla="*/ 955 w 1476"/>
              <a:gd name="T65" fmla="*/ 34 h 1443"/>
              <a:gd name="T66" fmla="*/ 813 w 1476"/>
              <a:gd name="T67" fmla="*/ 4 h 1443"/>
              <a:gd name="T68" fmla="*/ 735 w 1476"/>
              <a:gd name="T69" fmla="*/ 0 h 1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76" h="1443">
                <a:moveTo>
                  <a:pt x="735" y="0"/>
                </a:moveTo>
                <a:lnTo>
                  <a:pt x="735" y="0"/>
                </a:lnTo>
                <a:lnTo>
                  <a:pt x="662" y="4"/>
                </a:lnTo>
                <a:lnTo>
                  <a:pt x="589" y="14"/>
                </a:lnTo>
                <a:lnTo>
                  <a:pt x="516" y="34"/>
                </a:lnTo>
                <a:lnTo>
                  <a:pt x="453" y="58"/>
                </a:lnTo>
                <a:lnTo>
                  <a:pt x="385" y="87"/>
                </a:lnTo>
                <a:lnTo>
                  <a:pt x="326" y="121"/>
                </a:lnTo>
                <a:lnTo>
                  <a:pt x="268" y="165"/>
                </a:lnTo>
                <a:lnTo>
                  <a:pt x="214" y="214"/>
                </a:lnTo>
                <a:lnTo>
                  <a:pt x="165" y="263"/>
                </a:lnTo>
                <a:lnTo>
                  <a:pt x="126" y="316"/>
                </a:lnTo>
                <a:lnTo>
                  <a:pt x="87" y="380"/>
                </a:lnTo>
                <a:lnTo>
                  <a:pt x="58" y="443"/>
                </a:lnTo>
                <a:lnTo>
                  <a:pt x="34" y="507"/>
                </a:lnTo>
                <a:lnTo>
                  <a:pt x="14" y="575"/>
                </a:lnTo>
                <a:lnTo>
                  <a:pt x="4" y="648"/>
                </a:lnTo>
                <a:lnTo>
                  <a:pt x="0" y="721"/>
                </a:lnTo>
                <a:lnTo>
                  <a:pt x="0" y="721"/>
                </a:lnTo>
                <a:lnTo>
                  <a:pt x="4" y="794"/>
                </a:lnTo>
                <a:lnTo>
                  <a:pt x="14" y="867"/>
                </a:lnTo>
                <a:lnTo>
                  <a:pt x="34" y="936"/>
                </a:lnTo>
                <a:lnTo>
                  <a:pt x="58" y="999"/>
                </a:lnTo>
                <a:lnTo>
                  <a:pt x="87" y="1062"/>
                </a:lnTo>
                <a:lnTo>
                  <a:pt x="126" y="1121"/>
                </a:lnTo>
                <a:lnTo>
                  <a:pt x="165" y="1179"/>
                </a:lnTo>
                <a:lnTo>
                  <a:pt x="214" y="1228"/>
                </a:lnTo>
                <a:lnTo>
                  <a:pt x="268" y="1277"/>
                </a:lnTo>
                <a:lnTo>
                  <a:pt x="326" y="1316"/>
                </a:lnTo>
                <a:lnTo>
                  <a:pt x="385" y="1355"/>
                </a:lnTo>
                <a:lnTo>
                  <a:pt x="453" y="1384"/>
                </a:lnTo>
                <a:lnTo>
                  <a:pt x="516" y="1408"/>
                </a:lnTo>
                <a:lnTo>
                  <a:pt x="589" y="1428"/>
                </a:lnTo>
                <a:lnTo>
                  <a:pt x="662" y="1438"/>
                </a:lnTo>
                <a:lnTo>
                  <a:pt x="735" y="1443"/>
                </a:lnTo>
                <a:lnTo>
                  <a:pt x="735" y="1443"/>
                </a:lnTo>
                <a:lnTo>
                  <a:pt x="813" y="1438"/>
                </a:lnTo>
                <a:lnTo>
                  <a:pt x="887" y="1428"/>
                </a:lnTo>
                <a:lnTo>
                  <a:pt x="955" y="1408"/>
                </a:lnTo>
                <a:lnTo>
                  <a:pt x="1023" y="1384"/>
                </a:lnTo>
                <a:lnTo>
                  <a:pt x="1091" y="1355"/>
                </a:lnTo>
                <a:lnTo>
                  <a:pt x="1150" y="1316"/>
                </a:lnTo>
                <a:lnTo>
                  <a:pt x="1208" y="1277"/>
                </a:lnTo>
                <a:lnTo>
                  <a:pt x="1262" y="1228"/>
                </a:lnTo>
                <a:lnTo>
                  <a:pt x="1306" y="1179"/>
                </a:lnTo>
                <a:lnTo>
                  <a:pt x="1350" y="1121"/>
                </a:lnTo>
                <a:lnTo>
                  <a:pt x="1389" y="1062"/>
                </a:lnTo>
                <a:lnTo>
                  <a:pt x="1418" y="999"/>
                </a:lnTo>
                <a:lnTo>
                  <a:pt x="1442" y="936"/>
                </a:lnTo>
                <a:lnTo>
                  <a:pt x="1462" y="867"/>
                </a:lnTo>
                <a:lnTo>
                  <a:pt x="1471" y="794"/>
                </a:lnTo>
                <a:lnTo>
                  <a:pt x="1476" y="721"/>
                </a:lnTo>
                <a:lnTo>
                  <a:pt x="1476" y="721"/>
                </a:lnTo>
                <a:lnTo>
                  <a:pt x="1471" y="648"/>
                </a:lnTo>
                <a:lnTo>
                  <a:pt x="1462" y="575"/>
                </a:lnTo>
                <a:lnTo>
                  <a:pt x="1442" y="507"/>
                </a:lnTo>
                <a:lnTo>
                  <a:pt x="1418" y="443"/>
                </a:lnTo>
                <a:lnTo>
                  <a:pt x="1389" y="380"/>
                </a:lnTo>
                <a:lnTo>
                  <a:pt x="1350" y="316"/>
                </a:lnTo>
                <a:lnTo>
                  <a:pt x="1306" y="263"/>
                </a:lnTo>
                <a:lnTo>
                  <a:pt x="1262" y="214"/>
                </a:lnTo>
                <a:lnTo>
                  <a:pt x="1208" y="165"/>
                </a:lnTo>
                <a:lnTo>
                  <a:pt x="1150" y="121"/>
                </a:lnTo>
                <a:lnTo>
                  <a:pt x="1091" y="87"/>
                </a:lnTo>
                <a:lnTo>
                  <a:pt x="1023" y="58"/>
                </a:lnTo>
                <a:lnTo>
                  <a:pt x="955" y="34"/>
                </a:lnTo>
                <a:lnTo>
                  <a:pt x="887" y="14"/>
                </a:lnTo>
                <a:lnTo>
                  <a:pt x="813" y="4"/>
                </a:lnTo>
                <a:lnTo>
                  <a:pt x="735" y="0"/>
                </a:lnTo>
                <a:lnTo>
                  <a:pt x="735" y="0"/>
                </a:lnTo>
                <a:close/>
              </a:path>
            </a:pathLst>
          </a:custGeom>
          <a:solidFill>
            <a:srgbClr val="FBD1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" name="Freeform 30"/>
          <p:cNvSpPr>
            <a:spLocks/>
          </p:cNvSpPr>
          <p:nvPr/>
        </p:nvSpPr>
        <p:spPr bwMode="auto">
          <a:xfrm>
            <a:off x="6186488" y="2524126"/>
            <a:ext cx="2266950" cy="2197100"/>
          </a:xfrm>
          <a:custGeom>
            <a:avLst/>
            <a:gdLst>
              <a:gd name="T0" fmla="*/ 717 w 1428"/>
              <a:gd name="T1" fmla="*/ 0 h 1384"/>
              <a:gd name="T2" fmla="*/ 570 w 1428"/>
              <a:gd name="T3" fmla="*/ 9 h 1384"/>
              <a:gd name="T4" fmla="*/ 439 w 1428"/>
              <a:gd name="T5" fmla="*/ 53 h 1384"/>
              <a:gd name="T6" fmla="*/ 317 w 1428"/>
              <a:gd name="T7" fmla="*/ 117 h 1384"/>
              <a:gd name="T8" fmla="*/ 210 w 1428"/>
              <a:gd name="T9" fmla="*/ 200 h 1384"/>
              <a:gd name="T10" fmla="*/ 122 w 1428"/>
              <a:gd name="T11" fmla="*/ 302 h 1384"/>
              <a:gd name="T12" fmla="*/ 54 w 1428"/>
              <a:gd name="T13" fmla="*/ 424 h 1384"/>
              <a:gd name="T14" fmla="*/ 15 w 1428"/>
              <a:gd name="T15" fmla="*/ 551 h 1384"/>
              <a:gd name="T16" fmla="*/ 0 w 1428"/>
              <a:gd name="T17" fmla="*/ 692 h 1384"/>
              <a:gd name="T18" fmla="*/ 5 w 1428"/>
              <a:gd name="T19" fmla="*/ 760 h 1384"/>
              <a:gd name="T20" fmla="*/ 29 w 1428"/>
              <a:gd name="T21" fmla="*/ 897 h 1384"/>
              <a:gd name="T22" fmla="*/ 88 w 1428"/>
              <a:gd name="T23" fmla="*/ 1023 h 1384"/>
              <a:gd name="T24" fmla="*/ 161 w 1428"/>
              <a:gd name="T25" fmla="*/ 1131 h 1384"/>
              <a:gd name="T26" fmla="*/ 258 w 1428"/>
              <a:gd name="T27" fmla="*/ 1228 h 1384"/>
              <a:gd name="T28" fmla="*/ 375 w 1428"/>
              <a:gd name="T29" fmla="*/ 1301 h 1384"/>
              <a:gd name="T30" fmla="*/ 502 w 1428"/>
              <a:gd name="T31" fmla="*/ 1355 h 1384"/>
              <a:gd name="T32" fmla="*/ 644 w 1428"/>
              <a:gd name="T33" fmla="*/ 1384 h 1384"/>
              <a:gd name="T34" fmla="*/ 717 w 1428"/>
              <a:gd name="T35" fmla="*/ 1384 h 1384"/>
              <a:gd name="T36" fmla="*/ 858 w 1428"/>
              <a:gd name="T37" fmla="*/ 1370 h 1384"/>
              <a:gd name="T38" fmla="*/ 994 w 1428"/>
              <a:gd name="T39" fmla="*/ 1331 h 1384"/>
              <a:gd name="T40" fmla="*/ 1116 w 1428"/>
              <a:gd name="T41" fmla="*/ 1267 h 1384"/>
              <a:gd name="T42" fmla="*/ 1219 w 1428"/>
              <a:gd name="T43" fmla="*/ 1184 h 1384"/>
              <a:gd name="T44" fmla="*/ 1306 w 1428"/>
              <a:gd name="T45" fmla="*/ 1077 h 1384"/>
              <a:gd name="T46" fmla="*/ 1375 w 1428"/>
              <a:gd name="T47" fmla="*/ 960 h 1384"/>
              <a:gd name="T48" fmla="*/ 1414 w 1428"/>
              <a:gd name="T49" fmla="*/ 833 h 1384"/>
              <a:gd name="T50" fmla="*/ 1428 w 1428"/>
              <a:gd name="T51" fmla="*/ 692 h 1384"/>
              <a:gd name="T52" fmla="*/ 1428 w 1428"/>
              <a:gd name="T53" fmla="*/ 619 h 1384"/>
              <a:gd name="T54" fmla="*/ 1399 w 1428"/>
              <a:gd name="T55" fmla="*/ 487 h 1384"/>
              <a:gd name="T56" fmla="*/ 1345 w 1428"/>
              <a:gd name="T57" fmla="*/ 360 h 1384"/>
              <a:gd name="T58" fmla="*/ 1267 w 1428"/>
              <a:gd name="T59" fmla="*/ 248 h 1384"/>
              <a:gd name="T60" fmla="*/ 1170 w 1428"/>
              <a:gd name="T61" fmla="*/ 156 h 1384"/>
              <a:gd name="T62" fmla="*/ 1053 w 1428"/>
              <a:gd name="T63" fmla="*/ 83 h 1384"/>
              <a:gd name="T64" fmla="*/ 926 w 1428"/>
              <a:gd name="T65" fmla="*/ 29 h 1384"/>
              <a:gd name="T66" fmla="*/ 790 w 1428"/>
              <a:gd name="T67" fmla="*/ 0 h 1384"/>
              <a:gd name="T68" fmla="*/ 717 w 1428"/>
              <a:gd name="T69" fmla="*/ 0 h 1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28" h="1384">
                <a:moveTo>
                  <a:pt x="717" y="0"/>
                </a:moveTo>
                <a:lnTo>
                  <a:pt x="717" y="0"/>
                </a:lnTo>
                <a:lnTo>
                  <a:pt x="644" y="0"/>
                </a:lnTo>
                <a:lnTo>
                  <a:pt x="570" y="9"/>
                </a:lnTo>
                <a:lnTo>
                  <a:pt x="502" y="29"/>
                </a:lnTo>
                <a:lnTo>
                  <a:pt x="439" y="53"/>
                </a:lnTo>
                <a:lnTo>
                  <a:pt x="375" y="83"/>
                </a:lnTo>
                <a:lnTo>
                  <a:pt x="317" y="117"/>
                </a:lnTo>
                <a:lnTo>
                  <a:pt x="258" y="156"/>
                </a:lnTo>
                <a:lnTo>
                  <a:pt x="210" y="200"/>
                </a:lnTo>
                <a:lnTo>
                  <a:pt x="161" y="248"/>
                </a:lnTo>
                <a:lnTo>
                  <a:pt x="122" y="302"/>
                </a:lnTo>
                <a:lnTo>
                  <a:pt x="88" y="360"/>
                </a:lnTo>
                <a:lnTo>
                  <a:pt x="54" y="424"/>
                </a:lnTo>
                <a:lnTo>
                  <a:pt x="29" y="487"/>
                </a:lnTo>
                <a:lnTo>
                  <a:pt x="15" y="551"/>
                </a:lnTo>
                <a:lnTo>
                  <a:pt x="5" y="619"/>
                </a:lnTo>
                <a:lnTo>
                  <a:pt x="0" y="692"/>
                </a:lnTo>
                <a:lnTo>
                  <a:pt x="0" y="692"/>
                </a:lnTo>
                <a:lnTo>
                  <a:pt x="5" y="760"/>
                </a:lnTo>
                <a:lnTo>
                  <a:pt x="15" y="833"/>
                </a:lnTo>
                <a:lnTo>
                  <a:pt x="29" y="897"/>
                </a:lnTo>
                <a:lnTo>
                  <a:pt x="54" y="960"/>
                </a:lnTo>
                <a:lnTo>
                  <a:pt x="88" y="1023"/>
                </a:lnTo>
                <a:lnTo>
                  <a:pt x="122" y="1077"/>
                </a:lnTo>
                <a:lnTo>
                  <a:pt x="161" y="1131"/>
                </a:lnTo>
                <a:lnTo>
                  <a:pt x="210" y="1184"/>
                </a:lnTo>
                <a:lnTo>
                  <a:pt x="258" y="1228"/>
                </a:lnTo>
                <a:lnTo>
                  <a:pt x="317" y="1267"/>
                </a:lnTo>
                <a:lnTo>
                  <a:pt x="375" y="1301"/>
                </a:lnTo>
                <a:lnTo>
                  <a:pt x="439" y="1331"/>
                </a:lnTo>
                <a:lnTo>
                  <a:pt x="502" y="1355"/>
                </a:lnTo>
                <a:lnTo>
                  <a:pt x="570" y="1370"/>
                </a:lnTo>
                <a:lnTo>
                  <a:pt x="644" y="1384"/>
                </a:lnTo>
                <a:lnTo>
                  <a:pt x="717" y="1384"/>
                </a:lnTo>
                <a:lnTo>
                  <a:pt x="717" y="1384"/>
                </a:lnTo>
                <a:lnTo>
                  <a:pt x="790" y="1384"/>
                </a:lnTo>
                <a:lnTo>
                  <a:pt x="858" y="1370"/>
                </a:lnTo>
                <a:lnTo>
                  <a:pt x="926" y="1355"/>
                </a:lnTo>
                <a:lnTo>
                  <a:pt x="994" y="1331"/>
                </a:lnTo>
                <a:lnTo>
                  <a:pt x="1053" y="1301"/>
                </a:lnTo>
                <a:lnTo>
                  <a:pt x="1116" y="1267"/>
                </a:lnTo>
                <a:lnTo>
                  <a:pt x="1170" y="1228"/>
                </a:lnTo>
                <a:lnTo>
                  <a:pt x="1219" y="1184"/>
                </a:lnTo>
                <a:lnTo>
                  <a:pt x="1267" y="1131"/>
                </a:lnTo>
                <a:lnTo>
                  <a:pt x="1306" y="1077"/>
                </a:lnTo>
                <a:lnTo>
                  <a:pt x="1345" y="1023"/>
                </a:lnTo>
                <a:lnTo>
                  <a:pt x="1375" y="960"/>
                </a:lnTo>
                <a:lnTo>
                  <a:pt x="1399" y="897"/>
                </a:lnTo>
                <a:lnTo>
                  <a:pt x="1414" y="833"/>
                </a:lnTo>
                <a:lnTo>
                  <a:pt x="1428" y="760"/>
                </a:lnTo>
                <a:lnTo>
                  <a:pt x="1428" y="692"/>
                </a:lnTo>
                <a:lnTo>
                  <a:pt x="1428" y="692"/>
                </a:lnTo>
                <a:lnTo>
                  <a:pt x="1428" y="619"/>
                </a:lnTo>
                <a:lnTo>
                  <a:pt x="1414" y="551"/>
                </a:lnTo>
                <a:lnTo>
                  <a:pt x="1399" y="487"/>
                </a:lnTo>
                <a:lnTo>
                  <a:pt x="1375" y="424"/>
                </a:lnTo>
                <a:lnTo>
                  <a:pt x="1345" y="360"/>
                </a:lnTo>
                <a:lnTo>
                  <a:pt x="1306" y="302"/>
                </a:lnTo>
                <a:lnTo>
                  <a:pt x="1267" y="248"/>
                </a:lnTo>
                <a:lnTo>
                  <a:pt x="1219" y="200"/>
                </a:lnTo>
                <a:lnTo>
                  <a:pt x="1170" y="156"/>
                </a:lnTo>
                <a:lnTo>
                  <a:pt x="1116" y="117"/>
                </a:lnTo>
                <a:lnTo>
                  <a:pt x="1053" y="83"/>
                </a:lnTo>
                <a:lnTo>
                  <a:pt x="994" y="53"/>
                </a:lnTo>
                <a:lnTo>
                  <a:pt x="926" y="29"/>
                </a:lnTo>
                <a:lnTo>
                  <a:pt x="858" y="9"/>
                </a:lnTo>
                <a:lnTo>
                  <a:pt x="790" y="0"/>
                </a:lnTo>
                <a:lnTo>
                  <a:pt x="717" y="0"/>
                </a:lnTo>
                <a:lnTo>
                  <a:pt x="717" y="0"/>
                </a:lnTo>
                <a:close/>
              </a:path>
            </a:pathLst>
          </a:custGeom>
          <a:solidFill>
            <a:srgbClr val="FCD4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4" name="Freeform 31"/>
          <p:cNvSpPr>
            <a:spLocks/>
          </p:cNvSpPr>
          <p:nvPr/>
        </p:nvSpPr>
        <p:spPr bwMode="auto">
          <a:xfrm>
            <a:off x="6210300" y="2570163"/>
            <a:ext cx="2197100" cy="2120900"/>
          </a:xfrm>
          <a:custGeom>
            <a:avLst/>
            <a:gdLst>
              <a:gd name="T0" fmla="*/ 692 w 1384"/>
              <a:gd name="T1" fmla="*/ 0 h 1336"/>
              <a:gd name="T2" fmla="*/ 551 w 1384"/>
              <a:gd name="T3" fmla="*/ 15 h 1336"/>
              <a:gd name="T4" fmla="*/ 424 w 1384"/>
              <a:gd name="T5" fmla="*/ 54 h 1336"/>
              <a:gd name="T6" fmla="*/ 302 w 1384"/>
              <a:gd name="T7" fmla="*/ 112 h 1336"/>
              <a:gd name="T8" fmla="*/ 200 w 1384"/>
              <a:gd name="T9" fmla="*/ 195 h 1336"/>
              <a:gd name="T10" fmla="*/ 117 w 1384"/>
              <a:gd name="T11" fmla="*/ 292 h 1336"/>
              <a:gd name="T12" fmla="*/ 53 w 1384"/>
              <a:gd name="T13" fmla="*/ 409 h 1336"/>
              <a:gd name="T14" fmla="*/ 14 w 1384"/>
              <a:gd name="T15" fmla="*/ 531 h 1336"/>
              <a:gd name="T16" fmla="*/ 0 w 1384"/>
              <a:gd name="T17" fmla="*/ 668 h 1336"/>
              <a:gd name="T18" fmla="*/ 0 w 1384"/>
              <a:gd name="T19" fmla="*/ 736 h 1336"/>
              <a:gd name="T20" fmla="*/ 29 w 1384"/>
              <a:gd name="T21" fmla="*/ 868 h 1336"/>
              <a:gd name="T22" fmla="*/ 83 w 1384"/>
              <a:gd name="T23" fmla="*/ 985 h 1336"/>
              <a:gd name="T24" fmla="*/ 156 w 1384"/>
              <a:gd name="T25" fmla="*/ 1092 h 1336"/>
              <a:gd name="T26" fmla="*/ 253 w 1384"/>
              <a:gd name="T27" fmla="*/ 1185 h 1336"/>
              <a:gd name="T28" fmla="*/ 360 w 1384"/>
              <a:gd name="T29" fmla="*/ 1253 h 1336"/>
              <a:gd name="T30" fmla="*/ 487 w 1384"/>
              <a:gd name="T31" fmla="*/ 1306 h 1336"/>
              <a:gd name="T32" fmla="*/ 619 w 1384"/>
              <a:gd name="T33" fmla="*/ 1331 h 1336"/>
              <a:gd name="T34" fmla="*/ 692 w 1384"/>
              <a:gd name="T35" fmla="*/ 1336 h 1336"/>
              <a:gd name="T36" fmla="*/ 828 w 1384"/>
              <a:gd name="T37" fmla="*/ 1321 h 1336"/>
              <a:gd name="T38" fmla="*/ 960 w 1384"/>
              <a:gd name="T39" fmla="*/ 1282 h 1336"/>
              <a:gd name="T40" fmla="*/ 1077 w 1384"/>
              <a:gd name="T41" fmla="*/ 1219 h 1336"/>
              <a:gd name="T42" fmla="*/ 1179 w 1384"/>
              <a:gd name="T43" fmla="*/ 1141 h 1336"/>
              <a:gd name="T44" fmla="*/ 1262 w 1384"/>
              <a:gd name="T45" fmla="*/ 1038 h 1336"/>
              <a:gd name="T46" fmla="*/ 1330 w 1384"/>
              <a:gd name="T47" fmla="*/ 926 h 1336"/>
              <a:gd name="T48" fmla="*/ 1369 w 1384"/>
              <a:gd name="T49" fmla="*/ 799 h 1336"/>
              <a:gd name="T50" fmla="*/ 1384 w 1384"/>
              <a:gd name="T51" fmla="*/ 668 h 1336"/>
              <a:gd name="T52" fmla="*/ 1379 w 1384"/>
              <a:gd name="T53" fmla="*/ 600 h 1336"/>
              <a:gd name="T54" fmla="*/ 1350 w 1384"/>
              <a:gd name="T55" fmla="*/ 468 h 1336"/>
              <a:gd name="T56" fmla="*/ 1301 w 1384"/>
              <a:gd name="T57" fmla="*/ 351 h 1336"/>
              <a:gd name="T58" fmla="*/ 1223 w 1384"/>
              <a:gd name="T59" fmla="*/ 244 h 1336"/>
              <a:gd name="T60" fmla="*/ 1131 w 1384"/>
              <a:gd name="T61" fmla="*/ 151 h 1336"/>
              <a:gd name="T62" fmla="*/ 1018 w 1384"/>
              <a:gd name="T63" fmla="*/ 78 h 1336"/>
              <a:gd name="T64" fmla="*/ 897 w 1384"/>
              <a:gd name="T65" fmla="*/ 29 h 1336"/>
              <a:gd name="T66" fmla="*/ 760 w 1384"/>
              <a:gd name="T67" fmla="*/ 5 h 1336"/>
              <a:gd name="T68" fmla="*/ 692 w 1384"/>
              <a:gd name="T69" fmla="*/ 0 h 1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84" h="1336">
                <a:moveTo>
                  <a:pt x="692" y="0"/>
                </a:moveTo>
                <a:lnTo>
                  <a:pt x="692" y="0"/>
                </a:lnTo>
                <a:lnTo>
                  <a:pt x="619" y="5"/>
                </a:lnTo>
                <a:lnTo>
                  <a:pt x="551" y="15"/>
                </a:lnTo>
                <a:lnTo>
                  <a:pt x="487" y="29"/>
                </a:lnTo>
                <a:lnTo>
                  <a:pt x="424" y="54"/>
                </a:lnTo>
                <a:lnTo>
                  <a:pt x="360" y="78"/>
                </a:lnTo>
                <a:lnTo>
                  <a:pt x="302" y="112"/>
                </a:lnTo>
                <a:lnTo>
                  <a:pt x="253" y="151"/>
                </a:lnTo>
                <a:lnTo>
                  <a:pt x="200" y="195"/>
                </a:lnTo>
                <a:lnTo>
                  <a:pt x="156" y="244"/>
                </a:lnTo>
                <a:lnTo>
                  <a:pt x="117" y="292"/>
                </a:lnTo>
                <a:lnTo>
                  <a:pt x="83" y="351"/>
                </a:lnTo>
                <a:lnTo>
                  <a:pt x="53" y="409"/>
                </a:lnTo>
                <a:lnTo>
                  <a:pt x="29" y="468"/>
                </a:lnTo>
                <a:lnTo>
                  <a:pt x="14" y="531"/>
                </a:lnTo>
                <a:lnTo>
                  <a:pt x="0" y="600"/>
                </a:lnTo>
                <a:lnTo>
                  <a:pt x="0" y="668"/>
                </a:lnTo>
                <a:lnTo>
                  <a:pt x="0" y="668"/>
                </a:lnTo>
                <a:lnTo>
                  <a:pt x="0" y="736"/>
                </a:lnTo>
                <a:lnTo>
                  <a:pt x="14" y="799"/>
                </a:lnTo>
                <a:lnTo>
                  <a:pt x="29" y="868"/>
                </a:lnTo>
                <a:lnTo>
                  <a:pt x="53" y="926"/>
                </a:lnTo>
                <a:lnTo>
                  <a:pt x="83" y="985"/>
                </a:lnTo>
                <a:lnTo>
                  <a:pt x="117" y="1038"/>
                </a:lnTo>
                <a:lnTo>
                  <a:pt x="156" y="1092"/>
                </a:lnTo>
                <a:lnTo>
                  <a:pt x="200" y="1141"/>
                </a:lnTo>
                <a:lnTo>
                  <a:pt x="253" y="1185"/>
                </a:lnTo>
                <a:lnTo>
                  <a:pt x="302" y="1219"/>
                </a:lnTo>
                <a:lnTo>
                  <a:pt x="360" y="1253"/>
                </a:lnTo>
                <a:lnTo>
                  <a:pt x="424" y="1282"/>
                </a:lnTo>
                <a:lnTo>
                  <a:pt x="487" y="1306"/>
                </a:lnTo>
                <a:lnTo>
                  <a:pt x="551" y="1321"/>
                </a:lnTo>
                <a:lnTo>
                  <a:pt x="619" y="1331"/>
                </a:lnTo>
                <a:lnTo>
                  <a:pt x="692" y="1336"/>
                </a:lnTo>
                <a:lnTo>
                  <a:pt x="692" y="1336"/>
                </a:lnTo>
                <a:lnTo>
                  <a:pt x="760" y="1331"/>
                </a:lnTo>
                <a:lnTo>
                  <a:pt x="828" y="1321"/>
                </a:lnTo>
                <a:lnTo>
                  <a:pt x="897" y="1306"/>
                </a:lnTo>
                <a:lnTo>
                  <a:pt x="960" y="1282"/>
                </a:lnTo>
                <a:lnTo>
                  <a:pt x="1018" y="1253"/>
                </a:lnTo>
                <a:lnTo>
                  <a:pt x="1077" y="1219"/>
                </a:lnTo>
                <a:lnTo>
                  <a:pt x="1131" y="1185"/>
                </a:lnTo>
                <a:lnTo>
                  <a:pt x="1179" y="1141"/>
                </a:lnTo>
                <a:lnTo>
                  <a:pt x="1223" y="1092"/>
                </a:lnTo>
                <a:lnTo>
                  <a:pt x="1262" y="1038"/>
                </a:lnTo>
                <a:lnTo>
                  <a:pt x="1301" y="985"/>
                </a:lnTo>
                <a:lnTo>
                  <a:pt x="1330" y="926"/>
                </a:lnTo>
                <a:lnTo>
                  <a:pt x="1350" y="868"/>
                </a:lnTo>
                <a:lnTo>
                  <a:pt x="1369" y="799"/>
                </a:lnTo>
                <a:lnTo>
                  <a:pt x="1379" y="736"/>
                </a:lnTo>
                <a:lnTo>
                  <a:pt x="1384" y="668"/>
                </a:lnTo>
                <a:lnTo>
                  <a:pt x="1384" y="668"/>
                </a:lnTo>
                <a:lnTo>
                  <a:pt x="1379" y="600"/>
                </a:lnTo>
                <a:lnTo>
                  <a:pt x="1369" y="531"/>
                </a:lnTo>
                <a:lnTo>
                  <a:pt x="1350" y="468"/>
                </a:lnTo>
                <a:lnTo>
                  <a:pt x="1330" y="409"/>
                </a:lnTo>
                <a:lnTo>
                  <a:pt x="1301" y="351"/>
                </a:lnTo>
                <a:lnTo>
                  <a:pt x="1262" y="292"/>
                </a:lnTo>
                <a:lnTo>
                  <a:pt x="1223" y="244"/>
                </a:lnTo>
                <a:lnTo>
                  <a:pt x="1179" y="195"/>
                </a:lnTo>
                <a:lnTo>
                  <a:pt x="1131" y="151"/>
                </a:lnTo>
                <a:lnTo>
                  <a:pt x="1077" y="112"/>
                </a:lnTo>
                <a:lnTo>
                  <a:pt x="1018" y="78"/>
                </a:lnTo>
                <a:lnTo>
                  <a:pt x="960" y="54"/>
                </a:lnTo>
                <a:lnTo>
                  <a:pt x="897" y="29"/>
                </a:lnTo>
                <a:lnTo>
                  <a:pt x="828" y="15"/>
                </a:lnTo>
                <a:lnTo>
                  <a:pt x="760" y="5"/>
                </a:lnTo>
                <a:lnTo>
                  <a:pt x="692" y="0"/>
                </a:lnTo>
                <a:lnTo>
                  <a:pt x="692" y="0"/>
                </a:lnTo>
                <a:close/>
              </a:path>
            </a:pathLst>
          </a:custGeom>
          <a:solidFill>
            <a:srgbClr val="FCD6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Freeform 32"/>
          <p:cNvSpPr>
            <a:spLocks/>
          </p:cNvSpPr>
          <p:nvPr/>
        </p:nvSpPr>
        <p:spPr bwMode="auto">
          <a:xfrm>
            <a:off x="6232525" y="2616201"/>
            <a:ext cx="2120900" cy="2043113"/>
          </a:xfrm>
          <a:custGeom>
            <a:avLst/>
            <a:gdLst>
              <a:gd name="T0" fmla="*/ 668 w 1336"/>
              <a:gd name="T1" fmla="*/ 0 h 1287"/>
              <a:gd name="T2" fmla="*/ 532 w 1336"/>
              <a:gd name="T3" fmla="*/ 15 h 1287"/>
              <a:gd name="T4" fmla="*/ 410 w 1336"/>
              <a:gd name="T5" fmla="*/ 54 h 1287"/>
              <a:gd name="T6" fmla="*/ 293 w 1336"/>
              <a:gd name="T7" fmla="*/ 112 h 1287"/>
              <a:gd name="T8" fmla="*/ 195 w 1336"/>
              <a:gd name="T9" fmla="*/ 190 h 1287"/>
              <a:gd name="T10" fmla="*/ 112 w 1336"/>
              <a:gd name="T11" fmla="*/ 283 h 1287"/>
              <a:gd name="T12" fmla="*/ 54 w 1336"/>
              <a:gd name="T13" fmla="*/ 395 h 1287"/>
              <a:gd name="T14" fmla="*/ 15 w 1336"/>
              <a:gd name="T15" fmla="*/ 512 h 1287"/>
              <a:gd name="T16" fmla="*/ 0 w 1336"/>
              <a:gd name="T17" fmla="*/ 644 h 1287"/>
              <a:gd name="T18" fmla="*/ 0 w 1336"/>
              <a:gd name="T19" fmla="*/ 707 h 1287"/>
              <a:gd name="T20" fmla="*/ 30 w 1336"/>
              <a:gd name="T21" fmla="*/ 834 h 1287"/>
              <a:gd name="T22" fmla="*/ 78 w 1336"/>
              <a:gd name="T23" fmla="*/ 951 h 1287"/>
              <a:gd name="T24" fmla="*/ 151 w 1336"/>
              <a:gd name="T25" fmla="*/ 1053 h 1287"/>
              <a:gd name="T26" fmla="*/ 244 w 1336"/>
              <a:gd name="T27" fmla="*/ 1136 h 1287"/>
              <a:gd name="T28" fmla="*/ 351 w 1336"/>
              <a:gd name="T29" fmla="*/ 1209 h 1287"/>
              <a:gd name="T30" fmla="*/ 468 w 1336"/>
              <a:gd name="T31" fmla="*/ 1258 h 1287"/>
              <a:gd name="T32" fmla="*/ 600 w 1336"/>
              <a:gd name="T33" fmla="*/ 1282 h 1287"/>
              <a:gd name="T34" fmla="*/ 668 w 1336"/>
              <a:gd name="T35" fmla="*/ 1287 h 1287"/>
              <a:gd name="T36" fmla="*/ 800 w 1336"/>
              <a:gd name="T37" fmla="*/ 1273 h 1287"/>
              <a:gd name="T38" fmla="*/ 926 w 1336"/>
              <a:gd name="T39" fmla="*/ 1234 h 1287"/>
              <a:gd name="T40" fmla="*/ 1043 w 1336"/>
              <a:gd name="T41" fmla="*/ 1175 h 1287"/>
              <a:gd name="T42" fmla="*/ 1141 w 1336"/>
              <a:gd name="T43" fmla="*/ 1097 h 1287"/>
              <a:gd name="T44" fmla="*/ 1224 w 1336"/>
              <a:gd name="T45" fmla="*/ 1000 h 1287"/>
              <a:gd name="T46" fmla="*/ 1282 w 1336"/>
              <a:gd name="T47" fmla="*/ 892 h 1287"/>
              <a:gd name="T48" fmla="*/ 1321 w 1336"/>
              <a:gd name="T49" fmla="*/ 770 h 1287"/>
              <a:gd name="T50" fmla="*/ 1336 w 1336"/>
              <a:gd name="T51" fmla="*/ 644 h 1287"/>
              <a:gd name="T52" fmla="*/ 1331 w 1336"/>
              <a:gd name="T53" fmla="*/ 580 h 1287"/>
              <a:gd name="T54" fmla="*/ 1307 w 1336"/>
              <a:gd name="T55" fmla="*/ 454 h 1287"/>
              <a:gd name="T56" fmla="*/ 1253 w 1336"/>
              <a:gd name="T57" fmla="*/ 337 h 1287"/>
              <a:gd name="T58" fmla="*/ 1185 w 1336"/>
              <a:gd name="T59" fmla="*/ 234 h 1287"/>
              <a:gd name="T60" fmla="*/ 1092 w 1336"/>
              <a:gd name="T61" fmla="*/ 146 h 1287"/>
              <a:gd name="T62" fmla="*/ 985 w 1336"/>
              <a:gd name="T63" fmla="*/ 78 h 1287"/>
              <a:gd name="T64" fmla="*/ 868 w 1336"/>
              <a:gd name="T65" fmla="*/ 29 h 1287"/>
              <a:gd name="T66" fmla="*/ 736 w 1336"/>
              <a:gd name="T67" fmla="*/ 5 h 1287"/>
              <a:gd name="T68" fmla="*/ 668 w 1336"/>
              <a:gd name="T69" fmla="*/ 0 h 1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6" h="1287">
                <a:moveTo>
                  <a:pt x="668" y="0"/>
                </a:moveTo>
                <a:lnTo>
                  <a:pt x="668" y="0"/>
                </a:lnTo>
                <a:lnTo>
                  <a:pt x="600" y="5"/>
                </a:lnTo>
                <a:lnTo>
                  <a:pt x="532" y="15"/>
                </a:lnTo>
                <a:lnTo>
                  <a:pt x="468" y="29"/>
                </a:lnTo>
                <a:lnTo>
                  <a:pt x="410" y="54"/>
                </a:lnTo>
                <a:lnTo>
                  <a:pt x="351" y="78"/>
                </a:lnTo>
                <a:lnTo>
                  <a:pt x="293" y="112"/>
                </a:lnTo>
                <a:lnTo>
                  <a:pt x="244" y="146"/>
                </a:lnTo>
                <a:lnTo>
                  <a:pt x="195" y="190"/>
                </a:lnTo>
                <a:lnTo>
                  <a:pt x="151" y="234"/>
                </a:lnTo>
                <a:lnTo>
                  <a:pt x="112" y="283"/>
                </a:lnTo>
                <a:lnTo>
                  <a:pt x="78" y="337"/>
                </a:lnTo>
                <a:lnTo>
                  <a:pt x="54" y="395"/>
                </a:lnTo>
                <a:lnTo>
                  <a:pt x="30" y="454"/>
                </a:lnTo>
                <a:lnTo>
                  <a:pt x="15" y="512"/>
                </a:lnTo>
                <a:lnTo>
                  <a:pt x="0" y="580"/>
                </a:lnTo>
                <a:lnTo>
                  <a:pt x="0" y="644"/>
                </a:lnTo>
                <a:lnTo>
                  <a:pt x="0" y="644"/>
                </a:lnTo>
                <a:lnTo>
                  <a:pt x="0" y="707"/>
                </a:lnTo>
                <a:lnTo>
                  <a:pt x="15" y="770"/>
                </a:lnTo>
                <a:lnTo>
                  <a:pt x="30" y="834"/>
                </a:lnTo>
                <a:lnTo>
                  <a:pt x="54" y="892"/>
                </a:lnTo>
                <a:lnTo>
                  <a:pt x="78" y="951"/>
                </a:lnTo>
                <a:lnTo>
                  <a:pt x="112" y="1000"/>
                </a:lnTo>
                <a:lnTo>
                  <a:pt x="151" y="1053"/>
                </a:lnTo>
                <a:lnTo>
                  <a:pt x="195" y="1097"/>
                </a:lnTo>
                <a:lnTo>
                  <a:pt x="244" y="1136"/>
                </a:lnTo>
                <a:lnTo>
                  <a:pt x="293" y="1175"/>
                </a:lnTo>
                <a:lnTo>
                  <a:pt x="351" y="1209"/>
                </a:lnTo>
                <a:lnTo>
                  <a:pt x="410" y="1234"/>
                </a:lnTo>
                <a:lnTo>
                  <a:pt x="468" y="1258"/>
                </a:lnTo>
                <a:lnTo>
                  <a:pt x="532" y="1273"/>
                </a:lnTo>
                <a:lnTo>
                  <a:pt x="600" y="1282"/>
                </a:lnTo>
                <a:lnTo>
                  <a:pt x="668" y="1287"/>
                </a:lnTo>
                <a:lnTo>
                  <a:pt x="668" y="1287"/>
                </a:lnTo>
                <a:lnTo>
                  <a:pt x="736" y="1282"/>
                </a:lnTo>
                <a:lnTo>
                  <a:pt x="800" y="1273"/>
                </a:lnTo>
                <a:lnTo>
                  <a:pt x="868" y="1258"/>
                </a:lnTo>
                <a:lnTo>
                  <a:pt x="926" y="1234"/>
                </a:lnTo>
                <a:lnTo>
                  <a:pt x="985" y="1209"/>
                </a:lnTo>
                <a:lnTo>
                  <a:pt x="1043" y="1175"/>
                </a:lnTo>
                <a:lnTo>
                  <a:pt x="1092" y="1136"/>
                </a:lnTo>
                <a:lnTo>
                  <a:pt x="1141" y="1097"/>
                </a:lnTo>
                <a:lnTo>
                  <a:pt x="1185" y="1053"/>
                </a:lnTo>
                <a:lnTo>
                  <a:pt x="1224" y="1000"/>
                </a:lnTo>
                <a:lnTo>
                  <a:pt x="1253" y="951"/>
                </a:lnTo>
                <a:lnTo>
                  <a:pt x="1282" y="892"/>
                </a:lnTo>
                <a:lnTo>
                  <a:pt x="1307" y="834"/>
                </a:lnTo>
                <a:lnTo>
                  <a:pt x="1321" y="770"/>
                </a:lnTo>
                <a:lnTo>
                  <a:pt x="1331" y="707"/>
                </a:lnTo>
                <a:lnTo>
                  <a:pt x="1336" y="644"/>
                </a:lnTo>
                <a:lnTo>
                  <a:pt x="1336" y="644"/>
                </a:lnTo>
                <a:lnTo>
                  <a:pt x="1331" y="580"/>
                </a:lnTo>
                <a:lnTo>
                  <a:pt x="1321" y="512"/>
                </a:lnTo>
                <a:lnTo>
                  <a:pt x="1307" y="454"/>
                </a:lnTo>
                <a:lnTo>
                  <a:pt x="1282" y="395"/>
                </a:lnTo>
                <a:lnTo>
                  <a:pt x="1253" y="337"/>
                </a:lnTo>
                <a:lnTo>
                  <a:pt x="1224" y="283"/>
                </a:lnTo>
                <a:lnTo>
                  <a:pt x="1185" y="234"/>
                </a:lnTo>
                <a:lnTo>
                  <a:pt x="1141" y="190"/>
                </a:lnTo>
                <a:lnTo>
                  <a:pt x="1092" y="146"/>
                </a:lnTo>
                <a:lnTo>
                  <a:pt x="1043" y="112"/>
                </a:lnTo>
                <a:lnTo>
                  <a:pt x="985" y="78"/>
                </a:lnTo>
                <a:lnTo>
                  <a:pt x="926" y="54"/>
                </a:lnTo>
                <a:lnTo>
                  <a:pt x="868" y="29"/>
                </a:lnTo>
                <a:lnTo>
                  <a:pt x="800" y="15"/>
                </a:lnTo>
                <a:lnTo>
                  <a:pt x="736" y="5"/>
                </a:lnTo>
                <a:lnTo>
                  <a:pt x="668" y="0"/>
                </a:lnTo>
                <a:lnTo>
                  <a:pt x="668" y="0"/>
                </a:lnTo>
                <a:close/>
              </a:path>
            </a:pathLst>
          </a:custGeom>
          <a:solidFill>
            <a:srgbClr val="FDDA1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6" name="Freeform 33"/>
          <p:cNvSpPr>
            <a:spLocks/>
          </p:cNvSpPr>
          <p:nvPr/>
        </p:nvSpPr>
        <p:spPr bwMode="auto">
          <a:xfrm>
            <a:off x="6256338" y="2670176"/>
            <a:ext cx="2043112" cy="1951038"/>
          </a:xfrm>
          <a:custGeom>
            <a:avLst/>
            <a:gdLst>
              <a:gd name="T0" fmla="*/ 643 w 1287"/>
              <a:gd name="T1" fmla="*/ 0 h 1229"/>
              <a:gd name="T2" fmla="*/ 512 w 1287"/>
              <a:gd name="T3" fmla="*/ 10 h 1229"/>
              <a:gd name="T4" fmla="*/ 395 w 1287"/>
              <a:gd name="T5" fmla="*/ 49 h 1229"/>
              <a:gd name="T6" fmla="*/ 283 w 1287"/>
              <a:gd name="T7" fmla="*/ 103 h 1229"/>
              <a:gd name="T8" fmla="*/ 190 w 1287"/>
              <a:gd name="T9" fmla="*/ 181 h 1229"/>
              <a:gd name="T10" fmla="*/ 107 w 1287"/>
              <a:gd name="T11" fmla="*/ 268 h 1229"/>
              <a:gd name="T12" fmla="*/ 49 w 1287"/>
              <a:gd name="T13" fmla="*/ 376 h 1229"/>
              <a:gd name="T14" fmla="*/ 10 w 1287"/>
              <a:gd name="T15" fmla="*/ 493 h 1229"/>
              <a:gd name="T16" fmla="*/ 0 w 1287"/>
              <a:gd name="T17" fmla="*/ 615 h 1229"/>
              <a:gd name="T18" fmla="*/ 0 w 1287"/>
              <a:gd name="T19" fmla="*/ 678 h 1229"/>
              <a:gd name="T20" fmla="*/ 29 w 1287"/>
              <a:gd name="T21" fmla="*/ 795 h 1229"/>
              <a:gd name="T22" fmla="*/ 78 w 1287"/>
              <a:gd name="T23" fmla="*/ 907 h 1229"/>
              <a:gd name="T24" fmla="*/ 146 w 1287"/>
              <a:gd name="T25" fmla="*/ 1005 h 1229"/>
              <a:gd name="T26" fmla="*/ 234 w 1287"/>
              <a:gd name="T27" fmla="*/ 1087 h 1229"/>
              <a:gd name="T28" fmla="*/ 336 w 1287"/>
              <a:gd name="T29" fmla="*/ 1156 h 1229"/>
              <a:gd name="T30" fmla="*/ 453 w 1287"/>
              <a:gd name="T31" fmla="*/ 1204 h 1229"/>
              <a:gd name="T32" fmla="*/ 580 w 1287"/>
              <a:gd name="T33" fmla="*/ 1229 h 1229"/>
              <a:gd name="T34" fmla="*/ 643 w 1287"/>
              <a:gd name="T35" fmla="*/ 1229 h 1229"/>
              <a:gd name="T36" fmla="*/ 775 w 1287"/>
              <a:gd name="T37" fmla="*/ 1219 h 1229"/>
              <a:gd name="T38" fmla="*/ 892 w 1287"/>
              <a:gd name="T39" fmla="*/ 1180 h 1229"/>
              <a:gd name="T40" fmla="*/ 1004 w 1287"/>
              <a:gd name="T41" fmla="*/ 1126 h 1229"/>
              <a:gd name="T42" fmla="*/ 1102 w 1287"/>
              <a:gd name="T43" fmla="*/ 1048 h 1229"/>
              <a:gd name="T44" fmla="*/ 1180 w 1287"/>
              <a:gd name="T45" fmla="*/ 956 h 1229"/>
              <a:gd name="T46" fmla="*/ 1238 w 1287"/>
              <a:gd name="T47" fmla="*/ 853 h 1229"/>
              <a:gd name="T48" fmla="*/ 1277 w 1287"/>
              <a:gd name="T49" fmla="*/ 736 h 1229"/>
              <a:gd name="T50" fmla="*/ 1287 w 1287"/>
              <a:gd name="T51" fmla="*/ 615 h 1229"/>
              <a:gd name="T52" fmla="*/ 1287 w 1287"/>
              <a:gd name="T53" fmla="*/ 551 h 1229"/>
              <a:gd name="T54" fmla="*/ 1257 w 1287"/>
              <a:gd name="T55" fmla="*/ 429 h 1229"/>
              <a:gd name="T56" fmla="*/ 1209 w 1287"/>
              <a:gd name="T57" fmla="*/ 322 h 1229"/>
              <a:gd name="T58" fmla="*/ 1141 w 1287"/>
              <a:gd name="T59" fmla="*/ 225 h 1229"/>
              <a:gd name="T60" fmla="*/ 1053 w 1287"/>
              <a:gd name="T61" fmla="*/ 142 h 1229"/>
              <a:gd name="T62" fmla="*/ 950 w 1287"/>
              <a:gd name="T63" fmla="*/ 73 h 1229"/>
              <a:gd name="T64" fmla="*/ 833 w 1287"/>
              <a:gd name="T65" fmla="*/ 25 h 1229"/>
              <a:gd name="T66" fmla="*/ 712 w 1287"/>
              <a:gd name="T67" fmla="*/ 0 h 1229"/>
              <a:gd name="T68" fmla="*/ 643 w 1287"/>
              <a:gd name="T69" fmla="*/ 0 h 1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7" h="1229">
                <a:moveTo>
                  <a:pt x="643" y="0"/>
                </a:moveTo>
                <a:lnTo>
                  <a:pt x="643" y="0"/>
                </a:lnTo>
                <a:lnTo>
                  <a:pt x="580" y="0"/>
                </a:lnTo>
                <a:lnTo>
                  <a:pt x="512" y="10"/>
                </a:lnTo>
                <a:lnTo>
                  <a:pt x="453" y="25"/>
                </a:lnTo>
                <a:lnTo>
                  <a:pt x="395" y="49"/>
                </a:lnTo>
                <a:lnTo>
                  <a:pt x="336" y="73"/>
                </a:lnTo>
                <a:lnTo>
                  <a:pt x="283" y="103"/>
                </a:lnTo>
                <a:lnTo>
                  <a:pt x="234" y="142"/>
                </a:lnTo>
                <a:lnTo>
                  <a:pt x="190" y="181"/>
                </a:lnTo>
                <a:lnTo>
                  <a:pt x="146" y="225"/>
                </a:lnTo>
                <a:lnTo>
                  <a:pt x="107" y="268"/>
                </a:lnTo>
                <a:lnTo>
                  <a:pt x="78" y="322"/>
                </a:lnTo>
                <a:lnTo>
                  <a:pt x="49" y="376"/>
                </a:lnTo>
                <a:lnTo>
                  <a:pt x="29" y="429"/>
                </a:lnTo>
                <a:lnTo>
                  <a:pt x="10" y="493"/>
                </a:lnTo>
                <a:lnTo>
                  <a:pt x="0" y="551"/>
                </a:lnTo>
                <a:lnTo>
                  <a:pt x="0" y="615"/>
                </a:lnTo>
                <a:lnTo>
                  <a:pt x="0" y="615"/>
                </a:lnTo>
                <a:lnTo>
                  <a:pt x="0" y="678"/>
                </a:lnTo>
                <a:lnTo>
                  <a:pt x="10" y="736"/>
                </a:lnTo>
                <a:lnTo>
                  <a:pt x="29" y="795"/>
                </a:lnTo>
                <a:lnTo>
                  <a:pt x="49" y="853"/>
                </a:lnTo>
                <a:lnTo>
                  <a:pt x="78" y="907"/>
                </a:lnTo>
                <a:lnTo>
                  <a:pt x="107" y="956"/>
                </a:lnTo>
                <a:lnTo>
                  <a:pt x="146" y="1005"/>
                </a:lnTo>
                <a:lnTo>
                  <a:pt x="190" y="1048"/>
                </a:lnTo>
                <a:lnTo>
                  <a:pt x="234" y="1087"/>
                </a:lnTo>
                <a:lnTo>
                  <a:pt x="283" y="1126"/>
                </a:lnTo>
                <a:lnTo>
                  <a:pt x="336" y="1156"/>
                </a:lnTo>
                <a:lnTo>
                  <a:pt x="395" y="1180"/>
                </a:lnTo>
                <a:lnTo>
                  <a:pt x="453" y="1204"/>
                </a:lnTo>
                <a:lnTo>
                  <a:pt x="512" y="1219"/>
                </a:lnTo>
                <a:lnTo>
                  <a:pt x="580" y="1229"/>
                </a:lnTo>
                <a:lnTo>
                  <a:pt x="643" y="1229"/>
                </a:lnTo>
                <a:lnTo>
                  <a:pt x="643" y="1229"/>
                </a:lnTo>
                <a:lnTo>
                  <a:pt x="712" y="1229"/>
                </a:lnTo>
                <a:lnTo>
                  <a:pt x="775" y="1219"/>
                </a:lnTo>
                <a:lnTo>
                  <a:pt x="833" y="1204"/>
                </a:lnTo>
                <a:lnTo>
                  <a:pt x="892" y="1180"/>
                </a:lnTo>
                <a:lnTo>
                  <a:pt x="950" y="1156"/>
                </a:lnTo>
                <a:lnTo>
                  <a:pt x="1004" y="1126"/>
                </a:lnTo>
                <a:lnTo>
                  <a:pt x="1053" y="1087"/>
                </a:lnTo>
                <a:lnTo>
                  <a:pt x="1102" y="1048"/>
                </a:lnTo>
                <a:lnTo>
                  <a:pt x="1141" y="1005"/>
                </a:lnTo>
                <a:lnTo>
                  <a:pt x="1180" y="956"/>
                </a:lnTo>
                <a:lnTo>
                  <a:pt x="1209" y="907"/>
                </a:lnTo>
                <a:lnTo>
                  <a:pt x="1238" y="853"/>
                </a:lnTo>
                <a:lnTo>
                  <a:pt x="1257" y="795"/>
                </a:lnTo>
                <a:lnTo>
                  <a:pt x="1277" y="736"/>
                </a:lnTo>
                <a:lnTo>
                  <a:pt x="1287" y="678"/>
                </a:lnTo>
                <a:lnTo>
                  <a:pt x="1287" y="615"/>
                </a:lnTo>
                <a:lnTo>
                  <a:pt x="1287" y="615"/>
                </a:lnTo>
                <a:lnTo>
                  <a:pt x="1287" y="551"/>
                </a:lnTo>
                <a:lnTo>
                  <a:pt x="1277" y="493"/>
                </a:lnTo>
                <a:lnTo>
                  <a:pt x="1257" y="429"/>
                </a:lnTo>
                <a:lnTo>
                  <a:pt x="1238" y="376"/>
                </a:lnTo>
                <a:lnTo>
                  <a:pt x="1209" y="322"/>
                </a:lnTo>
                <a:lnTo>
                  <a:pt x="1180" y="268"/>
                </a:lnTo>
                <a:lnTo>
                  <a:pt x="1141" y="225"/>
                </a:lnTo>
                <a:lnTo>
                  <a:pt x="1102" y="181"/>
                </a:lnTo>
                <a:lnTo>
                  <a:pt x="1053" y="142"/>
                </a:lnTo>
                <a:lnTo>
                  <a:pt x="1004" y="103"/>
                </a:lnTo>
                <a:lnTo>
                  <a:pt x="950" y="73"/>
                </a:lnTo>
                <a:lnTo>
                  <a:pt x="892" y="49"/>
                </a:lnTo>
                <a:lnTo>
                  <a:pt x="833" y="25"/>
                </a:lnTo>
                <a:lnTo>
                  <a:pt x="775" y="10"/>
                </a:lnTo>
                <a:lnTo>
                  <a:pt x="712" y="0"/>
                </a:lnTo>
                <a:lnTo>
                  <a:pt x="643" y="0"/>
                </a:lnTo>
                <a:lnTo>
                  <a:pt x="643" y="0"/>
                </a:lnTo>
                <a:close/>
              </a:path>
            </a:pathLst>
          </a:custGeom>
          <a:solidFill>
            <a:srgbClr val="FDDC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Freeform 34"/>
          <p:cNvSpPr>
            <a:spLocks/>
          </p:cNvSpPr>
          <p:nvPr/>
        </p:nvSpPr>
        <p:spPr bwMode="auto">
          <a:xfrm>
            <a:off x="6280150" y="2717801"/>
            <a:ext cx="1971675" cy="1871663"/>
          </a:xfrm>
          <a:custGeom>
            <a:avLst/>
            <a:gdLst>
              <a:gd name="T0" fmla="*/ 619 w 1242"/>
              <a:gd name="T1" fmla="*/ 0 h 1179"/>
              <a:gd name="T2" fmla="*/ 497 w 1242"/>
              <a:gd name="T3" fmla="*/ 9 h 1179"/>
              <a:gd name="T4" fmla="*/ 380 w 1242"/>
              <a:gd name="T5" fmla="*/ 48 h 1179"/>
              <a:gd name="T6" fmla="*/ 273 w 1242"/>
              <a:gd name="T7" fmla="*/ 102 h 1179"/>
              <a:gd name="T8" fmla="*/ 180 w 1242"/>
              <a:gd name="T9" fmla="*/ 175 h 1179"/>
              <a:gd name="T10" fmla="*/ 107 w 1242"/>
              <a:gd name="T11" fmla="*/ 258 h 1179"/>
              <a:gd name="T12" fmla="*/ 48 w 1242"/>
              <a:gd name="T13" fmla="*/ 360 h 1179"/>
              <a:gd name="T14" fmla="*/ 9 w 1242"/>
              <a:gd name="T15" fmla="*/ 472 h 1179"/>
              <a:gd name="T16" fmla="*/ 0 w 1242"/>
              <a:gd name="T17" fmla="*/ 589 h 1179"/>
              <a:gd name="T18" fmla="*/ 0 w 1242"/>
              <a:gd name="T19" fmla="*/ 648 h 1179"/>
              <a:gd name="T20" fmla="*/ 24 w 1242"/>
              <a:gd name="T21" fmla="*/ 765 h 1179"/>
              <a:gd name="T22" fmla="*/ 73 w 1242"/>
              <a:gd name="T23" fmla="*/ 872 h 1179"/>
              <a:gd name="T24" fmla="*/ 141 w 1242"/>
              <a:gd name="T25" fmla="*/ 965 h 1179"/>
              <a:gd name="T26" fmla="*/ 224 w 1242"/>
              <a:gd name="T27" fmla="*/ 1043 h 1179"/>
              <a:gd name="T28" fmla="*/ 326 w 1242"/>
              <a:gd name="T29" fmla="*/ 1106 h 1179"/>
              <a:gd name="T30" fmla="*/ 433 w 1242"/>
              <a:gd name="T31" fmla="*/ 1150 h 1179"/>
              <a:gd name="T32" fmla="*/ 555 w 1242"/>
              <a:gd name="T33" fmla="*/ 1174 h 1179"/>
              <a:gd name="T34" fmla="*/ 619 w 1242"/>
              <a:gd name="T35" fmla="*/ 1179 h 1179"/>
              <a:gd name="T36" fmla="*/ 745 w 1242"/>
              <a:gd name="T37" fmla="*/ 1165 h 1179"/>
              <a:gd name="T38" fmla="*/ 862 w 1242"/>
              <a:gd name="T39" fmla="*/ 1131 h 1179"/>
              <a:gd name="T40" fmla="*/ 965 w 1242"/>
              <a:gd name="T41" fmla="*/ 1077 h 1179"/>
              <a:gd name="T42" fmla="*/ 1057 w 1242"/>
              <a:gd name="T43" fmla="*/ 1004 h 1179"/>
              <a:gd name="T44" fmla="*/ 1135 w 1242"/>
              <a:gd name="T45" fmla="*/ 916 h 1179"/>
              <a:gd name="T46" fmla="*/ 1194 w 1242"/>
              <a:gd name="T47" fmla="*/ 819 h 1179"/>
              <a:gd name="T48" fmla="*/ 1228 w 1242"/>
              <a:gd name="T49" fmla="*/ 706 h 1179"/>
              <a:gd name="T50" fmla="*/ 1242 w 1242"/>
              <a:gd name="T51" fmla="*/ 589 h 1179"/>
              <a:gd name="T52" fmla="*/ 1238 w 1242"/>
              <a:gd name="T53" fmla="*/ 531 h 1179"/>
              <a:gd name="T54" fmla="*/ 1213 w 1242"/>
              <a:gd name="T55" fmla="*/ 414 h 1179"/>
              <a:gd name="T56" fmla="*/ 1165 w 1242"/>
              <a:gd name="T57" fmla="*/ 307 h 1179"/>
              <a:gd name="T58" fmla="*/ 1101 w 1242"/>
              <a:gd name="T59" fmla="*/ 214 h 1179"/>
              <a:gd name="T60" fmla="*/ 1013 w 1242"/>
              <a:gd name="T61" fmla="*/ 136 h 1179"/>
              <a:gd name="T62" fmla="*/ 916 w 1242"/>
              <a:gd name="T63" fmla="*/ 73 h 1179"/>
              <a:gd name="T64" fmla="*/ 804 w 1242"/>
              <a:gd name="T65" fmla="*/ 24 h 1179"/>
              <a:gd name="T66" fmla="*/ 682 w 1242"/>
              <a:gd name="T67" fmla="*/ 4 h 1179"/>
              <a:gd name="T68" fmla="*/ 619 w 1242"/>
              <a:gd name="T69" fmla="*/ 0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42" h="1179">
                <a:moveTo>
                  <a:pt x="619" y="0"/>
                </a:moveTo>
                <a:lnTo>
                  <a:pt x="619" y="0"/>
                </a:lnTo>
                <a:lnTo>
                  <a:pt x="555" y="4"/>
                </a:lnTo>
                <a:lnTo>
                  <a:pt x="497" y="9"/>
                </a:lnTo>
                <a:lnTo>
                  <a:pt x="433" y="24"/>
                </a:lnTo>
                <a:lnTo>
                  <a:pt x="380" y="48"/>
                </a:lnTo>
                <a:lnTo>
                  <a:pt x="326" y="73"/>
                </a:lnTo>
                <a:lnTo>
                  <a:pt x="273" y="102"/>
                </a:lnTo>
                <a:lnTo>
                  <a:pt x="224" y="136"/>
                </a:lnTo>
                <a:lnTo>
                  <a:pt x="180" y="175"/>
                </a:lnTo>
                <a:lnTo>
                  <a:pt x="141" y="214"/>
                </a:lnTo>
                <a:lnTo>
                  <a:pt x="107" y="258"/>
                </a:lnTo>
                <a:lnTo>
                  <a:pt x="73" y="307"/>
                </a:lnTo>
                <a:lnTo>
                  <a:pt x="48" y="360"/>
                </a:lnTo>
                <a:lnTo>
                  <a:pt x="24" y="414"/>
                </a:lnTo>
                <a:lnTo>
                  <a:pt x="9" y="472"/>
                </a:lnTo>
                <a:lnTo>
                  <a:pt x="0" y="531"/>
                </a:lnTo>
                <a:lnTo>
                  <a:pt x="0" y="589"/>
                </a:lnTo>
                <a:lnTo>
                  <a:pt x="0" y="589"/>
                </a:lnTo>
                <a:lnTo>
                  <a:pt x="0" y="648"/>
                </a:lnTo>
                <a:lnTo>
                  <a:pt x="9" y="706"/>
                </a:lnTo>
                <a:lnTo>
                  <a:pt x="24" y="765"/>
                </a:lnTo>
                <a:lnTo>
                  <a:pt x="48" y="819"/>
                </a:lnTo>
                <a:lnTo>
                  <a:pt x="73" y="872"/>
                </a:lnTo>
                <a:lnTo>
                  <a:pt x="107" y="916"/>
                </a:lnTo>
                <a:lnTo>
                  <a:pt x="141" y="965"/>
                </a:lnTo>
                <a:lnTo>
                  <a:pt x="180" y="1004"/>
                </a:lnTo>
                <a:lnTo>
                  <a:pt x="224" y="1043"/>
                </a:lnTo>
                <a:lnTo>
                  <a:pt x="273" y="1077"/>
                </a:lnTo>
                <a:lnTo>
                  <a:pt x="326" y="1106"/>
                </a:lnTo>
                <a:lnTo>
                  <a:pt x="380" y="1131"/>
                </a:lnTo>
                <a:lnTo>
                  <a:pt x="433" y="1150"/>
                </a:lnTo>
                <a:lnTo>
                  <a:pt x="497" y="1165"/>
                </a:lnTo>
                <a:lnTo>
                  <a:pt x="555" y="1174"/>
                </a:lnTo>
                <a:lnTo>
                  <a:pt x="619" y="1179"/>
                </a:lnTo>
                <a:lnTo>
                  <a:pt x="619" y="1179"/>
                </a:lnTo>
                <a:lnTo>
                  <a:pt x="682" y="1174"/>
                </a:lnTo>
                <a:lnTo>
                  <a:pt x="745" y="1165"/>
                </a:lnTo>
                <a:lnTo>
                  <a:pt x="804" y="1150"/>
                </a:lnTo>
                <a:lnTo>
                  <a:pt x="862" y="1131"/>
                </a:lnTo>
                <a:lnTo>
                  <a:pt x="916" y="1106"/>
                </a:lnTo>
                <a:lnTo>
                  <a:pt x="965" y="1077"/>
                </a:lnTo>
                <a:lnTo>
                  <a:pt x="1013" y="1043"/>
                </a:lnTo>
                <a:lnTo>
                  <a:pt x="1057" y="1004"/>
                </a:lnTo>
                <a:lnTo>
                  <a:pt x="1101" y="965"/>
                </a:lnTo>
                <a:lnTo>
                  <a:pt x="1135" y="916"/>
                </a:lnTo>
                <a:lnTo>
                  <a:pt x="1165" y="872"/>
                </a:lnTo>
                <a:lnTo>
                  <a:pt x="1194" y="819"/>
                </a:lnTo>
                <a:lnTo>
                  <a:pt x="1213" y="765"/>
                </a:lnTo>
                <a:lnTo>
                  <a:pt x="1228" y="706"/>
                </a:lnTo>
                <a:lnTo>
                  <a:pt x="1238" y="648"/>
                </a:lnTo>
                <a:lnTo>
                  <a:pt x="1242" y="589"/>
                </a:lnTo>
                <a:lnTo>
                  <a:pt x="1242" y="589"/>
                </a:lnTo>
                <a:lnTo>
                  <a:pt x="1238" y="531"/>
                </a:lnTo>
                <a:lnTo>
                  <a:pt x="1228" y="472"/>
                </a:lnTo>
                <a:lnTo>
                  <a:pt x="1213" y="414"/>
                </a:lnTo>
                <a:lnTo>
                  <a:pt x="1194" y="360"/>
                </a:lnTo>
                <a:lnTo>
                  <a:pt x="1165" y="307"/>
                </a:lnTo>
                <a:lnTo>
                  <a:pt x="1135" y="258"/>
                </a:lnTo>
                <a:lnTo>
                  <a:pt x="1101" y="214"/>
                </a:lnTo>
                <a:lnTo>
                  <a:pt x="1057" y="175"/>
                </a:lnTo>
                <a:lnTo>
                  <a:pt x="1013" y="136"/>
                </a:lnTo>
                <a:lnTo>
                  <a:pt x="965" y="102"/>
                </a:lnTo>
                <a:lnTo>
                  <a:pt x="916" y="73"/>
                </a:lnTo>
                <a:lnTo>
                  <a:pt x="862" y="48"/>
                </a:lnTo>
                <a:lnTo>
                  <a:pt x="804" y="24"/>
                </a:lnTo>
                <a:lnTo>
                  <a:pt x="745" y="9"/>
                </a:lnTo>
                <a:lnTo>
                  <a:pt x="682" y="4"/>
                </a:lnTo>
                <a:lnTo>
                  <a:pt x="619" y="0"/>
                </a:lnTo>
                <a:lnTo>
                  <a:pt x="619" y="0"/>
                </a:lnTo>
                <a:close/>
              </a:path>
            </a:pathLst>
          </a:custGeom>
          <a:solidFill>
            <a:srgbClr val="FED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Freeform 35"/>
          <p:cNvSpPr>
            <a:spLocks/>
          </p:cNvSpPr>
          <p:nvPr/>
        </p:nvSpPr>
        <p:spPr bwMode="auto">
          <a:xfrm>
            <a:off x="6302375" y="2763838"/>
            <a:ext cx="1895475" cy="1795463"/>
          </a:xfrm>
          <a:custGeom>
            <a:avLst/>
            <a:gdLst>
              <a:gd name="T0" fmla="*/ 595 w 1194"/>
              <a:gd name="T1" fmla="*/ 0 h 1131"/>
              <a:gd name="T2" fmla="*/ 478 w 1194"/>
              <a:gd name="T3" fmla="*/ 14 h 1131"/>
              <a:gd name="T4" fmla="*/ 366 w 1194"/>
              <a:gd name="T5" fmla="*/ 44 h 1131"/>
              <a:gd name="T6" fmla="*/ 263 w 1194"/>
              <a:gd name="T7" fmla="*/ 97 h 1131"/>
              <a:gd name="T8" fmla="*/ 176 w 1194"/>
              <a:gd name="T9" fmla="*/ 166 h 1131"/>
              <a:gd name="T10" fmla="*/ 103 w 1194"/>
              <a:gd name="T11" fmla="*/ 248 h 1131"/>
              <a:gd name="T12" fmla="*/ 44 w 1194"/>
              <a:gd name="T13" fmla="*/ 346 h 1131"/>
              <a:gd name="T14" fmla="*/ 10 w 1194"/>
              <a:gd name="T15" fmla="*/ 453 h 1131"/>
              <a:gd name="T16" fmla="*/ 0 w 1194"/>
              <a:gd name="T17" fmla="*/ 565 h 1131"/>
              <a:gd name="T18" fmla="*/ 0 w 1194"/>
              <a:gd name="T19" fmla="*/ 624 h 1131"/>
              <a:gd name="T20" fmla="*/ 25 w 1194"/>
              <a:gd name="T21" fmla="*/ 731 h 1131"/>
              <a:gd name="T22" fmla="*/ 73 w 1194"/>
              <a:gd name="T23" fmla="*/ 833 h 1131"/>
              <a:gd name="T24" fmla="*/ 137 w 1194"/>
              <a:gd name="T25" fmla="*/ 921 h 1131"/>
              <a:gd name="T26" fmla="*/ 215 w 1194"/>
              <a:gd name="T27" fmla="*/ 999 h 1131"/>
              <a:gd name="T28" fmla="*/ 312 w 1194"/>
              <a:gd name="T29" fmla="*/ 1063 h 1131"/>
              <a:gd name="T30" fmla="*/ 419 w 1194"/>
              <a:gd name="T31" fmla="*/ 1102 h 1131"/>
              <a:gd name="T32" fmla="*/ 536 w 1194"/>
              <a:gd name="T33" fmla="*/ 1126 h 1131"/>
              <a:gd name="T34" fmla="*/ 595 w 1194"/>
              <a:gd name="T35" fmla="*/ 1131 h 1131"/>
              <a:gd name="T36" fmla="*/ 717 w 1194"/>
              <a:gd name="T37" fmla="*/ 1116 h 1131"/>
              <a:gd name="T38" fmla="*/ 829 w 1194"/>
              <a:gd name="T39" fmla="*/ 1082 h 1131"/>
              <a:gd name="T40" fmla="*/ 931 w 1194"/>
              <a:gd name="T41" fmla="*/ 1033 h 1131"/>
              <a:gd name="T42" fmla="*/ 1019 w 1194"/>
              <a:gd name="T43" fmla="*/ 965 h 1131"/>
              <a:gd name="T44" fmla="*/ 1092 w 1194"/>
              <a:gd name="T45" fmla="*/ 882 h 1131"/>
              <a:gd name="T46" fmla="*/ 1146 w 1194"/>
              <a:gd name="T47" fmla="*/ 785 h 1131"/>
              <a:gd name="T48" fmla="*/ 1180 w 1194"/>
              <a:gd name="T49" fmla="*/ 677 h 1131"/>
              <a:gd name="T50" fmla="*/ 1194 w 1194"/>
              <a:gd name="T51" fmla="*/ 565 h 1131"/>
              <a:gd name="T52" fmla="*/ 1189 w 1194"/>
              <a:gd name="T53" fmla="*/ 507 h 1131"/>
              <a:gd name="T54" fmla="*/ 1165 w 1194"/>
              <a:gd name="T55" fmla="*/ 400 h 1131"/>
              <a:gd name="T56" fmla="*/ 1121 w 1194"/>
              <a:gd name="T57" fmla="*/ 297 h 1131"/>
              <a:gd name="T58" fmla="*/ 1058 w 1194"/>
              <a:gd name="T59" fmla="*/ 209 h 1131"/>
              <a:gd name="T60" fmla="*/ 975 w 1194"/>
              <a:gd name="T61" fmla="*/ 131 h 1131"/>
              <a:gd name="T62" fmla="*/ 882 w 1194"/>
              <a:gd name="T63" fmla="*/ 68 h 1131"/>
              <a:gd name="T64" fmla="*/ 775 w 1194"/>
              <a:gd name="T65" fmla="*/ 29 h 1131"/>
              <a:gd name="T66" fmla="*/ 658 w 1194"/>
              <a:gd name="T67" fmla="*/ 5 h 1131"/>
              <a:gd name="T68" fmla="*/ 595 w 1194"/>
              <a:gd name="T69" fmla="*/ 0 h 1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94" h="1131">
                <a:moveTo>
                  <a:pt x="595" y="0"/>
                </a:moveTo>
                <a:lnTo>
                  <a:pt x="595" y="0"/>
                </a:lnTo>
                <a:lnTo>
                  <a:pt x="536" y="5"/>
                </a:lnTo>
                <a:lnTo>
                  <a:pt x="478" y="14"/>
                </a:lnTo>
                <a:lnTo>
                  <a:pt x="419" y="29"/>
                </a:lnTo>
                <a:lnTo>
                  <a:pt x="366" y="44"/>
                </a:lnTo>
                <a:lnTo>
                  <a:pt x="312" y="68"/>
                </a:lnTo>
                <a:lnTo>
                  <a:pt x="263" y="97"/>
                </a:lnTo>
                <a:lnTo>
                  <a:pt x="215" y="131"/>
                </a:lnTo>
                <a:lnTo>
                  <a:pt x="176" y="166"/>
                </a:lnTo>
                <a:lnTo>
                  <a:pt x="137" y="209"/>
                </a:lnTo>
                <a:lnTo>
                  <a:pt x="103" y="248"/>
                </a:lnTo>
                <a:lnTo>
                  <a:pt x="73" y="297"/>
                </a:lnTo>
                <a:lnTo>
                  <a:pt x="44" y="346"/>
                </a:lnTo>
                <a:lnTo>
                  <a:pt x="25" y="400"/>
                </a:lnTo>
                <a:lnTo>
                  <a:pt x="10" y="453"/>
                </a:lnTo>
                <a:lnTo>
                  <a:pt x="0" y="507"/>
                </a:lnTo>
                <a:lnTo>
                  <a:pt x="0" y="565"/>
                </a:lnTo>
                <a:lnTo>
                  <a:pt x="0" y="565"/>
                </a:lnTo>
                <a:lnTo>
                  <a:pt x="0" y="624"/>
                </a:lnTo>
                <a:lnTo>
                  <a:pt x="10" y="677"/>
                </a:lnTo>
                <a:lnTo>
                  <a:pt x="25" y="731"/>
                </a:lnTo>
                <a:lnTo>
                  <a:pt x="44" y="785"/>
                </a:lnTo>
                <a:lnTo>
                  <a:pt x="73" y="833"/>
                </a:lnTo>
                <a:lnTo>
                  <a:pt x="103" y="882"/>
                </a:lnTo>
                <a:lnTo>
                  <a:pt x="137" y="921"/>
                </a:lnTo>
                <a:lnTo>
                  <a:pt x="176" y="965"/>
                </a:lnTo>
                <a:lnTo>
                  <a:pt x="215" y="999"/>
                </a:lnTo>
                <a:lnTo>
                  <a:pt x="263" y="1033"/>
                </a:lnTo>
                <a:lnTo>
                  <a:pt x="312" y="1063"/>
                </a:lnTo>
                <a:lnTo>
                  <a:pt x="366" y="1082"/>
                </a:lnTo>
                <a:lnTo>
                  <a:pt x="419" y="1102"/>
                </a:lnTo>
                <a:lnTo>
                  <a:pt x="478" y="1116"/>
                </a:lnTo>
                <a:lnTo>
                  <a:pt x="536" y="1126"/>
                </a:lnTo>
                <a:lnTo>
                  <a:pt x="595" y="1131"/>
                </a:lnTo>
                <a:lnTo>
                  <a:pt x="595" y="1131"/>
                </a:lnTo>
                <a:lnTo>
                  <a:pt x="658" y="1126"/>
                </a:lnTo>
                <a:lnTo>
                  <a:pt x="717" y="1116"/>
                </a:lnTo>
                <a:lnTo>
                  <a:pt x="775" y="1102"/>
                </a:lnTo>
                <a:lnTo>
                  <a:pt x="829" y="1082"/>
                </a:lnTo>
                <a:lnTo>
                  <a:pt x="882" y="1063"/>
                </a:lnTo>
                <a:lnTo>
                  <a:pt x="931" y="1033"/>
                </a:lnTo>
                <a:lnTo>
                  <a:pt x="975" y="999"/>
                </a:lnTo>
                <a:lnTo>
                  <a:pt x="1019" y="965"/>
                </a:lnTo>
                <a:lnTo>
                  <a:pt x="1058" y="921"/>
                </a:lnTo>
                <a:lnTo>
                  <a:pt x="1092" y="882"/>
                </a:lnTo>
                <a:lnTo>
                  <a:pt x="1121" y="833"/>
                </a:lnTo>
                <a:lnTo>
                  <a:pt x="1146" y="785"/>
                </a:lnTo>
                <a:lnTo>
                  <a:pt x="1165" y="731"/>
                </a:lnTo>
                <a:lnTo>
                  <a:pt x="1180" y="677"/>
                </a:lnTo>
                <a:lnTo>
                  <a:pt x="1189" y="624"/>
                </a:lnTo>
                <a:lnTo>
                  <a:pt x="1194" y="565"/>
                </a:lnTo>
                <a:lnTo>
                  <a:pt x="1194" y="565"/>
                </a:lnTo>
                <a:lnTo>
                  <a:pt x="1189" y="507"/>
                </a:lnTo>
                <a:lnTo>
                  <a:pt x="1180" y="453"/>
                </a:lnTo>
                <a:lnTo>
                  <a:pt x="1165" y="400"/>
                </a:lnTo>
                <a:lnTo>
                  <a:pt x="1146" y="346"/>
                </a:lnTo>
                <a:lnTo>
                  <a:pt x="1121" y="297"/>
                </a:lnTo>
                <a:lnTo>
                  <a:pt x="1092" y="248"/>
                </a:lnTo>
                <a:lnTo>
                  <a:pt x="1058" y="209"/>
                </a:lnTo>
                <a:lnTo>
                  <a:pt x="1019" y="166"/>
                </a:lnTo>
                <a:lnTo>
                  <a:pt x="975" y="131"/>
                </a:lnTo>
                <a:lnTo>
                  <a:pt x="931" y="97"/>
                </a:lnTo>
                <a:lnTo>
                  <a:pt x="882" y="68"/>
                </a:lnTo>
                <a:lnTo>
                  <a:pt x="829" y="44"/>
                </a:lnTo>
                <a:lnTo>
                  <a:pt x="775" y="29"/>
                </a:lnTo>
                <a:lnTo>
                  <a:pt x="717" y="14"/>
                </a:lnTo>
                <a:lnTo>
                  <a:pt x="658" y="5"/>
                </a:lnTo>
                <a:lnTo>
                  <a:pt x="595" y="0"/>
                </a:lnTo>
                <a:lnTo>
                  <a:pt x="595" y="0"/>
                </a:lnTo>
                <a:close/>
              </a:path>
            </a:pathLst>
          </a:custGeom>
          <a:solidFill>
            <a:srgbClr val="FBDE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Freeform 36"/>
          <p:cNvSpPr>
            <a:spLocks/>
          </p:cNvSpPr>
          <p:nvPr/>
        </p:nvSpPr>
        <p:spPr bwMode="auto">
          <a:xfrm>
            <a:off x="6326188" y="2817813"/>
            <a:ext cx="1817687" cy="1701800"/>
          </a:xfrm>
          <a:custGeom>
            <a:avLst/>
            <a:gdLst>
              <a:gd name="T0" fmla="*/ 575 w 1145"/>
              <a:gd name="T1" fmla="*/ 0 h 1072"/>
              <a:gd name="T2" fmla="*/ 458 w 1145"/>
              <a:gd name="T3" fmla="*/ 10 h 1072"/>
              <a:gd name="T4" fmla="*/ 351 w 1145"/>
              <a:gd name="T5" fmla="*/ 39 h 1072"/>
              <a:gd name="T6" fmla="*/ 253 w 1145"/>
              <a:gd name="T7" fmla="*/ 93 h 1072"/>
              <a:gd name="T8" fmla="*/ 166 w 1145"/>
              <a:gd name="T9" fmla="*/ 156 h 1072"/>
              <a:gd name="T10" fmla="*/ 97 w 1145"/>
              <a:gd name="T11" fmla="*/ 234 h 1072"/>
              <a:gd name="T12" fmla="*/ 44 w 1145"/>
              <a:gd name="T13" fmla="*/ 327 h 1072"/>
              <a:gd name="T14" fmla="*/ 10 w 1145"/>
              <a:gd name="T15" fmla="*/ 429 h 1072"/>
              <a:gd name="T16" fmla="*/ 0 w 1145"/>
              <a:gd name="T17" fmla="*/ 536 h 1072"/>
              <a:gd name="T18" fmla="*/ 0 w 1145"/>
              <a:gd name="T19" fmla="*/ 590 h 1072"/>
              <a:gd name="T20" fmla="*/ 24 w 1145"/>
              <a:gd name="T21" fmla="*/ 697 h 1072"/>
              <a:gd name="T22" fmla="*/ 68 w 1145"/>
              <a:gd name="T23" fmla="*/ 790 h 1072"/>
              <a:gd name="T24" fmla="*/ 131 w 1145"/>
              <a:gd name="T25" fmla="*/ 877 h 1072"/>
              <a:gd name="T26" fmla="*/ 209 w 1145"/>
              <a:gd name="T27" fmla="*/ 951 h 1072"/>
              <a:gd name="T28" fmla="*/ 297 w 1145"/>
              <a:gd name="T29" fmla="*/ 1009 h 1072"/>
              <a:gd name="T30" fmla="*/ 404 w 1145"/>
              <a:gd name="T31" fmla="*/ 1048 h 1072"/>
              <a:gd name="T32" fmla="*/ 517 w 1145"/>
              <a:gd name="T33" fmla="*/ 1072 h 1072"/>
              <a:gd name="T34" fmla="*/ 575 w 1145"/>
              <a:gd name="T35" fmla="*/ 1072 h 1072"/>
              <a:gd name="T36" fmla="*/ 687 w 1145"/>
              <a:gd name="T37" fmla="*/ 1063 h 1072"/>
              <a:gd name="T38" fmla="*/ 794 w 1145"/>
              <a:gd name="T39" fmla="*/ 1033 h 1072"/>
              <a:gd name="T40" fmla="*/ 892 w 1145"/>
              <a:gd name="T41" fmla="*/ 980 h 1072"/>
              <a:gd name="T42" fmla="*/ 980 w 1145"/>
              <a:gd name="T43" fmla="*/ 916 h 1072"/>
              <a:gd name="T44" fmla="*/ 1048 w 1145"/>
              <a:gd name="T45" fmla="*/ 838 h 1072"/>
              <a:gd name="T46" fmla="*/ 1101 w 1145"/>
              <a:gd name="T47" fmla="*/ 746 h 1072"/>
              <a:gd name="T48" fmla="*/ 1136 w 1145"/>
              <a:gd name="T49" fmla="*/ 643 h 1072"/>
              <a:gd name="T50" fmla="*/ 1145 w 1145"/>
              <a:gd name="T51" fmla="*/ 536 h 1072"/>
              <a:gd name="T52" fmla="*/ 1145 w 1145"/>
              <a:gd name="T53" fmla="*/ 483 h 1072"/>
              <a:gd name="T54" fmla="*/ 1121 w 1145"/>
              <a:gd name="T55" fmla="*/ 375 h 1072"/>
              <a:gd name="T56" fmla="*/ 1077 w 1145"/>
              <a:gd name="T57" fmla="*/ 283 h 1072"/>
              <a:gd name="T58" fmla="*/ 1014 w 1145"/>
              <a:gd name="T59" fmla="*/ 195 h 1072"/>
              <a:gd name="T60" fmla="*/ 936 w 1145"/>
              <a:gd name="T61" fmla="*/ 122 h 1072"/>
              <a:gd name="T62" fmla="*/ 848 w 1145"/>
              <a:gd name="T63" fmla="*/ 63 h 1072"/>
              <a:gd name="T64" fmla="*/ 741 w 1145"/>
              <a:gd name="T65" fmla="*/ 24 h 1072"/>
              <a:gd name="T66" fmla="*/ 633 w 1145"/>
              <a:gd name="T67" fmla="*/ 0 h 1072"/>
              <a:gd name="T68" fmla="*/ 575 w 1145"/>
              <a:gd name="T69" fmla="*/ 0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45" h="1072">
                <a:moveTo>
                  <a:pt x="575" y="0"/>
                </a:moveTo>
                <a:lnTo>
                  <a:pt x="575" y="0"/>
                </a:lnTo>
                <a:lnTo>
                  <a:pt x="517" y="0"/>
                </a:lnTo>
                <a:lnTo>
                  <a:pt x="458" y="10"/>
                </a:lnTo>
                <a:lnTo>
                  <a:pt x="404" y="24"/>
                </a:lnTo>
                <a:lnTo>
                  <a:pt x="351" y="39"/>
                </a:lnTo>
                <a:lnTo>
                  <a:pt x="297" y="63"/>
                </a:lnTo>
                <a:lnTo>
                  <a:pt x="253" y="93"/>
                </a:lnTo>
                <a:lnTo>
                  <a:pt x="209" y="122"/>
                </a:lnTo>
                <a:lnTo>
                  <a:pt x="166" y="156"/>
                </a:lnTo>
                <a:lnTo>
                  <a:pt x="131" y="195"/>
                </a:lnTo>
                <a:lnTo>
                  <a:pt x="97" y="234"/>
                </a:lnTo>
                <a:lnTo>
                  <a:pt x="68" y="283"/>
                </a:lnTo>
                <a:lnTo>
                  <a:pt x="44" y="327"/>
                </a:lnTo>
                <a:lnTo>
                  <a:pt x="24" y="375"/>
                </a:lnTo>
                <a:lnTo>
                  <a:pt x="10" y="429"/>
                </a:lnTo>
                <a:lnTo>
                  <a:pt x="0" y="483"/>
                </a:lnTo>
                <a:lnTo>
                  <a:pt x="0" y="536"/>
                </a:lnTo>
                <a:lnTo>
                  <a:pt x="0" y="536"/>
                </a:lnTo>
                <a:lnTo>
                  <a:pt x="0" y="590"/>
                </a:lnTo>
                <a:lnTo>
                  <a:pt x="10" y="643"/>
                </a:lnTo>
                <a:lnTo>
                  <a:pt x="24" y="697"/>
                </a:lnTo>
                <a:lnTo>
                  <a:pt x="44" y="746"/>
                </a:lnTo>
                <a:lnTo>
                  <a:pt x="68" y="790"/>
                </a:lnTo>
                <a:lnTo>
                  <a:pt x="97" y="838"/>
                </a:lnTo>
                <a:lnTo>
                  <a:pt x="131" y="877"/>
                </a:lnTo>
                <a:lnTo>
                  <a:pt x="166" y="916"/>
                </a:lnTo>
                <a:lnTo>
                  <a:pt x="209" y="951"/>
                </a:lnTo>
                <a:lnTo>
                  <a:pt x="253" y="980"/>
                </a:lnTo>
                <a:lnTo>
                  <a:pt x="297" y="1009"/>
                </a:lnTo>
                <a:lnTo>
                  <a:pt x="351" y="1033"/>
                </a:lnTo>
                <a:lnTo>
                  <a:pt x="404" y="1048"/>
                </a:lnTo>
                <a:lnTo>
                  <a:pt x="458" y="1063"/>
                </a:lnTo>
                <a:lnTo>
                  <a:pt x="517" y="1072"/>
                </a:lnTo>
                <a:lnTo>
                  <a:pt x="575" y="1072"/>
                </a:lnTo>
                <a:lnTo>
                  <a:pt x="575" y="1072"/>
                </a:lnTo>
                <a:lnTo>
                  <a:pt x="633" y="1072"/>
                </a:lnTo>
                <a:lnTo>
                  <a:pt x="687" y="1063"/>
                </a:lnTo>
                <a:lnTo>
                  <a:pt x="741" y="1048"/>
                </a:lnTo>
                <a:lnTo>
                  <a:pt x="794" y="1033"/>
                </a:lnTo>
                <a:lnTo>
                  <a:pt x="848" y="1009"/>
                </a:lnTo>
                <a:lnTo>
                  <a:pt x="892" y="980"/>
                </a:lnTo>
                <a:lnTo>
                  <a:pt x="936" y="951"/>
                </a:lnTo>
                <a:lnTo>
                  <a:pt x="980" y="916"/>
                </a:lnTo>
                <a:lnTo>
                  <a:pt x="1014" y="877"/>
                </a:lnTo>
                <a:lnTo>
                  <a:pt x="1048" y="838"/>
                </a:lnTo>
                <a:lnTo>
                  <a:pt x="1077" y="790"/>
                </a:lnTo>
                <a:lnTo>
                  <a:pt x="1101" y="746"/>
                </a:lnTo>
                <a:lnTo>
                  <a:pt x="1121" y="697"/>
                </a:lnTo>
                <a:lnTo>
                  <a:pt x="1136" y="643"/>
                </a:lnTo>
                <a:lnTo>
                  <a:pt x="1145" y="590"/>
                </a:lnTo>
                <a:lnTo>
                  <a:pt x="1145" y="536"/>
                </a:lnTo>
                <a:lnTo>
                  <a:pt x="1145" y="536"/>
                </a:lnTo>
                <a:lnTo>
                  <a:pt x="1145" y="483"/>
                </a:lnTo>
                <a:lnTo>
                  <a:pt x="1136" y="429"/>
                </a:lnTo>
                <a:lnTo>
                  <a:pt x="1121" y="375"/>
                </a:lnTo>
                <a:lnTo>
                  <a:pt x="1101" y="327"/>
                </a:lnTo>
                <a:lnTo>
                  <a:pt x="1077" y="283"/>
                </a:lnTo>
                <a:lnTo>
                  <a:pt x="1048" y="234"/>
                </a:lnTo>
                <a:lnTo>
                  <a:pt x="1014" y="195"/>
                </a:lnTo>
                <a:lnTo>
                  <a:pt x="980" y="156"/>
                </a:lnTo>
                <a:lnTo>
                  <a:pt x="936" y="122"/>
                </a:lnTo>
                <a:lnTo>
                  <a:pt x="892" y="93"/>
                </a:lnTo>
                <a:lnTo>
                  <a:pt x="848" y="63"/>
                </a:lnTo>
                <a:lnTo>
                  <a:pt x="794" y="39"/>
                </a:lnTo>
                <a:lnTo>
                  <a:pt x="741" y="24"/>
                </a:lnTo>
                <a:lnTo>
                  <a:pt x="687" y="10"/>
                </a:lnTo>
                <a:lnTo>
                  <a:pt x="633" y="0"/>
                </a:lnTo>
                <a:lnTo>
                  <a:pt x="575" y="0"/>
                </a:lnTo>
                <a:lnTo>
                  <a:pt x="575" y="0"/>
                </a:lnTo>
                <a:close/>
              </a:path>
            </a:pathLst>
          </a:custGeom>
          <a:solidFill>
            <a:srgbClr val="FCE2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Freeform 37"/>
          <p:cNvSpPr>
            <a:spLocks/>
          </p:cNvSpPr>
          <p:nvPr/>
        </p:nvSpPr>
        <p:spPr bwMode="auto">
          <a:xfrm>
            <a:off x="6350000" y="2863851"/>
            <a:ext cx="1747837" cy="1625600"/>
          </a:xfrm>
          <a:custGeom>
            <a:avLst/>
            <a:gdLst>
              <a:gd name="T0" fmla="*/ 550 w 1101"/>
              <a:gd name="T1" fmla="*/ 0 h 1024"/>
              <a:gd name="T2" fmla="*/ 438 w 1101"/>
              <a:gd name="T3" fmla="*/ 10 h 1024"/>
              <a:gd name="T4" fmla="*/ 336 w 1101"/>
              <a:gd name="T5" fmla="*/ 39 h 1024"/>
              <a:gd name="T6" fmla="*/ 243 w 1101"/>
              <a:gd name="T7" fmla="*/ 88 h 1024"/>
              <a:gd name="T8" fmla="*/ 160 w 1101"/>
              <a:gd name="T9" fmla="*/ 151 h 1024"/>
              <a:gd name="T10" fmla="*/ 92 w 1101"/>
              <a:gd name="T11" fmla="*/ 224 h 1024"/>
              <a:gd name="T12" fmla="*/ 43 w 1101"/>
              <a:gd name="T13" fmla="*/ 312 h 1024"/>
              <a:gd name="T14" fmla="*/ 9 w 1101"/>
              <a:gd name="T15" fmla="*/ 410 h 1024"/>
              <a:gd name="T16" fmla="*/ 0 w 1101"/>
              <a:gd name="T17" fmla="*/ 512 h 1024"/>
              <a:gd name="T18" fmla="*/ 0 w 1101"/>
              <a:gd name="T19" fmla="*/ 566 h 1024"/>
              <a:gd name="T20" fmla="*/ 24 w 1101"/>
              <a:gd name="T21" fmla="*/ 663 h 1024"/>
              <a:gd name="T22" fmla="*/ 63 w 1101"/>
              <a:gd name="T23" fmla="*/ 756 h 1024"/>
              <a:gd name="T24" fmla="*/ 126 w 1101"/>
              <a:gd name="T25" fmla="*/ 839 h 1024"/>
              <a:gd name="T26" fmla="*/ 199 w 1101"/>
              <a:gd name="T27" fmla="*/ 907 h 1024"/>
              <a:gd name="T28" fmla="*/ 287 w 1101"/>
              <a:gd name="T29" fmla="*/ 961 h 1024"/>
              <a:gd name="T30" fmla="*/ 385 w 1101"/>
              <a:gd name="T31" fmla="*/ 1000 h 1024"/>
              <a:gd name="T32" fmla="*/ 492 w 1101"/>
              <a:gd name="T33" fmla="*/ 1019 h 1024"/>
              <a:gd name="T34" fmla="*/ 550 w 1101"/>
              <a:gd name="T35" fmla="*/ 1024 h 1024"/>
              <a:gd name="T36" fmla="*/ 657 w 1101"/>
              <a:gd name="T37" fmla="*/ 1014 h 1024"/>
              <a:gd name="T38" fmla="*/ 765 w 1101"/>
              <a:gd name="T39" fmla="*/ 985 h 1024"/>
              <a:gd name="T40" fmla="*/ 857 w 1101"/>
              <a:gd name="T41" fmla="*/ 936 h 1024"/>
              <a:gd name="T42" fmla="*/ 935 w 1101"/>
              <a:gd name="T43" fmla="*/ 873 h 1024"/>
              <a:gd name="T44" fmla="*/ 1004 w 1101"/>
              <a:gd name="T45" fmla="*/ 800 h 1024"/>
              <a:gd name="T46" fmla="*/ 1057 w 1101"/>
              <a:gd name="T47" fmla="*/ 712 h 1024"/>
              <a:gd name="T48" fmla="*/ 1086 w 1101"/>
              <a:gd name="T49" fmla="*/ 614 h 1024"/>
              <a:gd name="T50" fmla="*/ 1101 w 1101"/>
              <a:gd name="T51" fmla="*/ 512 h 1024"/>
              <a:gd name="T52" fmla="*/ 1096 w 1101"/>
              <a:gd name="T53" fmla="*/ 458 h 1024"/>
              <a:gd name="T54" fmla="*/ 1077 w 1101"/>
              <a:gd name="T55" fmla="*/ 361 h 1024"/>
              <a:gd name="T56" fmla="*/ 1033 w 1101"/>
              <a:gd name="T57" fmla="*/ 268 h 1024"/>
              <a:gd name="T58" fmla="*/ 974 w 1101"/>
              <a:gd name="T59" fmla="*/ 185 h 1024"/>
              <a:gd name="T60" fmla="*/ 896 w 1101"/>
              <a:gd name="T61" fmla="*/ 117 h 1024"/>
              <a:gd name="T62" fmla="*/ 809 w 1101"/>
              <a:gd name="T63" fmla="*/ 64 h 1024"/>
              <a:gd name="T64" fmla="*/ 711 w 1101"/>
              <a:gd name="T65" fmla="*/ 25 h 1024"/>
              <a:gd name="T66" fmla="*/ 604 w 1101"/>
              <a:gd name="T67" fmla="*/ 5 h 1024"/>
              <a:gd name="T68" fmla="*/ 550 w 1101"/>
              <a:gd name="T69" fmla="*/ 0 h 1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01" h="1024">
                <a:moveTo>
                  <a:pt x="550" y="0"/>
                </a:moveTo>
                <a:lnTo>
                  <a:pt x="550" y="0"/>
                </a:lnTo>
                <a:lnTo>
                  <a:pt x="492" y="5"/>
                </a:lnTo>
                <a:lnTo>
                  <a:pt x="438" y="10"/>
                </a:lnTo>
                <a:lnTo>
                  <a:pt x="385" y="25"/>
                </a:lnTo>
                <a:lnTo>
                  <a:pt x="336" y="39"/>
                </a:lnTo>
                <a:lnTo>
                  <a:pt x="287" y="64"/>
                </a:lnTo>
                <a:lnTo>
                  <a:pt x="243" y="88"/>
                </a:lnTo>
                <a:lnTo>
                  <a:pt x="199" y="117"/>
                </a:lnTo>
                <a:lnTo>
                  <a:pt x="160" y="151"/>
                </a:lnTo>
                <a:lnTo>
                  <a:pt x="126" y="185"/>
                </a:lnTo>
                <a:lnTo>
                  <a:pt x="92" y="224"/>
                </a:lnTo>
                <a:lnTo>
                  <a:pt x="63" y="268"/>
                </a:lnTo>
                <a:lnTo>
                  <a:pt x="43" y="312"/>
                </a:lnTo>
                <a:lnTo>
                  <a:pt x="24" y="361"/>
                </a:lnTo>
                <a:lnTo>
                  <a:pt x="9" y="410"/>
                </a:lnTo>
                <a:lnTo>
                  <a:pt x="0" y="458"/>
                </a:lnTo>
                <a:lnTo>
                  <a:pt x="0" y="512"/>
                </a:lnTo>
                <a:lnTo>
                  <a:pt x="0" y="512"/>
                </a:lnTo>
                <a:lnTo>
                  <a:pt x="0" y="566"/>
                </a:lnTo>
                <a:lnTo>
                  <a:pt x="9" y="614"/>
                </a:lnTo>
                <a:lnTo>
                  <a:pt x="24" y="663"/>
                </a:lnTo>
                <a:lnTo>
                  <a:pt x="43" y="712"/>
                </a:lnTo>
                <a:lnTo>
                  <a:pt x="63" y="756"/>
                </a:lnTo>
                <a:lnTo>
                  <a:pt x="92" y="800"/>
                </a:lnTo>
                <a:lnTo>
                  <a:pt x="126" y="839"/>
                </a:lnTo>
                <a:lnTo>
                  <a:pt x="160" y="873"/>
                </a:lnTo>
                <a:lnTo>
                  <a:pt x="199" y="907"/>
                </a:lnTo>
                <a:lnTo>
                  <a:pt x="243" y="936"/>
                </a:lnTo>
                <a:lnTo>
                  <a:pt x="287" y="961"/>
                </a:lnTo>
                <a:lnTo>
                  <a:pt x="336" y="985"/>
                </a:lnTo>
                <a:lnTo>
                  <a:pt x="385" y="1000"/>
                </a:lnTo>
                <a:lnTo>
                  <a:pt x="438" y="1014"/>
                </a:lnTo>
                <a:lnTo>
                  <a:pt x="492" y="1019"/>
                </a:lnTo>
                <a:lnTo>
                  <a:pt x="550" y="1024"/>
                </a:lnTo>
                <a:lnTo>
                  <a:pt x="550" y="1024"/>
                </a:lnTo>
                <a:lnTo>
                  <a:pt x="604" y="1019"/>
                </a:lnTo>
                <a:lnTo>
                  <a:pt x="657" y="1014"/>
                </a:lnTo>
                <a:lnTo>
                  <a:pt x="711" y="1000"/>
                </a:lnTo>
                <a:lnTo>
                  <a:pt x="765" y="985"/>
                </a:lnTo>
                <a:lnTo>
                  <a:pt x="809" y="961"/>
                </a:lnTo>
                <a:lnTo>
                  <a:pt x="857" y="936"/>
                </a:lnTo>
                <a:lnTo>
                  <a:pt x="896" y="907"/>
                </a:lnTo>
                <a:lnTo>
                  <a:pt x="935" y="873"/>
                </a:lnTo>
                <a:lnTo>
                  <a:pt x="974" y="839"/>
                </a:lnTo>
                <a:lnTo>
                  <a:pt x="1004" y="800"/>
                </a:lnTo>
                <a:lnTo>
                  <a:pt x="1033" y="756"/>
                </a:lnTo>
                <a:lnTo>
                  <a:pt x="1057" y="712"/>
                </a:lnTo>
                <a:lnTo>
                  <a:pt x="1077" y="663"/>
                </a:lnTo>
                <a:lnTo>
                  <a:pt x="1086" y="614"/>
                </a:lnTo>
                <a:lnTo>
                  <a:pt x="1096" y="566"/>
                </a:lnTo>
                <a:lnTo>
                  <a:pt x="1101" y="512"/>
                </a:lnTo>
                <a:lnTo>
                  <a:pt x="1101" y="512"/>
                </a:lnTo>
                <a:lnTo>
                  <a:pt x="1096" y="458"/>
                </a:lnTo>
                <a:lnTo>
                  <a:pt x="1086" y="410"/>
                </a:lnTo>
                <a:lnTo>
                  <a:pt x="1077" y="361"/>
                </a:lnTo>
                <a:lnTo>
                  <a:pt x="1057" y="312"/>
                </a:lnTo>
                <a:lnTo>
                  <a:pt x="1033" y="268"/>
                </a:lnTo>
                <a:lnTo>
                  <a:pt x="1004" y="224"/>
                </a:lnTo>
                <a:lnTo>
                  <a:pt x="974" y="185"/>
                </a:lnTo>
                <a:lnTo>
                  <a:pt x="935" y="151"/>
                </a:lnTo>
                <a:lnTo>
                  <a:pt x="896" y="117"/>
                </a:lnTo>
                <a:lnTo>
                  <a:pt x="857" y="88"/>
                </a:lnTo>
                <a:lnTo>
                  <a:pt x="809" y="64"/>
                </a:lnTo>
                <a:lnTo>
                  <a:pt x="765" y="39"/>
                </a:lnTo>
                <a:lnTo>
                  <a:pt x="711" y="25"/>
                </a:lnTo>
                <a:lnTo>
                  <a:pt x="657" y="10"/>
                </a:lnTo>
                <a:lnTo>
                  <a:pt x="604" y="5"/>
                </a:lnTo>
                <a:lnTo>
                  <a:pt x="550" y="0"/>
                </a:lnTo>
                <a:lnTo>
                  <a:pt x="550" y="0"/>
                </a:lnTo>
                <a:close/>
              </a:path>
            </a:pathLst>
          </a:custGeom>
          <a:solidFill>
            <a:srgbClr val="FCE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Freeform 38"/>
          <p:cNvSpPr>
            <a:spLocks/>
          </p:cNvSpPr>
          <p:nvPr/>
        </p:nvSpPr>
        <p:spPr bwMode="auto">
          <a:xfrm>
            <a:off x="6372225" y="2909888"/>
            <a:ext cx="1671637" cy="1547813"/>
          </a:xfrm>
          <a:custGeom>
            <a:avLst/>
            <a:gdLst>
              <a:gd name="T0" fmla="*/ 527 w 1053"/>
              <a:gd name="T1" fmla="*/ 0 h 975"/>
              <a:gd name="T2" fmla="*/ 419 w 1053"/>
              <a:gd name="T3" fmla="*/ 10 h 975"/>
              <a:gd name="T4" fmla="*/ 322 w 1053"/>
              <a:gd name="T5" fmla="*/ 39 h 975"/>
              <a:gd name="T6" fmla="*/ 229 w 1053"/>
              <a:gd name="T7" fmla="*/ 88 h 975"/>
              <a:gd name="T8" fmla="*/ 151 w 1053"/>
              <a:gd name="T9" fmla="*/ 147 h 975"/>
              <a:gd name="T10" fmla="*/ 88 w 1053"/>
              <a:gd name="T11" fmla="*/ 215 h 975"/>
              <a:gd name="T12" fmla="*/ 39 w 1053"/>
              <a:gd name="T13" fmla="*/ 298 h 975"/>
              <a:gd name="T14" fmla="*/ 10 w 1053"/>
              <a:gd name="T15" fmla="*/ 390 h 975"/>
              <a:gd name="T16" fmla="*/ 0 w 1053"/>
              <a:gd name="T17" fmla="*/ 488 h 975"/>
              <a:gd name="T18" fmla="*/ 0 w 1053"/>
              <a:gd name="T19" fmla="*/ 537 h 975"/>
              <a:gd name="T20" fmla="*/ 24 w 1053"/>
              <a:gd name="T21" fmla="*/ 634 h 975"/>
              <a:gd name="T22" fmla="*/ 63 w 1053"/>
              <a:gd name="T23" fmla="*/ 717 h 975"/>
              <a:gd name="T24" fmla="*/ 117 w 1053"/>
              <a:gd name="T25" fmla="*/ 795 h 975"/>
              <a:gd name="T26" fmla="*/ 190 w 1053"/>
              <a:gd name="T27" fmla="*/ 863 h 975"/>
              <a:gd name="T28" fmla="*/ 273 w 1053"/>
              <a:gd name="T29" fmla="*/ 912 h 975"/>
              <a:gd name="T30" fmla="*/ 371 w 1053"/>
              <a:gd name="T31" fmla="*/ 951 h 975"/>
              <a:gd name="T32" fmla="*/ 473 w 1053"/>
              <a:gd name="T33" fmla="*/ 971 h 975"/>
              <a:gd name="T34" fmla="*/ 527 w 1053"/>
              <a:gd name="T35" fmla="*/ 975 h 975"/>
              <a:gd name="T36" fmla="*/ 634 w 1053"/>
              <a:gd name="T37" fmla="*/ 961 h 975"/>
              <a:gd name="T38" fmla="*/ 731 w 1053"/>
              <a:gd name="T39" fmla="*/ 936 h 975"/>
              <a:gd name="T40" fmla="*/ 819 w 1053"/>
              <a:gd name="T41" fmla="*/ 888 h 975"/>
              <a:gd name="T42" fmla="*/ 897 w 1053"/>
              <a:gd name="T43" fmla="*/ 829 h 975"/>
              <a:gd name="T44" fmla="*/ 960 w 1053"/>
              <a:gd name="T45" fmla="*/ 761 h 975"/>
              <a:gd name="T46" fmla="*/ 1009 w 1053"/>
              <a:gd name="T47" fmla="*/ 678 h 975"/>
              <a:gd name="T48" fmla="*/ 1043 w 1053"/>
              <a:gd name="T49" fmla="*/ 585 h 975"/>
              <a:gd name="T50" fmla="*/ 1053 w 1053"/>
              <a:gd name="T51" fmla="*/ 488 h 975"/>
              <a:gd name="T52" fmla="*/ 1048 w 1053"/>
              <a:gd name="T53" fmla="*/ 439 h 975"/>
              <a:gd name="T54" fmla="*/ 1029 w 1053"/>
              <a:gd name="T55" fmla="*/ 342 h 975"/>
              <a:gd name="T56" fmla="*/ 990 w 1053"/>
              <a:gd name="T57" fmla="*/ 259 h 975"/>
              <a:gd name="T58" fmla="*/ 931 w 1053"/>
              <a:gd name="T59" fmla="*/ 181 h 975"/>
              <a:gd name="T60" fmla="*/ 863 w 1053"/>
              <a:gd name="T61" fmla="*/ 113 h 975"/>
              <a:gd name="T62" fmla="*/ 775 w 1053"/>
              <a:gd name="T63" fmla="*/ 64 h 975"/>
              <a:gd name="T64" fmla="*/ 682 w 1053"/>
              <a:gd name="T65" fmla="*/ 25 h 975"/>
              <a:gd name="T66" fmla="*/ 580 w 1053"/>
              <a:gd name="T67" fmla="*/ 5 h 975"/>
              <a:gd name="T68" fmla="*/ 527 w 1053"/>
              <a:gd name="T69" fmla="*/ 0 h 9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53" h="975">
                <a:moveTo>
                  <a:pt x="527" y="0"/>
                </a:moveTo>
                <a:lnTo>
                  <a:pt x="527" y="0"/>
                </a:lnTo>
                <a:lnTo>
                  <a:pt x="473" y="5"/>
                </a:lnTo>
                <a:lnTo>
                  <a:pt x="419" y="10"/>
                </a:lnTo>
                <a:lnTo>
                  <a:pt x="371" y="25"/>
                </a:lnTo>
                <a:lnTo>
                  <a:pt x="322" y="39"/>
                </a:lnTo>
                <a:lnTo>
                  <a:pt x="273" y="64"/>
                </a:lnTo>
                <a:lnTo>
                  <a:pt x="229" y="88"/>
                </a:lnTo>
                <a:lnTo>
                  <a:pt x="190" y="113"/>
                </a:lnTo>
                <a:lnTo>
                  <a:pt x="151" y="147"/>
                </a:lnTo>
                <a:lnTo>
                  <a:pt x="117" y="181"/>
                </a:lnTo>
                <a:lnTo>
                  <a:pt x="88" y="215"/>
                </a:lnTo>
                <a:lnTo>
                  <a:pt x="63" y="259"/>
                </a:lnTo>
                <a:lnTo>
                  <a:pt x="39" y="298"/>
                </a:lnTo>
                <a:lnTo>
                  <a:pt x="24" y="342"/>
                </a:lnTo>
                <a:lnTo>
                  <a:pt x="10" y="390"/>
                </a:lnTo>
                <a:lnTo>
                  <a:pt x="0" y="439"/>
                </a:lnTo>
                <a:lnTo>
                  <a:pt x="0" y="488"/>
                </a:lnTo>
                <a:lnTo>
                  <a:pt x="0" y="488"/>
                </a:lnTo>
                <a:lnTo>
                  <a:pt x="0" y="537"/>
                </a:lnTo>
                <a:lnTo>
                  <a:pt x="10" y="585"/>
                </a:lnTo>
                <a:lnTo>
                  <a:pt x="24" y="634"/>
                </a:lnTo>
                <a:lnTo>
                  <a:pt x="39" y="678"/>
                </a:lnTo>
                <a:lnTo>
                  <a:pt x="63" y="717"/>
                </a:lnTo>
                <a:lnTo>
                  <a:pt x="88" y="761"/>
                </a:lnTo>
                <a:lnTo>
                  <a:pt x="117" y="795"/>
                </a:lnTo>
                <a:lnTo>
                  <a:pt x="151" y="829"/>
                </a:lnTo>
                <a:lnTo>
                  <a:pt x="190" y="863"/>
                </a:lnTo>
                <a:lnTo>
                  <a:pt x="229" y="888"/>
                </a:lnTo>
                <a:lnTo>
                  <a:pt x="273" y="912"/>
                </a:lnTo>
                <a:lnTo>
                  <a:pt x="322" y="936"/>
                </a:lnTo>
                <a:lnTo>
                  <a:pt x="371" y="951"/>
                </a:lnTo>
                <a:lnTo>
                  <a:pt x="419" y="961"/>
                </a:lnTo>
                <a:lnTo>
                  <a:pt x="473" y="971"/>
                </a:lnTo>
                <a:lnTo>
                  <a:pt x="527" y="975"/>
                </a:lnTo>
                <a:lnTo>
                  <a:pt x="527" y="975"/>
                </a:lnTo>
                <a:lnTo>
                  <a:pt x="580" y="971"/>
                </a:lnTo>
                <a:lnTo>
                  <a:pt x="634" y="961"/>
                </a:lnTo>
                <a:lnTo>
                  <a:pt x="682" y="951"/>
                </a:lnTo>
                <a:lnTo>
                  <a:pt x="731" y="936"/>
                </a:lnTo>
                <a:lnTo>
                  <a:pt x="775" y="912"/>
                </a:lnTo>
                <a:lnTo>
                  <a:pt x="819" y="888"/>
                </a:lnTo>
                <a:lnTo>
                  <a:pt x="863" y="863"/>
                </a:lnTo>
                <a:lnTo>
                  <a:pt x="897" y="829"/>
                </a:lnTo>
                <a:lnTo>
                  <a:pt x="931" y="795"/>
                </a:lnTo>
                <a:lnTo>
                  <a:pt x="960" y="761"/>
                </a:lnTo>
                <a:lnTo>
                  <a:pt x="990" y="717"/>
                </a:lnTo>
                <a:lnTo>
                  <a:pt x="1009" y="678"/>
                </a:lnTo>
                <a:lnTo>
                  <a:pt x="1029" y="634"/>
                </a:lnTo>
                <a:lnTo>
                  <a:pt x="1043" y="585"/>
                </a:lnTo>
                <a:lnTo>
                  <a:pt x="1048" y="537"/>
                </a:lnTo>
                <a:lnTo>
                  <a:pt x="1053" y="488"/>
                </a:lnTo>
                <a:lnTo>
                  <a:pt x="1053" y="488"/>
                </a:lnTo>
                <a:lnTo>
                  <a:pt x="1048" y="439"/>
                </a:lnTo>
                <a:lnTo>
                  <a:pt x="1043" y="390"/>
                </a:lnTo>
                <a:lnTo>
                  <a:pt x="1029" y="342"/>
                </a:lnTo>
                <a:lnTo>
                  <a:pt x="1009" y="298"/>
                </a:lnTo>
                <a:lnTo>
                  <a:pt x="990" y="259"/>
                </a:lnTo>
                <a:lnTo>
                  <a:pt x="960" y="215"/>
                </a:lnTo>
                <a:lnTo>
                  <a:pt x="931" y="181"/>
                </a:lnTo>
                <a:lnTo>
                  <a:pt x="897" y="147"/>
                </a:lnTo>
                <a:lnTo>
                  <a:pt x="863" y="113"/>
                </a:lnTo>
                <a:lnTo>
                  <a:pt x="819" y="88"/>
                </a:lnTo>
                <a:lnTo>
                  <a:pt x="775" y="64"/>
                </a:lnTo>
                <a:lnTo>
                  <a:pt x="731" y="39"/>
                </a:lnTo>
                <a:lnTo>
                  <a:pt x="682" y="25"/>
                </a:lnTo>
                <a:lnTo>
                  <a:pt x="634" y="10"/>
                </a:lnTo>
                <a:lnTo>
                  <a:pt x="580" y="5"/>
                </a:lnTo>
                <a:lnTo>
                  <a:pt x="527" y="0"/>
                </a:lnTo>
                <a:lnTo>
                  <a:pt x="527" y="0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2" name="Freeform 39"/>
          <p:cNvSpPr>
            <a:spLocks/>
          </p:cNvSpPr>
          <p:nvPr/>
        </p:nvSpPr>
        <p:spPr bwMode="auto">
          <a:xfrm>
            <a:off x="7408863" y="2214563"/>
            <a:ext cx="866775" cy="1222375"/>
          </a:xfrm>
          <a:custGeom>
            <a:avLst/>
            <a:gdLst>
              <a:gd name="T0" fmla="*/ 356 w 546"/>
              <a:gd name="T1" fmla="*/ 770 h 770"/>
              <a:gd name="T2" fmla="*/ 356 w 546"/>
              <a:gd name="T3" fmla="*/ 770 h 770"/>
              <a:gd name="T4" fmla="*/ 322 w 546"/>
              <a:gd name="T5" fmla="*/ 750 h 770"/>
              <a:gd name="T6" fmla="*/ 288 w 546"/>
              <a:gd name="T7" fmla="*/ 736 h 770"/>
              <a:gd name="T8" fmla="*/ 254 w 546"/>
              <a:gd name="T9" fmla="*/ 726 h 770"/>
              <a:gd name="T10" fmla="*/ 220 w 546"/>
              <a:gd name="T11" fmla="*/ 721 h 770"/>
              <a:gd name="T12" fmla="*/ 156 w 546"/>
              <a:gd name="T13" fmla="*/ 721 h 770"/>
              <a:gd name="T14" fmla="*/ 103 w 546"/>
              <a:gd name="T15" fmla="*/ 726 h 770"/>
              <a:gd name="T16" fmla="*/ 103 w 546"/>
              <a:gd name="T17" fmla="*/ 726 h 770"/>
              <a:gd name="T18" fmla="*/ 73 w 546"/>
              <a:gd name="T19" fmla="*/ 692 h 770"/>
              <a:gd name="T20" fmla="*/ 49 w 546"/>
              <a:gd name="T21" fmla="*/ 653 h 770"/>
              <a:gd name="T22" fmla="*/ 29 w 546"/>
              <a:gd name="T23" fmla="*/ 609 h 770"/>
              <a:gd name="T24" fmla="*/ 15 w 546"/>
              <a:gd name="T25" fmla="*/ 560 h 770"/>
              <a:gd name="T26" fmla="*/ 5 w 546"/>
              <a:gd name="T27" fmla="*/ 507 h 770"/>
              <a:gd name="T28" fmla="*/ 0 w 546"/>
              <a:gd name="T29" fmla="*/ 453 h 770"/>
              <a:gd name="T30" fmla="*/ 0 w 546"/>
              <a:gd name="T31" fmla="*/ 399 h 770"/>
              <a:gd name="T32" fmla="*/ 5 w 546"/>
              <a:gd name="T33" fmla="*/ 341 h 770"/>
              <a:gd name="T34" fmla="*/ 5 w 546"/>
              <a:gd name="T35" fmla="*/ 341 h 770"/>
              <a:gd name="T36" fmla="*/ 25 w 546"/>
              <a:gd name="T37" fmla="*/ 263 h 770"/>
              <a:gd name="T38" fmla="*/ 54 w 546"/>
              <a:gd name="T39" fmla="*/ 190 h 770"/>
              <a:gd name="T40" fmla="*/ 88 w 546"/>
              <a:gd name="T41" fmla="*/ 131 h 770"/>
              <a:gd name="T42" fmla="*/ 127 w 546"/>
              <a:gd name="T43" fmla="*/ 78 h 770"/>
              <a:gd name="T44" fmla="*/ 151 w 546"/>
              <a:gd name="T45" fmla="*/ 58 h 770"/>
              <a:gd name="T46" fmla="*/ 176 w 546"/>
              <a:gd name="T47" fmla="*/ 39 h 770"/>
              <a:gd name="T48" fmla="*/ 200 w 546"/>
              <a:gd name="T49" fmla="*/ 24 h 770"/>
              <a:gd name="T50" fmla="*/ 224 w 546"/>
              <a:gd name="T51" fmla="*/ 14 h 770"/>
              <a:gd name="T52" fmla="*/ 254 w 546"/>
              <a:gd name="T53" fmla="*/ 5 h 770"/>
              <a:gd name="T54" fmla="*/ 278 w 546"/>
              <a:gd name="T55" fmla="*/ 0 h 770"/>
              <a:gd name="T56" fmla="*/ 307 w 546"/>
              <a:gd name="T57" fmla="*/ 0 h 770"/>
              <a:gd name="T58" fmla="*/ 337 w 546"/>
              <a:gd name="T59" fmla="*/ 5 h 770"/>
              <a:gd name="T60" fmla="*/ 337 w 546"/>
              <a:gd name="T61" fmla="*/ 5 h 770"/>
              <a:gd name="T62" fmla="*/ 361 w 546"/>
              <a:gd name="T63" fmla="*/ 14 h 770"/>
              <a:gd name="T64" fmla="*/ 385 w 546"/>
              <a:gd name="T65" fmla="*/ 24 h 770"/>
              <a:gd name="T66" fmla="*/ 410 w 546"/>
              <a:gd name="T67" fmla="*/ 39 h 770"/>
              <a:gd name="T68" fmla="*/ 434 w 546"/>
              <a:gd name="T69" fmla="*/ 58 h 770"/>
              <a:gd name="T70" fmla="*/ 454 w 546"/>
              <a:gd name="T71" fmla="*/ 83 h 770"/>
              <a:gd name="T72" fmla="*/ 473 w 546"/>
              <a:gd name="T73" fmla="*/ 107 h 770"/>
              <a:gd name="T74" fmla="*/ 492 w 546"/>
              <a:gd name="T75" fmla="*/ 131 h 770"/>
              <a:gd name="T76" fmla="*/ 507 w 546"/>
              <a:gd name="T77" fmla="*/ 161 h 770"/>
              <a:gd name="T78" fmla="*/ 527 w 546"/>
              <a:gd name="T79" fmla="*/ 229 h 770"/>
              <a:gd name="T80" fmla="*/ 541 w 546"/>
              <a:gd name="T81" fmla="*/ 302 h 770"/>
              <a:gd name="T82" fmla="*/ 546 w 546"/>
              <a:gd name="T83" fmla="*/ 380 h 770"/>
              <a:gd name="T84" fmla="*/ 541 w 546"/>
              <a:gd name="T85" fmla="*/ 458 h 770"/>
              <a:gd name="T86" fmla="*/ 541 w 546"/>
              <a:gd name="T87" fmla="*/ 458 h 770"/>
              <a:gd name="T88" fmla="*/ 531 w 546"/>
              <a:gd name="T89" fmla="*/ 512 h 770"/>
              <a:gd name="T90" fmla="*/ 512 w 546"/>
              <a:gd name="T91" fmla="*/ 560 h 770"/>
              <a:gd name="T92" fmla="*/ 497 w 546"/>
              <a:gd name="T93" fmla="*/ 604 h 770"/>
              <a:gd name="T94" fmla="*/ 473 w 546"/>
              <a:gd name="T95" fmla="*/ 648 h 770"/>
              <a:gd name="T96" fmla="*/ 449 w 546"/>
              <a:gd name="T97" fmla="*/ 687 h 770"/>
              <a:gd name="T98" fmla="*/ 419 w 546"/>
              <a:gd name="T99" fmla="*/ 721 h 770"/>
              <a:gd name="T100" fmla="*/ 390 w 546"/>
              <a:gd name="T101" fmla="*/ 746 h 770"/>
              <a:gd name="T102" fmla="*/ 356 w 546"/>
              <a:gd name="T103" fmla="*/ 770 h 770"/>
              <a:gd name="T104" fmla="*/ 356 w 546"/>
              <a:gd name="T105" fmla="*/ 770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46" h="770">
                <a:moveTo>
                  <a:pt x="356" y="770"/>
                </a:moveTo>
                <a:lnTo>
                  <a:pt x="356" y="770"/>
                </a:lnTo>
                <a:lnTo>
                  <a:pt x="322" y="750"/>
                </a:lnTo>
                <a:lnTo>
                  <a:pt x="288" y="736"/>
                </a:lnTo>
                <a:lnTo>
                  <a:pt x="254" y="726"/>
                </a:lnTo>
                <a:lnTo>
                  <a:pt x="220" y="721"/>
                </a:lnTo>
                <a:lnTo>
                  <a:pt x="156" y="721"/>
                </a:lnTo>
                <a:lnTo>
                  <a:pt x="103" y="726"/>
                </a:lnTo>
                <a:lnTo>
                  <a:pt x="103" y="726"/>
                </a:lnTo>
                <a:lnTo>
                  <a:pt x="73" y="692"/>
                </a:lnTo>
                <a:lnTo>
                  <a:pt x="49" y="653"/>
                </a:lnTo>
                <a:lnTo>
                  <a:pt x="29" y="609"/>
                </a:lnTo>
                <a:lnTo>
                  <a:pt x="15" y="560"/>
                </a:lnTo>
                <a:lnTo>
                  <a:pt x="5" y="507"/>
                </a:lnTo>
                <a:lnTo>
                  <a:pt x="0" y="453"/>
                </a:lnTo>
                <a:lnTo>
                  <a:pt x="0" y="399"/>
                </a:lnTo>
                <a:lnTo>
                  <a:pt x="5" y="341"/>
                </a:lnTo>
                <a:lnTo>
                  <a:pt x="5" y="341"/>
                </a:lnTo>
                <a:lnTo>
                  <a:pt x="25" y="263"/>
                </a:lnTo>
                <a:lnTo>
                  <a:pt x="54" y="190"/>
                </a:lnTo>
                <a:lnTo>
                  <a:pt x="88" y="131"/>
                </a:lnTo>
                <a:lnTo>
                  <a:pt x="127" y="78"/>
                </a:lnTo>
                <a:lnTo>
                  <a:pt x="151" y="58"/>
                </a:lnTo>
                <a:lnTo>
                  <a:pt x="176" y="39"/>
                </a:lnTo>
                <a:lnTo>
                  <a:pt x="200" y="24"/>
                </a:lnTo>
                <a:lnTo>
                  <a:pt x="224" y="14"/>
                </a:lnTo>
                <a:lnTo>
                  <a:pt x="254" y="5"/>
                </a:lnTo>
                <a:lnTo>
                  <a:pt x="278" y="0"/>
                </a:lnTo>
                <a:lnTo>
                  <a:pt x="307" y="0"/>
                </a:lnTo>
                <a:lnTo>
                  <a:pt x="337" y="5"/>
                </a:lnTo>
                <a:lnTo>
                  <a:pt x="337" y="5"/>
                </a:lnTo>
                <a:lnTo>
                  <a:pt x="361" y="14"/>
                </a:lnTo>
                <a:lnTo>
                  <a:pt x="385" y="24"/>
                </a:lnTo>
                <a:lnTo>
                  <a:pt x="410" y="39"/>
                </a:lnTo>
                <a:lnTo>
                  <a:pt x="434" y="58"/>
                </a:lnTo>
                <a:lnTo>
                  <a:pt x="454" y="83"/>
                </a:lnTo>
                <a:lnTo>
                  <a:pt x="473" y="107"/>
                </a:lnTo>
                <a:lnTo>
                  <a:pt x="492" y="131"/>
                </a:lnTo>
                <a:lnTo>
                  <a:pt x="507" y="161"/>
                </a:lnTo>
                <a:lnTo>
                  <a:pt x="527" y="229"/>
                </a:lnTo>
                <a:lnTo>
                  <a:pt x="541" y="302"/>
                </a:lnTo>
                <a:lnTo>
                  <a:pt x="546" y="380"/>
                </a:lnTo>
                <a:lnTo>
                  <a:pt x="541" y="458"/>
                </a:lnTo>
                <a:lnTo>
                  <a:pt x="541" y="458"/>
                </a:lnTo>
                <a:lnTo>
                  <a:pt x="531" y="512"/>
                </a:lnTo>
                <a:lnTo>
                  <a:pt x="512" y="560"/>
                </a:lnTo>
                <a:lnTo>
                  <a:pt x="497" y="604"/>
                </a:lnTo>
                <a:lnTo>
                  <a:pt x="473" y="648"/>
                </a:lnTo>
                <a:lnTo>
                  <a:pt x="449" y="687"/>
                </a:lnTo>
                <a:lnTo>
                  <a:pt x="419" y="721"/>
                </a:lnTo>
                <a:lnTo>
                  <a:pt x="390" y="746"/>
                </a:lnTo>
                <a:lnTo>
                  <a:pt x="356" y="770"/>
                </a:lnTo>
                <a:lnTo>
                  <a:pt x="356" y="770"/>
                </a:lnTo>
                <a:close/>
              </a:path>
            </a:pathLst>
          </a:custGeom>
          <a:solidFill>
            <a:srgbClr val="FFCD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3" name="Freeform 40"/>
          <p:cNvSpPr>
            <a:spLocks/>
          </p:cNvSpPr>
          <p:nvPr/>
        </p:nvSpPr>
        <p:spPr bwMode="auto">
          <a:xfrm>
            <a:off x="7640638" y="2074863"/>
            <a:ext cx="503237" cy="333375"/>
          </a:xfrm>
          <a:custGeom>
            <a:avLst/>
            <a:gdLst>
              <a:gd name="T0" fmla="*/ 308 w 317"/>
              <a:gd name="T1" fmla="*/ 210 h 210"/>
              <a:gd name="T2" fmla="*/ 0 w 317"/>
              <a:gd name="T3" fmla="*/ 122 h 210"/>
              <a:gd name="T4" fmla="*/ 0 w 317"/>
              <a:gd name="T5" fmla="*/ 122 h 210"/>
              <a:gd name="T6" fmla="*/ 15 w 317"/>
              <a:gd name="T7" fmla="*/ 93 h 210"/>
              <a:gd name="T8" fmla="*/ 35 w 317"/>
              <a:gd name="T9" fmla="*/ 63 h 210"/>
              <a:gd name="T10" fmla="*/ 64 w 317"/>
              <a:gd name="T11" fmla="*/ 34 h 210"/>
              <a:gd name="T12" fmla="*/ 78 w 317"/>
              <a:gd name="T13" fmla="*/ 19 h 210"/>
              <a:gd name="T14" fmla="*/ 103 w 317"/>
              <a:gd name="T15" fmla="*/ 10 h 210"/>
              <a:gd name="T16" fmla="*/ 127 w 317"/>
              <a:gd name="T17" fmla="*/ 5 h 210"/>
              <a:gd name="T18" fmla="*/ 156 w 317"/>
              <a:gd name="T19" fmla="*/ 0 h 210"/>
              <a:gd name="T20" fmla="*/ 186 w 317"/>
              <a:gd name="T21" fmla="*/ 0 h 210"/>
              <a:gd name="T22" fmla="*/ 225 w 317"/>
              <a:gd name="T23" fmla="*/ 5 h 210"/>
              <a:gd name="T24" fmla="*/ 264 w 317"/>
              <a:gd name="T25" fmla="*/ 15 h 210"/>
              <a:gd name="T26" fmla="*/ 308 w 317"/>
              <a:gd name="T27" fmla="*/ 34 h 210"/>
              <a:gd name="T28" fmla="*/ 308 w 317"/>
              <a:gd name="T29" fmla="*/ 34 h 210"/>
              <a:gd name="T30" fmla="*/ 312 w 317"/>
              <a:gd name="T31" fmla="*/ 49 h 210"/>
              <a:gd name="T32" fmla="*/ 317 w 317"/>
              <a:gd name="T33" fmla="*/ 83 h 210"/>
              <a:gd name="T34" fmla="*/ 317 w 317"/>
              <a:gd name="T35" fmla="*/ 136 h 210"/>
              <a:gd name="T36" fmla="*/ 317 w 317"/>
              <a:gd name="T37" fmla="*/ 171 h 210"/>
              <a:gd name="T38" fmla="*/ 308 w 317"/>
              <a:gd name="T39" fmla="*/ 210 h 210"/>
              <a:gd name="T40" fmla="*/ 308 w 317"/>
              <a:gd name="T41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17" h="210">
                <a:moveTo>
                  <a:pt x="308" y="210"/>
                </a:moveTo>
                <a:lnTo>
                  <a:pt x="0" y="122"/>
                </a:lnTo>
                <a:lnTo>
                  <a:pt x="0" y="122"/>
                </a:lnTo>
                <a:lnTo>
                  <a:pt x="15" y="93"/>
                </a:lnTo>
                <a:lnTo>
                  <a:pt x="35" y="63"/>
                </a:lnTo>
                <a:lnTo>
                  <a:pt x="64" y="34"/>
                </a:lnTo>
                <a:lnTo>
                  <a:pt x="78" y="19"/>
                </a:lnTo>
                <a:lnTo>
                  <a:pt x="103" y="10"/>
                </a:lnTo>
                <a:lnTo>
                  <a:pt x="127" y="5"/>
                </a:lnTo>
                <a:lnTo>
                  <a:pt x="156" y="0"/>
                </a:lnTo>
                <a:lnTo>
                  <a:pt x="186" y="0"/>
                </a:lnTo>
                <a:lnTo>
                  <a:pt x="225" y="5"/>
                </a:lnTo>
                <a:lnTo>
                  <a:pt x="264" y="15"/>
                </a:lnTo>
                <a:lnTo>
                  <a:pt x="308" y="34"/>
                </a:lnTo>
                <a:lnTo>
                  <a:pt x="308" y="34"/>
                </a:lnTo>
                <a:lnTo>
                  <a:pt x="312" y="49"/>
                </a:lnTo>
                <a:lnTo>
                  <a:pt x="317" y="83"/>
                </a:lnTo>
                <a:lnTo>
                  <a:pt x="317" y="136"/>
                </a:lnTo>
                <a:lnTo>
                  <a:pt x="317" y="171"/>
                </a:lnTo>
                <a:lnTo>
                  <a:pt x="308" y="210"/>
                </a:lnTo>
                <a:lnTo>
                  <a:pt x="308" y="210"/>
                </a:lnTo>
                <a:close/>
              </a:path>
            </a:pathLst>
          </a:custGeom>
          <a:solidFill>
            <a:srgbClr val="FFCD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4" name="Freeform 41"/>
          <p:cNvSpPr>
            <a:spLocks/>
          </p:cNvSpPr>
          <p:nvPr/>
        </p:nvSpPr>
        <p:spPr bwMode="auto">
          <a:xfrm>
            <a:off x="7664450" y="2005013"/>
            <a:ext cx="511175" cy="441325"/>
          </a:xfrm>
          <a:custGeom>
            <a:avLst/>
            <a:gdLst>
              <a:gd name="T0" fmla="*/ 312 w 322"/>
              <a:gd name="T1" fmla="*/ 278 h 278"/>
              <a:gd name="T2" fmla="*/ 312 w 322"/>
              <a:gd name="T3" fmla="*/ 278 h 278"/>
              <a:gd name="T4" fmla="*/ 322 w 322"/>
              <a:gd name="T5" fmla="*/ 234 h 278"/>
              <a:gd name="T6" fmla="*/ 322 w 322"/>
              <a:gd name="T7" fmla="*/ 195 h 278"/>
              <a:gd name="T8" fmla="*/ 322 w 322"/>
              <a:gd name="T9" fmla="*/ 151 h 278"/>
              <a:gd name="T10" fmla="*/ 317 w 322"/>
              <a:gd name="T11" fmla="*/ 102 h 278"/>
              <a:gd name="T12" fmla="*/ 312 w 322"/>
              <a:gd name="T13" fmla="*/ 83 h 278"/>
              <a:gd name="T14" fmla="*/ 302 w 322"/>
              <a:gd name="T15" fmla="*/ 59 h 278"/>
              <a:gd name="T16" fmla="*/ 288 w 322"/>
              <a:gd name="T17" fmla="*/ 44 h 278"/>
              <a:gd name="T18" fmla="*/ 273 w 322"/>
              <a:gd name="T19" fmla="*/ 24 h 278"/>
              <a:gd name="T20" fmla="*/ 258 w 322"/>
              <a:gd name="T21" fmla="*/ 15 h 278"/>
              <a:gd name="T22" fmla="*/ 234 w 322"/>
              <a:gd name="T23" fmla="*/ 5 h 278"/>
              <a:gd name="T24" fmla="*/ 234 w 322"/>
              <a:gd name="T25" fmla="*/ 5 h 278"/>
              <a:gd name="T26" fmla="*/ 210 w 322"/>
              <a:gd name="T27" fmla="*/ 0 h 278"/>
              <a:gd name="T28" fmla="*/ 185 w 322"/>
              <a:gd name="T29" fmla="*/ 5 h 278"/>
              <a:gd name="T30" fmla="*/ 161 w 322"/>
              <a:gd name="T31" fmla="*/ 15 h 278"/>
              <a:gd name="T32" fmla="*/ 141 w 322"/>
              <a:gd name="T33" fmla="*/ 24 h 278"/>
              <a:gd name="T34" fmla="*/ 107 w 322"/>
              <a:gd name="T35" fmla="*/ 44 h 278"/>
              <a:gd name="T36" fmla="*/ 93 w 322"/>
              <a:gd name="T37" fmla="*/ 54 h 278"/>
              <a:gd name="T38" fmla="*/ 83 w 322"/>
              <a:gd name="T39" fmla="*/ 49 h 278"/>
              <a:gd name="T40" fmla="*/ 83 w 322"/>
              <a:gd name="T41" fmla="*/ 49 h 278"/>
              <a:gd name="T42" fmla="*/ 54 w 322"/>
              <a:gd name="T43" fmla="*/ 44 h 278"/>
              <a:gd name="T44" fmla="*/ 34 w 322"/>
              <a:gd name="T45" fmla="*/ 49 h 278"/>
              <a:gd name="T46" fmla="*/ 15 w 322"/>
              <a:gd name="T47" fmla="*/ 59 h 278"/>
              <a:gd name="T48" fmla="*/ 5 w 322"/>
              <a:gd name="T49" fmla="*/ 73 h 278"/>
              <a:gd name="T50" fmla="*/ 0 w 322"/>
              <a:gd name="T51" fmla="*/ 83 h 278"/>
              <a:gd name="T52" fmla="*/ 5 w 322"/>
              <a:gd name="T53" fmla="*/ 93 h 278"/>
              <a:gd name="T54" fmla="*/ 10 w 322"/>
              <a:gd name="T55" fmla="*/ 98 h 278"/>
              <a:gd name="T56" fmla="*/ 29 w 322"/>
              <a:gd name="T57" fmla="*/ 102 h 278"/>
              <a:gd name="T58" fmla="*/ 68 w 322"/>
              <a:gd name="T59" fmla="*/ 102 h 278"/>
              <a:gd name="T60" fmla="*/ 68 w 322"/>
              <a:gd name="T61" fmla="*/ 102 h 278"/>
              <a:gd name="T62" fmla="*/ 98 w 322"/>
              <a:gd name="T63" fmla="*/ 98 h 278"/>
              <a:gd name="T64" fmla="*/ 122 w 322"/>
              <a:gd name="T65" fmla="*/ 83 h 278"/>
              <a:gd name="T66" fmla="*/ 151 w 322"/>
              <a:gd name="T67" fmla="*/ 73 h 278"/>
              <a:gd name="T68" fmla="*/ 180 w 322"/>
              <a:gd name="T69" fmla="*/ 63 h 278"/>
              <a:gd name="T70" fmla="*/ 210 w 322"/>
              <a:gd name="T71" fmla="*/ 59 h 278"/>
              <a:gd name="T72" fmla="*/ 219 w 322"/>
              <a:gd name="T73" fmla="*/ 63 h 278"/>
              <a:gd name="T74" fmla="*/ 234 w 322"/>
              <a:gd name="T75" fmla="*/ 68 h 278"/>
              <a:gd name="T76" fmla="*/ 249 w 322"/>
              <a:gd name="T77" fmla="*/ 78 h 278"/>
              <a:gd name="T78" fmla="*/ 258 w 322"/>
              <a:gd name="T79" fmla="*/ 93 h 278"/>
              <a:gd name="T80" fmla="*/ 273 w 322"/>
              <a:gd name="T81" fmla="*/ 112 h 278"/>
              <a:gd name="T82" fmla="*/ 283 w 322"/>
              <a:gd name="T83" fmla="*/ 137 h 278"/>
              <a:gd name="T84" fmla="*/ 283 w 322"/>
              <a:gd name="T85" fmla="*/ 137 h 278"/>
              <a:gd name="T86" fmla="*/ 302 w 322"/>
              <a:gd name="T87" fmla="*/ 185 h 278"/>
              <a:gd name="T88" fmla="*/ 312 w 322"/>
              <a:gd name="T89" fmla="*/ 229 h 278"/>
              <a:gd name="T90" fmla="*/ 312 w 322"/>
              <a:gd name="T91" fmla="*/ 278 h 278"/>
              <a:gd name="T92" fmla="*/ 312 w 322"/>
              <a:gd name="T93" fmla="*/ 278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22" h="278">
                <a:moveTo>
                  <a:pt x="312" y="278"/>
                </a:moveTo>
                <a:lnTo>
                  <a:pt x="312" y="278"/>
                </a:lnTo>
                <a:lnTo>
                  <a:pt x="322" y="234"/>
                </a:lnTo>
                <a:lnTo>
                  <a:pt x="322" y="195"/>
                </a:lnTo>
                <a:lnTo>
                  <a:pt x="322" y="151"/>
                </a:lnTo>
                <a:lnTo>
                  <a:pt x="317" y="102"/>
                </a:lnTo>
                <a:lnTo>
                  <a:pt x="312" y="83"/>
                </a:lnTo>
                <a:lnTo>
                  <a:pt x="302" y="59"/>
                </a:lnTo>
                <a:lnTo>
                  <a:pt x="288" y="44"/>
                </a:lnTo>
                <a:lnTo>
                  <a:pt x="273" y="24"/>
                </a:lnTo>
                <a:lnTo>
                  <a:pt x="258" y="15"/>
                </a:lnTo>
                <a:lnTo>
                  <a:pt x="234" y="5"/>
                </a:lnTo>
                <a:lnTo>
                  <a:pt x="234" y="5"/>
                </a:lnTo>
                <a:lnTo>
                  <a:pt x="210" y="0"/>
                </a:lnTo>
                <a:lnTo>
                  <a:pt x="185" y="5"/>
                </a:lnTo>
                <a:lnTo>
                  <a:pt x="161" y="15"/>
                </a:lnTo>
                <a:lnTo>
                  <a:pt x="141" y="24"/>
                </a:lnTo>
                <a:lnTo>
                  <a:pt x="107" y="44"/>
                </a:lnTo>
                <a:lnTo>
                  <a:pt x="93" y="54"/>
                </a:lnTo>
                <a:lnTo>
                  <a:pt x="83" y="49"/>
                </a:lnTo>
                <a:lnTo>
                  <a:pt x="83" y="49"/>
                </a:lnTo>
                <a:lnTo>
                  <a:pt x="54" y="44"/>
                </a:lnTo>
                <a:lnTo>
                  <a:pt x="34" y="49"/>
                </a:lnTo>
                <a:lnTo>
                  <a:pt x="15" y="59"/>
                </a:lnTo>
                <a:lnTo>
                  <a:pt x="5" y="73"/>
                </a:lnTo>
                <a:lnTo>
                  <a:pt x="0" y="83"/>
                </a:lnTo>
                <a:lnTo>
                  <a:pt x="5" y="93"/>
                </a:lnTo>
                <a:lnTo>
                  <a:pt x="10" y="98"/>
                </a:lnTo>
                <a:lnTo>
                  <a:pt x="29" y="102"/>
                </a:lnTo>
                <a:lnTo>
                  <a:pt x="68" y="102"/>
                </a:lnTo>
                <a:lnTo>
                  <a:pt x="68" y="102"/>
                </a:lnTo>
                <a:lnTo>
                  <a:pt x="98" y="98"/>
                </a:lnTo>
                <a:lnTo>
                  <a:pt x="122" y="83"/>
                </a:lnTo>
                <a:lnTo>
                  <a:pt x="151" y="73"/>
                </a:lnTo>
                <a:lnTo>
                  <a:pt x="180" y="63"/>
                </a:lnTo>
                <a:lnTo>
                  <a:pt x="210" y="59"/>
                </a:lnTo>
                <a:lnTo>
                  <a:pt x="219" y="63"/>
                </a:lnTo>
                <a:lnTo>
                  <a:pt x="234" y="68"/>
                </a:lnTo>
                <a:lnTo>
                  <a:pt x="249" y="78"/>
                </a:lnTo>
                <a:lnTo>
                  <a:pt x="258" y="93"/>
                </a:lnTo>
                <a:lnTo>
                  <a:pt x="273" y="112"/>
                </a:lnTo>
                <a:lnTo>
                  <a:pt x="283" y="137"/>
                </a:lnTo>
                <a:lnTo>
                  <a:pt x="283" y="137"/>
                </a:lnTo>
                <a:lnTo>
                  <a:pt x="302" y="185"/>
                </a:lnTo>
                <a:lnTo>
                  <a:pt x="312" y="229"/>
                </a:lnTo>
                <a:lnTo>
                  <a:pt x="312" y="278"/>
                </a:lnTo>
                <a:lnTo>
                  <a:pt x="312" y="278"/>
                </a:lnTo>
                <a:close/>
              </a:path>
            </a:pathLst>
          </a:custGeom>
          <a:solidFill>
            <a:srgbClr val="EC69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5" name="Freeform 42"/>
          <p:cNvSpPr>
            <a:spLocks/>
          </p:cNvSpPr>
          <p:nvPr/>
        </p:nvSpPr>
        <p:spPr bwMode="auto">
          <a:xfrm>
            <a:off x="7478713" y="2338388"/>
            <a:ext cx="735012" cy="1136650"/>
          </a:xfrm>
          <a:custGeom>
            <a:avLst/>
            <a:gdLst>
              <a:gd name="T0" fmla="*/ 283 w 463"/>
              <a:gd name="T1" fmla="*/ 5 h 716"/>
              <a:gd name="T2" fmla="*/ 283 w 463"/>
              <a:gd name="T3" fmla="*/ 5 h 716"/>
              <a:gd name="T4" fmla="*/ 263 w 463"/>
              <a:gd name="T5" fmla="*/ 0 h 716"/>
              <a:gd name="T6" fmla="*/ 239 w 463"/>
              <a:gd name="T7" fmla="*/ 0 h 716"/>
              <a:gd name="T8" fmla="*/ 215 w 463"/>
              <a:gd name="T9" fmla="*/ 5 h 716"/>
              <a:gd name="T10" fmla="*/ 190 w 463"/>
              <a:gd name="T11" fmla="*/ 9 h 716"/>
              <a:gd name="T12" fmla="*/ 171 w 463"/>
              <a:gd name="T13" fmla="*/ 24 h 716"/>
              <a:gd name="T14" fmla="*/ 151 w 463"/>
              <a:gd name="T15" fmla="*/ 34 h 716"/>
              <a:gd name="T16" fmla="*/ 107 w 463"/>
              <a:gd name="T17" fmla="*/ 73 h 716"/>
              <a:gd name="T18" fmla="*/ 73 w 463"/>
              <a:gd name="T19" fmla="*/ 122 h 716"/>
              <a:gd name="T20" fmla="*/ 44 w 463"/>
              <a:gd name="T21" fmla="*/ 180 h 716"/>
              <a:gd name="T22" fmla="*/ 20 w 463"/>
              <a:gd name="T23" fmla="*/ 243 h 716"/>
              <a:gd name="T24" fmla="*/ 5 w 463"/>
              <a:gd name="T25" fmla="*/ 317 h 716"/>
              <a:gd name="T26" fmla="*/ 5 w 463"/>
              <a:gd name="T27" fmla="*/ 317 h 716"/>
              <a:gd name="T28" fmla="*/ 0 w 463"/>
              <a:gd name="T29" fmla="*/ 370 h 716"/>
              <a:gd name="T30" fmla="*/ 0 w 463"/>
              <a:gd name="T31" fmla="*/ 424 h 716"/>
              <a:gd name="T32" fmla="*/ 5 w 463"/>
              <a:gd name="T33" fmla="*/ 473 h 716"/>
              <a:gd name="T34" fmla="*/ 15 w 463"/>
              <a:gd name="T35" fmla="*/ 521 h 716"/>
              <a:gd name="T36" fmla="*/ 24 w 463"/>
              <a:gd name="T37" fmla="*/ 565 h 716"/>
              <a:gd name="T38" fmla="*/ 39 w 463"/>
              <a:gd name="T39" fmla="*/ 609 h 716"/>
              <a:gd name="T40" fmla="*/ 63 w 463"/>
              <a:gd name="T41" fmla="*/ 643 h 716"/>
              <a:gd name="T42" fmla="*/ 83 w 463"/>
              <a:gd name="T43" fmla="*/ 677 h 716"/>
              <a:gd name="T44" fmla="*/ 83 w 463"/>
              <a:gd name="T45" fmla="*/ 677 h 716"/>
              <a:gd name="T46" fmla="*/ 132 w 463"/>
              <a:gd name="T47" fmla="*/ 668 h 716"/>
              <a:gd name="T48" fmla="*/ 185 w 463"/>
              <a:gd name="T49" fmla="*/ 672 h 716"/>
              <a:gd name="T50" fmla="*/ 215 w 463"/>
              <a:gd name="T51" fmla="*/ 677 h 716"/>
              <a:gd name="T52" fmla="*/ 244 w 463"/>
              <a:gd name="T53" fmla="*/ 682 h 716"/>
              <a:gd name="T54" fmla="*/ 273 w 463"/>
              <a:gd name="T55" fmla="*/ 697 h 716"/>
              <a:gd name="T56" fmla="*/ 302 w 463"/>
              <a:gd name="T57" fmla="*/ 716 h 716"/>
              <a:gd name="T58" fmla="*/ 302 w 463"/>
              <a:gd name="T59" fmla="*/ 716 h 716"/>
              <a:gd name="T60" fmla="*/ 332 w 463"/>
              <a:gd name="T61" fmla="*/ 692 h 716"/>
              <a:gd name="T62" fmla="*/ 356 w 463"/>
              <a:gd name="T63" fmla="*/ 668 h 716"/>
              <a:gd name="T64" fmla="*/ 380 w 463"/>
              <a:gd name="T65" fmla="*/ 638 h 716"/>
              <a:gd name="T66" fmla="*/ 400 w 463"/>
              <a:gd name="T67" fmla="*/ 604 h 716"/>
              <a:gd name="T68" fmla="*/ 419 w 463"/>
              <a:gd name="T69" fmla="*/ 565 h 716"/>
              <a:gd name="T70" fmla="*/ 439 w 463"/>
              <a:gd name="T71" fmla="*/ 521 h 716"/>
              <a:gd name="T72" fmla="*/ 448 w 463"/>
              <a:gd name="T73" fmla="*/ 473 h 716"/>
              <a:gd name="T74" fmla="*/ 458 w 463"/>
              <a:gd name="T75" fmla="*/ 424 h 716"/>
              <a:gd name="T76" fmla="*/ 458 w 463"/>
              <a:gd name="T77" fmla="*/ 424 h 716"/>
              <a:gd name="T78" fmla="*/ 463 w 463"/>
              <a:gd name="T79" fmla="*/ 351 h 716"/>
              <a:gd name="T80" fmla="*/ 463 w 463"/>
              <a:gd name="T81" fmla="*/ 278 h 716"/>
              <a:gd name="T82" fmla="*/ 448 w 463"/>
              <a:gd name="T83" fmla="*/ 209 h 716"/>
              <a:gd name="T84" fmla="*/ 429 w 463"/>
              <a:gd name="T85" fmla="*/ 151 h 716"/>
              <a:gd name="T86" fmla="*/ 405 w 463"/>
              <a:gd name="T87" fmla="*/ 97 h 716"/>
              <a:gd name="T88" fmla="*/ 371 w 463"/>
              <a:gd name="T89" fmla="*/ 53 h 716"/>
              <a:gd name="T90" fmla="*/ 351 w 463"/>
              <a:gd name="T91" fmla="*/ 34 h 716"/>
              <a:gd name="T92" fmla="*/ 332 w 463"/>
              <a:gd name="T93" fmla="*/ 24 h 716"/>
              <a:gd name="T94" fmla="*/ 307 w 463"/>
              <a:gd name="T95" fmla="*/ 9 h 716"/>
              <a:gd name="T96" fmla="*/ 283 w 463"/>
              <a:gd name="T97" fmla="*/ 5 h 716"/>
              <a:gd name="T98" fmla="*/ 283 w 463"/>
              <a:gd name="T99" fmla="*/ 5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63" h="716">
                <a:moveTo>
                  <a:pt x="283" y="5"/>
                </a:moveTo>
                <a:lnTo>
                  <a:pt x="283" y="5"/>
                </a:lnTo>
                <a:lnTo>
                  <a:pt x="263" y="0"/>
                </a:lnTo>
                <a:lnTo>
                  <a:pt x="239" y="0"/>
                </a:lnTo>
                <a:lnTo>
                  <a:pt x="215" y="5"/>
                </a:lnTo>
                <a:lnTo>
                  <a:pt x="190" y="9"/>
                </a:lnTo>
                <a:lnTo>
                  <a:pt x="171" y="24"/>
                </a:lnTo>
                <a:lnTo>
                  <a:pt x="151" y="34"/>
                </a:lnTo>
                <a:lnTo>
                  <a:pt x="107" y="73"/>
                </a:lnTo>
                <a:lnTo>
                  <a:pt x="73" y="122"/>
                </a:lnTo>
                <a:lnTo>
                  <a:pt x="44" y="180"/>
                </a:lnTo>
                <a:lnTo>
                  <a:pt x="20" y="243"/>
                </a:lnTo>
                <a:lnTo>
                  <a:pt x="5" y="317"/>
                </a:lnTo>
                <a:lnTo>
                  <a:pt x="5" y="317"/>
                </a:lnTo>
                <a:lnTo>
                  <a:pt x="0" y="370"/>
                </a:lnTo>
                <a:lnTo>
                  <a:pt x="0" y="424"/>
                </a:lnTo>
                <a:lnTo>
                  <a:pt x="5" y="473"/>
                </a:lnTo>
                <a:lnTo>
                  <a:pt x="15" y="521"/>
                </a:lnTo>
                <a:lnTo>
                  <a:pt x="24" y="565"/>
                </a:lnTo>
                <a:lnTo>
                  <a:pt x="39" y="609"/>
                </a:lnTo>
                <a:lnTo>
                  <a:pt x="63" y="643"/>
                </a:lnTo>
                <a:lnTo>
                  <a:pt x="83" y="677"/>
                </a:lnTo>
                <a:lnTo>
                  <a:pt x="83" y="677"/>
                </a:lnTo>
                <a:lnTo>
                  <a:pt x="132" y="668"/>
                </a:lnTo>
                <a:lnTo>
                  <a:pt x="185" y="672"/>
                </a:lnTo>
                <a:lnTo>
                  <a:pt x="215" y="677"/>
                </a:lnTo>
                <a:lnTo>
                  <a:pt x="244" y="682"/>
                </a:lnTo>
                <a:lnTo>
                  <a:pt x="273" y="697"/>
                </a:lnTo>
                <a:lnTo>
                  <a:pt x="302" y="716"/>
                </a:lnTo>
                <a:lnTo>
                  <a:pt x="302" y="716"/>
                </a:lnTo>
                <a:lnTo>
                  <a:pt x="332" y="692"/>
                </a:lnTo>
                <a:lnTo>
                  <a:pt x="356" y="668"/>
                </a:lnTo>
                <a:lnTo>
                  <a:pt x="380" y="638"/>
                </a:lnTo>
                <a:lnTo>
                  <a:pt x="400" y="604"/>
                </a:lnTo>
                <a:lnTo>
                  <a:pt x="419" y="565"/>
                </a:lnTo>
                <a:lnTo>
                  <a:pt x="439" y="521"/>
                </a:lnTo>
                <a:lnTo>
                  <a:pt x="448" y="473"/>
                </a:lnTo>
                <a:lnTo>
                  <a:pt x="458" y="424"/>
                </a:lnTo>
                <a:lnTo>
                  <a:pt x="458" y="424"/>
                </a:lnTo>
                <a:lnTo>
                  <a:pt x="463" y="351"/>
                </a:lnTo>
                <a:lnTo>
                  <a:pt x="463" y="278"/>
                </a:lnTo>
                <a:lnTo>
                  <a:pt x="448" y="209"/>
                </a:lnTo>
                <a:lnTo>
                  <a:pt x="429" y="151"/>
                </a:lnTo>
                <a:lnTo>
                  <a:pt x="405" y="97"/>
                </a:lnTo>
                <a:lnTo>
                  <a:pt x="371" y="53"/>
                </a:lnTo>
                <a:lnTo>
                  <a:pt x="351" y="34"/>
                </a:lnTo>
                <a:lnTo>
                  <a:pt x="332" y="24"/>
                </a:lnTo>
                <a:lnTo>
                  <a:pt x="307" y="9"/>
                </a:lnTo>
                <a:lnTo>
                  <a:pt x="283" y="5"/>
                </a:lnTo>
                <a:lnTo>
                  <a:pt x="283" y="5"/>
                </a:lnTo>
                <a:close/>
              </a:path>
            </a:pathLst>
          </a:custGeom>
          <a:solidFill>
            <a:srgbClr val="F68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6" name="Freeform 43"/>
          <p:cNvSpPr>
            <a:spLocks/>
          </p:cNvSpPr>
          <p:nvPr/>
        </p:nvSpPr>
        <p:spPr bwMode="auto">
          <a:xfrm>
            <a:off x="7524750" y="2400301"/>
            <a:ext cx="650875" cy="1036638"/>
          </a:xfrm>
          <a:custGeom>
            <a:avLst/>
            <a:gdLst>
              <a:gd name="T0" fmla="*/ 239 w 410"/>
              <a:gd name="T1" fmla="*/ 0 h 653"/>
              <a:gd name="T2" fmla="*/ 239 w 410"/>
              <a:gd name="T3" fmla="*/ 0 h 653"/>
              <a:gd name="T4" fmla="*/ 220 w 410"/>
              <a:gd name="T5" fmla="*/ 0 h 653"/>
              <a:gd name="T6" fmla="*/ 200 w 410"/>
              <a:gd name="T7" fmla="*/ 5 h 653"/>
              <a:gd name="T8" fmla="*/ 181 w 410"/>
              <a:gd name="T9" fmla="*/ 9 h 653"/>
              <a:gd name="T10" fmla="*/ 161 w 410"/>
              <a:gd name="T11" fmla="*/ 19 h 653"/>
              <a:gd name="T12" fmla="*/ 122 w 410"/>
              <a:gd name="T13" fmla="*/ 44 h 653"/>
              <a:gd name="T14" fmla="*/ 88 w 410"/>
              <a:gd name="T15" fmla="*/ 83 h 653"/>
              <a:gd name="T16" fmla="*/ 59 w 410"/>
              <a:gd name="T17" fmla="*/ 126 h 653"/>
              <a:gd name="T18" fmla="*/ 34 w 410"/>
              <a:gd name="T19" fmla="*/ 185 h 653"/>
              <a:gd name="T20" fmla="*/ 15 w 410"/>
              <a:gd name="T21" fmla="*/ 243 h 653"/>
              <a:gd name="T22" fmla="*/ 5 w 410"/>
              <a:gd name="T23" fmla="*/ 312 h 653"/>
              <a:gd name="T24" fmla="*/ 5 w 410"/>
              <a:gd name="T25" fmla="*/ 312 h 653"/>
              <a:gd name="T26" fmla="*/ 0 w 410"/>
              <a:gd name="T27" fmla="*/ 360 h 653"/>
              <a:gd name="T28" fmla="*/ 0 w 410"/>
              <a:gd name="T29" fmla="*/ 409 h 653"/>
              <a:gd name="T30" fmla="*/ 5 w 410"/>
              <a:gd name="T31" fmla="*/ 458 h 653"/>
              <a:gd name="T32" fmla="*/ 20 w 410"/>
              <a:gd name="T33" fmla="*/ 502 h 653"/>
              <a:gd name="T34" fmla="*/ 30 w 410"/>
              <a:gd name="T35" fmla="*/ 541 h 653"/>
              <a:gd name="T36" fmla="*/ 49 w 410"/>
              <a:gd name="T37" fmla="*/ 575 h 653"/>
              <a:gd name="T38" fmla="*/ 69 w 410"/>
              <a:gd name="T39" fmla="*/ 604 h 653"/>
              <a:gd name="T40" fmla="*/ 93 w 410"/>
              <a:gd name="T41" fmla="*/ 633 h 653"/>
              <a:gd name="T42" fmla="*/ 93 w 410"/>
              <a:gd name="T43" fmla="*/ 633 h 653"/>
              <a:gd name="T44" fmla="*/ 127 w 410"/>
              <a:gd name="T45" fmla="*/ 629 h 653"/>
              <a:gd name="T46" fmla="*/ 161 w 410"/>
              <a:gd name="T47" fmla="*/ 633 h 653"/>
              <a:gd name="T48" fmla="*/ 200 w 410"/>
              <a:gd name="T49" fmla="*/ 638 h 653"/>
              <a:gd name="T50" fmla="*/ 239 w 410"/>
              <a:gd name="T51" fmla="*/ 653 h 653"/>
              <a:gd name="T52" fmla="*/ 239 w 410"/>
              <a:gd name="T53" fmla="*/ 653 h 653"/>
              <a:gd name="T54" fmla="*/ 268 w 410"/>
              <a:gd name="T55" fmla="*/ 638 h 653"/>
              <a:gd name="T56" fmla="*/ 298 w 410"/>
              <a:gd name="T57" fmla="*/ 614 h 653"/>
              <a:gd name="T58" fmla="*/ 322 w 410"/>
              <a:gd name="T59" fmla="*/ 585 h 653"/>
              <a:gd name="T60" fmla="*/ 346 w 410"/>
              <a:gd name="T61" fmla="*/ 546 h 653"/>
              <a:gd name="T62" fmla="*/ 366 w 410"/>
              <a:gd name="T63" fmla="*/ 507 h 653"/>
              <a:gd name="T64" fmla="*/ 385 w 410"/>
              <a:gd name="T65" fmla="*/ 458 h 653"/>
              <a:gd name="T66" fmla="*/ 400 w 410"/>
              <a:gd name="T67" fmla="*/ 409 h 653"/>
              <a:gd name="T68" fmla="*/ 405 w 410"/>
              <a:gd name="T69" fmla="*/ 360 h 653"/>
              <a:gd name="T70" fmla="*/ 405 w 410"/>
              <a:gd name="T71" fmla="*/ 360 h 653"/>
              <a:gd name="T72" fmla="*/ 410 w 410"/>
              <a:gd name="T73" fmla="*/ 292 h 653"/>
              <a:gd name="T74" fmla="*/ 405 w 410"/>
              <a:gd name="T75" fmla="*/ 229 h 653"/>
              <a:gd name="T76" fmla="*/ 390 w 410"/>
              <a:gd name="T77" fmla="*/ 170 h 653"/>
              <a:gd name="T78" fmla="*/ 371 w 410"/>
              <a:gd name="T79" fmla="*/ 117 h 653"/>
              <a:gd name="T80" fmla="*/ 346 w 410"/>
              <a:gd name="T81" fmla="*/ 73 h 653"/>
              <a:gd name="T82" fmla="*/ 317 w 410"/>
              <a:gd name="T83" fmla="*/ 39 h 653"/>
              <a:gd name="T84" fmla="*/ 298 w 410"/>
              <a:gd name="T85" fmla="*/ 24 h 653"/>
              <a:gd name="T86" fmla="*/ 278 w 410"/>
              <a:gd name="T87" fmla="*/ 14 h 653"/>
              <a:gd name="T88" fmla="*/ 259 w 410"/>
              <a:gd name="T89" fmla="*/ 5 h 653"/>
              <a:gd name="T90" fmla="*/ 239 w 410"/>
              <a:gd name="T91" fmla="*/ 0 h 653"/>
              <a:gd name="T92" fmla="*/ 239 w 410"/>
              <a:gd name="T93" fmla="*/ 0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10" h="653">
                <a:moveTo>
                  <a:pt x="239" y="0"/>
                </a:moveTo>
                <a:lnTo>
                  <a:pt x="239" y="0"/>
                </a:lnTo>
                <a:lnTo>
                  <a:pt x="220" y="0"/>
                </a:lnTo>
                <a:lnTo>
                  <a:pt x="200" y="5"/>
                </a:lnTo>
                <a:lnTo>
                  <a:pt x="181" y="9"/>
                </a:lnTo>
                <a:lnTo>
                  <a:pt x="161" y="19"/>
                </a:lnTo>
                <a:lnTo>
                  <a:pt x="122" y="44"/>
                </a:lnTo>
                <a:lnTo>
                  <a:pt x="88" y="83"/>
                </a:lnTo>
                <a:lnTo>
                  <a:pt x="59" y="126"/>
                </a:lnTo>
                <a:lnTo>
                  <a:pt x="34" y="185"/>
                </a:lnTo>
                <a:lnTo>
                  <a:pt x="15" y="243"/>
                </a:lnTo>
                <a:lnTo>
                  <a:pt x="5" y="312"/>
                </a:lnTo>
                <a:lnTo>
                  <a:pt x="5" y="312"/>
                </a:lnTo>
                <a:lnTo>
                  <a:pt x="0" y="360"/>
                </a:lnTo>
                <a:lnTo>
                  <a:pt x="0" y="409"/>
                </a:lnTo>
                <a:lnTo>
                  <a:pt x="5" y="458"/>
                </a:lnTo>
                <a:lnTo>
                  <a:pt x="20" y="502"/>
                </a:lnTo>
                <a:lnTo>
                  <a:pt x="30" y="541"/>
                </a:lnTo>
                <a:lnTo>
                  <a:pt x="49" y="575"/>
                </a:lnTo>
                <a:lnTo>
                  <a:pt x="69" y="604"/>
                </a:lnTo>
                <a:lnTo>
                  <a:pt x="93" y="633"/>
                </a:lnTo>
                <a:lnTo>
                  <a:pt x="93" y="633"/>
                </a:lnTo>
                <a:lnTo>
                  <a:pt x="127" y="629"/>
                </a:lnTo>
                <a:lnTo>
                  <a:pt x="161" y="633"/>
                </a:lnTo>
                <a:lnTo>
                  <a:pt x="200" y="638"/>
                </a:lnTo>
                <a:lnTo>
                  <a:pt x="239" y="653"/>
                </a:lnTo>
                <a:lnTo>
                  <a:pt x="239" y="653"/>
                </a:lnTo>
                <a:lnTo>
                  <a:pt x="268" y="638"/>
                </a:lnTo>
                <a:lnTo>
                  <a:pt x="298" y="614"/>
                </a:lnTo>
                <a:lnTo>
                  <a:pt x="322" y="585"/>
                </a:lnTo>
                <a:lnTo>
                  <a:pt x="346" y="546"/>
                </a:lnTo>
                <a:lnTo>
                  <a:pt x="366" y="507"/>
                </a:lnTo>
                <a:lnTo>
                  <a:pt x="385" y="458"/>
                </a:lnTo>
                <a:lnTo>
                  <a:pt x="400" y="409"/>
                </a:lnTo>
                <a:lnTo>
                  <a:pt x="405" y="360"/>
                </a:lnTo>
                <a:lnTo>
                  <a:pt x="405" y="360"/>
                </a:lnTo>
                <a:lnTo>
                  <a:pt x="410" y="292"/>
                </a:lnTo>
                <a:lnTo>
                  <a:pt x="405" y="229"/>
                </a:lnTo>
                <a:lnTo>
                  <a:pt x="390" y="170"/>
                </a:lnTo>
                <a:lnTo>
                  <a:pt x="371" y="117"/>
                </a:lnTo>
                <a:lnTo>
                  <a:pt x="346" y="73"/>
                </a:lnTo>
                <a:lnTo>
                  <a:pt x="317" y="39"/>
                </a:lnTo>
                <a:lnTo>
                  <a:pt x="298" y="24"/>
                </a:lnTo>
                <a:lnTo>
                  <a:pt x="278" y="14"/>
                </a:lnTo>
                <a:lnTo>
                  <a:pt x="259" y="5"/>
                </a:lnTo>
                <a:lnTo>
                  <a:pt x="239" y="0"/>
                </a:lnTo>
                <a:lnTo>
                  <a:pt x="2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7" name="Freeform 44"/>
          <p:cNvSpPr>
            <a:spLocks/>
          </p:cNvSpPr>
          <p:nvPr/>
        </p:nvSpPr>
        <p:spPr bwMode="auto">
          <a:xfrm>
            <a:off x="7524750" y="2400301"/>
            <a:ext cx="650875" cy="633413"/>
          </a:xfrm>
          <a:custGeom>
            <a:avLst/>
            <a:gdLst>
              <a:gd name="T0" fmla="*/ 234 w 410"/>
              <a:gd name="T1" fmla="*/ 58 h 399"/>
              <a:gd name="T2" fmla="*/ 234 w 410"/>
              <a:gd name="T3" fmla="*/ 58 h 399"/>
              <a:gd name="T4" fmla="*/ 254 w 410"/>
              <a:gd name="T5" fmla="*/ 63 h 399"/>
              <a:gd name="T6" fmla="*/ 273 w 410"/>
              <a:gd name="T7" fmla="*/ 73 h 399"/>
              <a:gd name="T8" fmla="*/ 307 w 410"/>
              <a:gd name="T9" fmla="*/ 92 h 399"/>
              <a:gd name="T10" fmla="*/ 337 w 410"/>
              <a:gd name="T11" fmla="*/ 126 h 399"/>
              <a:gd name="T12" fmla="*/ 361 w 410"/>
              <a:gd name="T13" fmla="*/ 170 h 399"/>
              <a:gd name="T14" fmla="*/ 381 w 410"/>
              <a:gd name="T15" fmla="*/ 219 h 399"/>
              <a:gd name="T16" fmla="*/ 395 w 410"/>
              <a:gd name="T17" fmla="*/ 273 h 399"/>
              <a:gd name="T18" fmla="*/ 400 w 410"/>
              <a:gd name="T19" fmla="*/ 336 h 399"/>
              <a:gd name="T20" fmla="*/ 400 w 410"/>
              <a:gd name="T21" fmla="*/ 399 h 399"/>
              <a:gd name="T22" fmla="*/ 400 w 410"/>
              <a:gd name="T23" fmla="*/ 399 h 399"/>
              <a:gd name="T24" fmla="*/ 405 w 410"/>
              <a:gd name="T25" fmla="*/ 360 h 399"/>
              <a:gd name="T26" fmla="*/ 405 w 410"/>
              <a:gd name="T27" fmla="*/ 360 h 399"/>
              <a:gd name="T28" fmla="*/ 410 w 410"/>
              <a:gd name="T29" fmla="*/ 292 h 399"/>
              <a:gd name="T30" fmla="*/ 405 w 410"/>
              <a:gd name="T31" fmla="*/ 229 h 399"/>
              <a:gd name="T32" fmla="*/ 390 w 410"/>
              <a:gd name="T33" fmla="*/ 170 h 399"/>
              <a:gd name="T34" fmla="*/ 371 w 410"/>
              <a:gd name="T35" fmla="*/ 117 h 399"/>
              <a:gd name="T36" fmla="*/ 346 w 410"/>
              <a:gd name="T37" fmla="*/ 73 h 399"/>
              <a:gd name="T38" fmla="*/ 317 w 410"/>
              <a:gd name="T39" fmla="*/ 39 h 399"/>
              <a:gd name="T40" fmla="*/ 298 w 410"/>
              <a:gd name="T41" fmla="*/ 24 h 399"/>
              <a:gd name="T42" fmla="*/ 278 w 410"/>
              <a:gd name="T43" fmla="*/ 14 h 399"/>
              <a:gd name="T44" fmla="*/ 259 w 410"/>
              <a:gd name="T45" fmla="*/ 5 h 399"/>
              <a:gd name="T46" fmla="*/ 239 w 410"/>
              <a:gd name="T47" fmla="*/ 0 h 399"/>
              <a:gd name="T48" fmla="*/ 239 w 410"/>
              <a:gd name="T49" fmla="*/ 0 h 399"/>
              <a:gd name="T50" fmla="*/ 220 w 410"/>
              <a:gd name="T51" fmla="*/ 0 h 399"/>
              <a:gd name="T52" fmla="*/ 200 w 410"/>
              <a:gd name="T53" fmla="*/ 5 h 399"/>
              <a:gd name="T54" fmla="*/ 181 w 410"/>
              <a:gd name="T55" fmla="*/ 9 h 399"/>
              <a:gd name="T56" fmla="*/ 161 w 410"/>
              <a:gd name="T57" fmla="*/ 19 h 399"/>
              <a:gd name="T58" fmla="*/ 122 w 410"/>
              <a:gd name="T59" fmla="*/ 44 h 399"/>
              <a:gd name="T60" fmla="*/ 88 w 410"/>
              <a:gd name="T61" fmla="*/ 83 h 399"/>
              <a:gd name="T62" fmla="*/ 59 w 410"/>
              <a:gd name="T63" fmla="*/ 126 h 399"/>
              <a:gd name="T64" fmla="*/ 34 w 410"/>
              <a:gd name="T65" fmla="*/ 185 h 399"/>
              <a:gd name="T66" fmla="*/ 15 w 410"/>
              <a:gd name="T67" fmla="*/ 243 h 399"/>
              <a:gd name="T68" fmla="*/ 5 w 410"/>
              <a:gd name="T69" fmla="*/ 312 h 399"/>
              <a:gd name="T70" fmla="*/ 5 w 410"/>
              <a:gd name="T71" fmla="*/ 312 h 399"/>
              <a:gd name="T72" fmla="*/ 0 w 410"/>
              <a:gd name="T73" fmla="*/ 326 h 399"/>
              <a:gd name="T74" fmla="*/ 0 w 410"/>
              <a:gd name="T75" fmla="*/ 326 h 399"/>
              <a:gd name="T76" fmla="*/ 15 w 410"/>
              <a:gd name="T77" fmla="*/ 268 h 399"/>
              <a:gd name="T78" fmla="*/ 34 w 410"/>
              <a:gd name="T79" fmla="*/ 214 h 399"/>
              <a:gd name="T80" fmla="*/ 64 w 410"/>
              <a:gd name="T81" fmla="*/ 170 h 399"/>
              <a:gd name="T82" fmla="*/ 88 w 410"/>
              <a:gd name="T83" fmla="*/ 126 h 399"/>
              <a:gd name="T84" fmla="*/ 122 w 410"/>
              <a:gd name="T85" fmla="*/ 97 h 399"/>
              <a:gd name="T86" fmla="*/ 156 w 410"/>
              <a:gd name="T87" fmla="*/ 73 h 399"/>
              <a:gd name="T88" fmla="*/ 195 w 410"/>
              <a:gd name="T89" fmla="*/ 63 h 399"/>
              <a:gd name="T90" fmla="*/ 215 w 410"/>
              <a:gd name="T91" fmla="*/ 58 h 399"/>
              <a:gd name="T92" fmla="*/ 234 w 410"/>
              <a:gd name="T93" fmla="*/ 58 h 399"/>
              <a:gd name="T94" fmla="*/ 234 w 410"/>
              <a:gd name="T95" fmla="*/ 58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10" h="399">
                <a:moveTo>
                  <a:pt x="234" y="58"/>
                </a:moveTo>
                <a:lnTo>
                  <a:pt x="234" y="58"/>
                </a:lnTo>
                <a:lnTo>
                  <a:pt x="254" y="63"/>
                </a:lnTo>
                <a:lnTo>
                  <a:pt x="273" y="73"/>
                </a:lnTo>
                <a:lnTo>
                  <a:pt x="307" y="92"/>
                </a:lnTo>
                <a:lnTo>
                  <a:pt x="337" y="126"/>
                </a:lnTo>
                <a:lnTo>
                  <a:pt x="361" y="170"/>
                </a:lnTo>
                <a:lnTo>
                  <a:pt x="381" y="219"/>
                </a:lnTo>
                <a:lnTo>
                  <a:pt x="395" y="273"/>
                </a:lnTo>
                <a:lnTo>
                  <a:pt x="400" y="336"/>
                </a:lnTo>
                <a:lnTo>
                  <a:pt x="400" y="399"/>
                </a:lnTo>
                <a:lnTo>
                  <a:pt x="400" y="399"/>
                </a:lnTo>
                <a:lnTo>
                  <a:pt x="405" y="360"/>
                </a:lnTo>
                <a:lnTo>
                  <a:pt x="405" y="360"/>
                </a:lnTo>
                <a:lnTo>
                  <a:pt x="410" y="292"/>
                </a:lnTo>
                <a:lnTo>
                  <a:pt x="405" y="229"/>
                </a:lnTo>
                <a:lnTo>
                  <a:pt x="390" y="170"/>
                </a:lnTo>
                <a:lnTo>
                  <a:pt x="371" y="117"/>
                </a:lnTo>
                <a:lnTo>
                  <a:pt x="346" y="73"/>
                </a:lnTo>
                <a:lnTo>
                  <a:pt x="317" y="39"/>
                </a:lnTo>
                <a:lnTo>
                  <a:pt x="298" y="24"/>
                </a:lnTo>
                <a:lnTo>
                  <a:pt x="278" y="14"/>
                </a:lnTo>
                <a:lnTo>
                  <a:pt x="259" y="5"/>
                </a:lnTo>
                <a:lnTo>
                  <a:pt x="239" y="0"/>
                </a:lnTo>
                <a:lnTo>
                  <a:pt x="239" y="0"/>
                </a:lnTo>
                <a:lnTo>
                  <a:pt x="220" y="0"/>
                </a:lnTo>
                <a:lnTo>
                  <a:pt x="200" y="5"/>
                </a:lnTo>
                <a:lnTo>
                  <a:pt x="181" y="9"/>
                </a:lnTo>
                <a:lnTo>
                  <a:pt x="161" y="19"/>
                </a:lnTo>
                <a:lnTo>
                  <a:pt x="122" y="44"/>
                </a:lnTo>
                <a:lnTo>
                  <a:pt x="88" y="83"/>
                </a:lnTo>
                <a:lnTo>
                  <a:pt x="59" y="126"/>
                </a:lnTo>
                <a:lnTo>
                  <a:pt x="34" y="185"/>
                </a:lnTo>
                <a:lnTo>
                  <a:pt x="15" y="243"/>
                </a:lnTo>
                <a:lnTo>
                  <a:pt x="5" y="312"/>
                </a:lnTo>
                <a:lnTo>
                  <a:pt x="5" y="312"/>
                </a:lnTo>
                <a:lnTo>
                  <a:pt x="0" y="326"/>
                </a:lnTo>
                <a:lnTo>
                  <a:pt x="0" y="326"/>
                </a:lnTo>
                <a:lnTo>
                  <a:pt x="15" y="268"/>
                </a:lnTo>
                <a:lnTo>
                  <a:pt x="34" y="214"/>
                </a:lnTo>
                <a:lnTo>
                  <a:pt x="64" y="170"/>
                </a:lnTo>
                <a:lnTo>
                  <a:pt x="88" y="126"/>
                </a:lnTo>
                <a:lnTo>
                  <a:pt x="122" y="97"/>
                </a:lnTo>
                <a:lnTo>
                  <a:pt x="156" y="73"/>
                </a:lnTo>
                <a:lnTo>
                  <a:pt x="195" y="63"/>
                </a:lnTo>
                <a:lnTo>
                  <a:pt x="215" y="58"/>
                </a:lnTo>
                <a:lnTo>
                  <a:pt x="234" y="58"/>
                </a:lnTo>
                <a:lnTo>
                  <a:pt x="234" y="58"/>
                </a:lnTo>
                <a:close/>
              </a:path>
            </a:pathLst>
          </a:custGeom>
          <a:solidFill>
            <a:srgbClr val="E7E8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Freeform 45"/>
          <p:cNvSpPr>
            <a:spLocks/>
          </p:cNvSpPr>
          <p:nvPr/>
        </p:nvSpPr>
        <p:spPr bwMode="auto">
          <a:xfrm>
            <a:off x="7432675" y="3259138"/>
            <a:ext cx="703262" cy="325438"/>
          </a:xfrm>
          <a:custGeom>
            <a:avLst/>
            <a:gdLst>
              <a:gd name="T0" fmla="*/ 443 w 443"/>
              <a:gd name="T1" fmla="*/ 136 h 205"/>
              <a:gd name="T2" fmla="*/ 443 w 443"/>
              <a:gd name="T3" fmla="*/ 136 h 205"/>
              <a:gd name="T4" fmla="*/ 439 w 443"/>
              <a:gd name="T5" fmla="*/ 117 h 205"/>
              <a:gd name="T6" fmla="*/ 429 w 443"/>
              <a:gd name="T7" fmla="*/ 97 h 205"/>
              <a:gd name="T8" fmla="*/ 414 w 443"/>
              <a:gd name="T9" fmla="*/ 78 h 205"/>
              <a:gd name="T10" fmla="*/ 395 w 443"/>
              <a:gd name="T11" fmla="*/ 53 h 205"/>
              <a:gd name="T12" fmla="*/ 365 w 443"/>
              <a:gd name="T13" fmla="*/ 34 h 205"/>
              <a:gd name="T14" fmla="*/ 331 w 443"/>
              <a:gd name="T15" fmla="*/ 14 h 205"/>
              <a:gd name="T16" fmla="*/ 287 w 443"/>
              <a:gd name="T17" fmla="*/ 10 h 205"/>
              <a:gd name="T18" fmla="*/ 287 w 443"/>
              <a:gd name="T19" fmla="*/ 10 h 205"/>
              <a:gd name="T20" fmla="*/ 161 w 443"/>
              <a:gd name="T21" fmla="*/ 0 h 205"/>
              <a:gd name="T22" fmla="*/ 131 w 443"/>
              <a:gd name="T23" fmla="*/ 0 h 205"/>
              <a:gd name="T24" fmla="*/ 97 w 443"/>
              <a:gd name="T25" fmla="*/ 5 h 205"/>
              <a:gd name="T26" fmla="*/ 97 w 443"/>
              <a:gd name="T27" fmla="*/ 5 h 205"/>
              <a:gd name="T28" fmla="*/ 63 w 443"/>
              <a:gd name="T29" fmla="*/ 19 h 205"/>
              <a:gd name="T30" fmla="*/ 34 w 443"/>
              <a:gd name="T31" fmla="*/ 29 h 205"/>
              <a:gd name="T32" fmla="*/ 0 w 443"/>
              <a:gd name="T33" fmla="*/ 49 h 205"/>
              <a:gd name="T34" fmla="*/ 0 w 443"/>
              <a:gd name="T35" fmla="*/ 49 h 205"/>
              <a:gd name="T36" fmla="*/ 10 w 443"/>
              <a:gd name="T37" fmla="*/ 68 h 205"/>
              <a:gd name="T38" fmla="*/ 44 w 443"/>
              <a:gd name="T39" fmla="*/ 112 h 205"/>
              <a:gd name="T40" fmla="*/ 63 w 443"/>
              <a:gd name="T41" fmla="*/ 136 h 205"/>
              <a:gd name="T42" fmla="*/ 92 w 443"/>
              <a:gd name="T43" fmla="*/ 156 h 205"/>
              <a:gd name="T44" fmla="*/ 122 w 443"/>
              <a:gd name="T45" fmla="*/ 175 h 205"/>
              <a:gd name="T46" fmla="*/ 156 w 443"/>
              <a:gd name="T47" fmla="*/ 185 h 205"/>
              <a:gd name="T48" fmla="*/ 156 w 443"/>
              <a:gd name="T49" fmla="*/ 185 h 205"/>
              <a:gd name="T50" fmla="*/ 214 w 443"/>
              <a:gd name="T51" fmla="*/ 200 h 205"/>
              <a:gd name="T52" fmla="*/ 263 w 443"/>
              <a:gd name="T53" fmla="*/ 205 h 205"/>
              <a:gd name="T54" fmla="*/ 297 w 443"/>
              <a:gd name="T55" fmla="*/ 200 h 205"/>
              <a:gd name="T56" fmla="*/ 336 w 443"/>
              <a:gd name="T57" fmla="*/ 190 h 205"/>
              <a:gd name="T58" fmla="*/ 336 w 443"/>
              <a:gd name="T59" fmla="*/ 190 h 205"/>
              <a:gd name="T60" fmla="*/ 409 w 443"/>
              <a:gd name="T61" fmla="*/ 156 h 205"/>
              <a:gd name="T62" fmla="*/ 443 w 443"/>
              <a:gd name="T63" fmla="*/ 136 h 205"/>
              <a:gd name="T64" fmla="*/ 443 w 443"/>
              <a:gd name="T65" fmla="*/ 1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43" h="205">
                <a:moveTo>
                  <a:pt x="443" y="136"/>
                </a:moveTo>
                <a:lnTo>
                  <a:pt x="443" y="136"/>
                </a:lnTo>
                <a:lnTo>
                  <a:pt x="439" y="117"/>
                </a:lnTo>
                <a:lnTo>
                  <a:pt x="429" y="97"/>
                </a:lnTo>
                <a:lnTo>
                  <a:pt x="414" y="78"/>
                </a:lnTo>
                <a:lnTo>
                  <a:pt x="395" y="53"/>
                </a:lnTo>
                <a:lnTo>
                  <a:pt x="365" y="34"/>
                </a:lnTo>
                <a:lnTo>
                  <a:pt x="331" y="14"/>
                </a:lnTo>
                <a:lnTo>
                  <a:pt x="287" y="10"/>
                </a:lnTo>
                <a:lnTo>
                  <a:pt x="287" y="10"/>
                </a:lnTo>
                <a:lnTo>
                  <a:pt x="161" y="0"/>
                </a:lnTo>
                <a:lnTo>
                  <a:pt x="131" y="0"/>
                </a:lnTo>
                <a:lnTo>
                  <a:pt x="97" y="5"/>
                </a:lnTo>
                <a:lnTo>
                  <a:pt x="97" y="5"/>
                </a:lnTo>
                <a:lnTo>
                  <a:pt x="63" y="19"/>
                </a:lnTo>
                <a:lnTo>
                  <a:pt x="34" y="29"/>
                </a:lnTo>
                <a:lnTo>
                  <a:pt x="0" y="49"/>
                </a:lnTo>
                <a:lnTo>
                  <a:pt x="0" y="49"/>
                </a:lnTo>
                <a:lnTo>
                  <a:pt x="10" y="68"/>
                </a:lnTo>
                <a:lnTo>
                  <a:pt x="44" y="112"/>
                </a:lnTo>
                <a:lnTo>
                  <a:pt x="63" y="136"/>
                </a:lnTo>
                <a:lnTo>
                  <a:pt x="92" y="156"/>
                </a:lnTo>
                <a:lnTo>
                  <a:pt x="122" y="175"/>
                </a:lnTo>
                <a:lnTo>
                  <a:pt x="156" y="185"/>
                </a:lnTo>
                <a:lnTo>
                  <a:pt x="156" y="185"/>
                </a:lnTo>
                <a:lnTo>
                  <a:pt x="214" y="200"/>
                </a:lnTo>
                <a:lnTo>
                  <a:pt x="263" y="205"/>
                </a:lnTo>
                <a:lnTo>
                  <a:pt x="297" y="200"/>
                </a:lnTo>
                <a:lnTo>
                  <a:pt x="336" y="190"/>
                </a:lnTo>
                <a:lnTo>
                  <a:pt x="336" y="190"/>
                </a:lnTo>
                <a:lnTo>
                  <a:pt x="409" y="156"/>
                </a:lnTo>
                <a:lnTo>
                  <a:pt x="443" y="136"/>
                </a:lnTo>
                <a:lnTo>
                  <a:pt x="443" y="136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Freeform 46"/>
          <p:cNvSpPr>
            <a:spLocks/>
          </p:cNvSpPr>
          <p:nvPr/>
        </p:nvSpPr>
        <p:spPr bwMode="auto">
          <a:xfrm>
            <a:off x="7432675" y="3235326"/>
            <a:ext cx="742950" cy="217488"/>
          </a:xfrm>
          <a:custGeom>
            <a:avLst/>
            <a:gdLst>
              <a:gd name="T0" fmla="*/ 0 w 468"/>
              <a:gd name="T1" fmla="*/ 59 h 137"/>
              <a:gd name="T2" fmla="*/ 0 w 468"/>
              <a:gd name="T3" fmla="*/ 59 h 137"/>
              <a:gd name="T4" fmla="*/ 44 w 468"/>
              <a:gd name="T5" fmla="*/ 34 h 137"/>
              <a:gd name="T6" fmla="*/ 97 w 468"/>
              <a:gd name="T7" fmla="*/ 20 h 137"/>
              <a:gd name="T8" fmla="*/ 166 w 468"/>
              <a:gd name="T9" fmla="*/ 5 h 137"/>
              <a:gd name="T10" fmla="*/ 200 w 468"/>
              <a:gd name="T11" fmla="*/ 0 h 137"/>
              <a:gd name="T12" fmla="*/ 239 w 468"/>
              <a:gd name="T13" fmla="*/ 0 h 137"/>
              <a:gd name="T14" fmla="*/ 278 w 468"/>
              <a:gd name="T15" fmla="*/ 10 h 137"/>
              <a:gd name="T16" fmla="*/ 317 w 468"/>
              <a:gd name="T17" fmla="*/ 20 h 137"/>
              <a:gd name="T18" fmla="*/ 356 w 468"/>
              <a:gd name="T19" fmla="*/ 39 h 137"/>
              <a:gd name="T20" fmla="*/ 395 w 468"/>
              <a:gd name="T21" fmla="*/ 64 h 137"/>
              <a:gd name="T22" fmla="*/ 434 w 468"/>
              <a:gd name="T23" fmla="*/ 98 h 137"/>
              <a:gd name="T24" fmla="*/ 468 w 468"/>
              <a:gd name="T25" fmla="*/ 137 h 137"/>
              <a:gd name="T26" fmla="*/ 468 w 468"/>
              <a:gd name="T27" fmla="*/ 137 h 137"/>
              <a:gd name="T28" fmla="*/ 443 w 468"/>
              <a:gd name="T29" fmla="*/ 112 h 137"/>
              <a:gd name="T30" fmla="*/ 409 w 468"/>
              <a:gd name="T31" fmla="*/ 88 h 137"/>
              <a:gd name="T32" fmla="*/ 361 w 468"/>
              <a:gd name="T33" fmla="*/ 64 h 137"/>
              <a:gd name="T34" fmla="*/ 331 w 468"/>
              <a:gd name="T35" fmla="*/ 49 h 137"/>
              <a:gd name="T36" fmla="*/ 297 w 468"/>
              <a:gd name="T37" fmla="*/ 39 h 137"/>
              <a:gd name="T38" fmla="*/ 258 w 468"/>
              <a:gd name="T39" fmla="*/ 34 h 137"/>
              <a:gd name="T40" fmla="*/ 214 w 468"/>
              <a:gd name="T41" fmla="*/ 29 h 137"/>
              <a:gd name="T42" fmla="*/ 166 w 468"/>
              <a:gd name="T43" fmla="*/ 29 h 137"/>
              <a:gd name="T44" fmla="*/ 117 w 468"/>
              <a:gd name="T45" fmla="*/ 34 h 137"/>
              <a:gd name="T46" fmla="*/ 58 w 468"/>
              <a:gd name="T47" fmla="*/ 44 h 137"/>
              <a:gd name="T48" fmla="*/ 0 w 468"/>
              <a:gd name="T49" fmla="*/ 59 h 137"/>
              <a:gd name="T50" fmla="*/ 0 w 468"/>
              <a:gd name="T51" fmla="*/ 59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68" h="137">
                <a:moveTo>
                  <a:pt x="0" y="59"/>
                </a:moveTo>
                <a:lnTo>
                  <a:pt x="0" y="59"/>
                </a:lnTo>
                <a:lnTo>
                  <a:pt x="44" y="34"/>
                </a:lnTo>
                <a:lnTo>
                  <a:pt x="97" y="20"/>
                </a:lnTo>
                <a:lnTo>
                  <a:pt x="166" y="5"/>
                </a:lnTo>
                <a:lnTo>
                  <a:pt x="200" y="0"/>
                </a:lnTo>
                <a:lnTo>
                  <a:pt x="239" y="0"/>
                </a:lnTo>
                <a:lnTo>
                  <a:pt x="278" y="10"/>
                </a:lnTo>
                <a:lnTo>
                  <a:pt x="317" y="20"/>
                </a:lnTo>
                <a:lnTo>
                  <a:pt x="356" y="39"/>
                </a:lnTo>
                <a:lnTo>
                  <a:pt x="395" y="64"/>
                </a:lnTo>
                <a:lnTo>
                  <a:pt x="434" y="98"/>
                </a:lnTo>
                <a:lnTo>
                  <a:pt x="468" y="137"/>
                </a:lnTo>
                <a:lnTo>
                  <a:pt x="468" y="137"/>
                </a:lnTo>
                <a:lnTo>
                  <a:pt x="443" y="112"/>
                </a:lnTo>
                <a:lnTo>
                  <a:pt x="409" y="88"/>
                </a:lnTo>
                <a:lnTo>
                  <a:pt x="361" y="64"/>
                </a:lnTo>
                <a:lnTo>
                  <a:pt x="331" y="49"/>
                </a:lnTo>
                <a:lnTo>
                  <a:pt x="297" y="39"/>
                </a:lnTo>
                <a:lnTo>
                  <a:pt x="258" y="34"/>
                </a:lnTo>
                <a:lnTo>
                  <a:pt x="214" y="29"/>
                </a:lnTo>
                <a:lnTo>
                  <a:pt x="166" y="29"/>
                </a:lnTo>
                <a:lnTo>
                  <a:pt x="117" y="34"/>
                </a:lnTo>
                <a:lnTo>
                  <a:pt x="58" y="44"/>
                </a:lnTo>
                <a:lnTo>
                  <a:pt x="0" y="59"/>
                </a:lnTo>
                <a:lnTo>
                  <a:pt x="0" y="59"/>
                </a:lnTo>
                <a:close/>
              </a:path>
            </a:pathLst>
          </a:custGeom>
          <a:solidFill>
            <a:srgbClr val="FCAF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Freeform 47"/>
          <p:cNvSpPr>
            <a:spLocks/>
          </p:cNvSpPr>
          <p:nvPr/>
        </p:nvSpPr>
        <p:spPr bwMode="auto">
          <a:xfrm>
            <a:off x="7648575" y="3321051"/>
            <a:ext cx="349250" cy="207963"/>
          </a:xfrm>
          <a:custGeom>
            <a:avLst/>
            <a:gdLst>
              <a:gd name="T0" fmla="*/ 220 w 220"/>
              <a:gd name="T1" fmla="*/ 83 h 131"/>
              <a:gd name="T2" fmla="*/ 220 w 220"/>
              <a:gd name="T3" fmla="*/ 83 h 131"/>
              <a:gd name="T4" fmla="*/ 215 w 220"/>
              <a:gd name="T5" fmla="*/ 92 h 131"/>
              <a:gd name="T6" fmla="*/ 205 w 220"/>
              <a:gd name="T7" fmla="*/ 107 h 131"/>
              <a:gd name="T8" fmla="*/ 195 w 220"/>
              <a:gd name="T9" fmla="*/ 117 h 131"/>
              <a:gd name="T10" fmla="*/ 181 w 220"/>
              <a:gd name="T11" fmla="*/ 122 h 131"/>
              <a:gd name="T12" fmla="*/ 142 w 220"/>
              <a:gd name="T13" fmla="*/ 131 h 131"/>
              <a:gd name="T14" fmla="*/ 98 w 220"/>
              <a:gd name="T15" fmla="*/ 131 h 131"/>
              <a:gd name="T16" fmla="*/ 98 w 220"/>
              <a:gd name="T17" fmla="*/ 131 h 131"/>
              <a:gd name="T18" fmla="*/ 59 w 220"/>
              <a:gd name="T19" fmla="*/ 122 h 131"/>
              <a:gd name="T20" fmla="*/ 25 w 220"/>
              <a:gd name="T21" fmla="*/ 102 h 131"/>
              <a:gd name="T22" fmla="*/ 15 w 220"/>
              <a:gd name="T23" fmla="*/ 88 h 131"/>
              <a:gd name="T24" fmla="*/ 5 w 220"/>
              <a:gd name="T25" fmla="*/ 78 h 131"/>
              <a:gd name="T26" fmla="*/ 0 w 220"/>
              <a:gd name="T27" fmla="*/ 63 h 131"/>
              <a:gd name="T28" fmla="*/ 0 w 220"/>
              <a:gd name="T29" fmla="*/ 49 h 131"/>
              <a:gd name="T30" fmla="*/ 0 w 220"/>
              <a:gd name="T31" fmla="*/ 49 h 131"/>
              <a:gd name="T32" fmla="*/ 5 w 220"/>
              <a:gd name="T33" fmla="*/ 34 h 131"/>
              <a:gd name="T34" fmla="*/ 15 w 220"/>
              <a:gd name="T35" fmla="*/ 24 h 131"/>
              <a:gd name="T36" fmla="*/ 25 w 220"/>
              <a:gd name="T37" fmla="*/ 14 h 131"/>
              <a:gd name="T38" fmla="*/ 39 w 220"/>
              <a:gd name="T39" fmla="*/ 5 h 131"/>
              <a:gd name="T40" fmla="*/ 78 w 220"/>
              <a:gd name="T41" fmla="*/ 0 h 131"/>
              <a:gd name="T42" fmla="*/ 122 w 220"/>
              <a:gd name="T43" fmla="*/ 0 h 131"/>
              <a:gd name="T44" fmla="*/ 122 w 220"/>
              <a:gd name="T45" fmla="*/ 0 h 131"/>
              <a:gd name="T46" fmla="*/ 161 w 220"/>
              <a:gd name="T47" fmla="*/ 10 h 131"/>
              <a:gd name="T48" fmla="*/ 195 w 220"/>
              <a:gd name="T49" fmla="*/ 29 h 131"/>
              <a:gd name="T50" fmla="*/ 205 w 220"/>
              <a:gd name="T51" fmla="*/ 39 h 131"/>
              <a:gd name="T52" fmla="*/ 215 w 220"/>
              <a:gd name="T53" fmla="*/ 53 h 131"/>
              <a:gd name="T54" fmla="*/ 220 w 220"/>
              <a:gd name="T55" fmla="*/ 68 h 131"/>
              <a:gd name="T56" fmla="*/ 220 w 220"/>
              <a:gd name="T57" fmla="*/ 83 h 131"/>
              <a:gd name="T58" fmla="*/ 220 w 220"/>
              <a:gd name="T59" fmla="*/ 83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20" h="131">
                <a:moveTo>
                  <a:pt x="220" y="83"/>
                </a:moveTo>
                <a:lnTo>
                  <a:pt x="220" y="83"/>
                </a:lnTo>
                <a:lnTo>
                  <a:pt x="215" y="92"/>
                </a:lnTo>
                <a:lnTo>
                  <a:pt x="205" y="107"/>
                </a:lnTo>
                <a:lnTo>
                  <a:pt x="195" y="117"/>
                </a:lnTo>
                <a:lnTo>
                  <a:pt x="181" y="122"/>
                </a:lnTo>
                <a:lnTo>
                  <a:pt x="142" y="131"/>
                </a:lnTo>
                <a:lnTo>
                  <a:pt x="98" y="131"/>
                </a:lnTo>
                <a:lnTo>
                  <a:pt x="98" y="131"/>
                </a:lnTo>
                <a:lnTo>
                  <a:pt x="59" y="122"/>
                </a:lnTo>
                <a:lnTo>
                  <a:pt x="25" y="102"/>
                </a:lnTo>
                <a:lnTo>
                  <a:pt x="15" y="88"/>
                </a:lnTo>
                <a:lnTo>
                  <a:pt x="5" y="78"/>
                </a:lnTo>
                <a:lnTo>
                  <a:pt x="0" y="63"/>
                </a:lnTo>
                <a:lnTo>
                  <a:pt x="0" y="49"/>
                </a:lnTo>
                <a:lnTo>
                  <a:pt x="0" y="49"/>
                </a:lnTo>
                <a:lnTo>
                  <a:pt x="5" y="34"/>
                </a:lnTo>
                <a:lnTo>
                  <a:pt x="15" y="24"/>
                </a:lnTo>
                <a:lnTo>
                  <a:pt x="25" y="14"/>
                </a:lnTo>
                <a:lnTo>
                  <a:pt x="39" y="5"/>
                </a:lnTo>
                <a:lnTo>
                  <a:pt x="78" y="0"/>
                </a:lnTo>
                <a:lnTo>
                  <a:pt x="122" y="0"/>
                </a:lnTo>
                <a:lnTo>
                  <a:pt x="122" y="0"/>
                </a:lnTo>
                <a:lnTo>
                  <a:pt x="161" y="10"/>
                </a:lnTo>
                <a:lnTo>
                  <a:pt x="195" y="29"/>
                </a:lnTo>
                <a:lnTo>
                  <a:pt x="205" y="39"/>
                </a:lnTo>
                <a:lnTo>
                  <a:pt x="215" y="53"/>
                </a:lnTo>
                <a:lnTo>
                  <a:pt x="220" y="68"/>
                </a:lnTo>
                <a:lnTo>
                  <a:pt x="220" y="83"/>
                </a:lnTo>
                <a:lnTo>
                  <a:pt x="220" y="83"/>
                </a:lnTo>
                <a:close/>
              </a:path>
            </a:pathLst>
          </a:custGeom>
          <a:solidFill>
            <a:srgbClr val="FFE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Freeform 48"/>
          <p:cNvSpPr>
            <a:spLocks/>
          </p:cNvSpPr>
          <p:nvPr/>
        </p:nvSpPr>
        <p:spPr bwMode="auto">
          <a:xfrm>
            <a:off x="7656513" y="3321051"/>
            <a:ext cx="333375" cy="207963"/>
          </a:xfrm>
          <a:custGeom>
            <a:avLst/>
            <a:gdLst>
              <a:gd name="T0" fmla="*/ 0 w 210"/>
              <a:gd name="T1" fmla="*/ 49 h 131"/>
              <a:gd name="T2" fmla="*/ 0 w 210"/>
              <a:gd name="T3" fmla="*/ 49 h 131"/>
              <a:gd name="T4" fmla="*/ 5 w 210"/>
              <a:gd name="T5" fmla="*/ 39 h 131"/>
              <a:gd name="T6" fmla="*/ 15 w 210"/>
              <a:gd name="T7" fmla="*/ 24 h 131"/>
              <a:gd name="T8" fmla="*/ 25 w 210"/>
              <a:gd name="T9" fmla="*/ 14 h 131"/>
              <a:gd name="T10" fmla="*/ 39 w 210"/>
              <a:gd name="T11" fmla="*/ 10 h 131"/>
              <a:gd name="T12" fmla="*/ 73 w 210"/>
              <a:gd name="T13" fmla="*/ 0 h 131"/>
              <a:gd name="T14" fmla="*/ 117 w 210"/>
              <a:gd name="T15" fmla="*/ 0 h 131"/>
              <a:gd name="T16" fmla="*/ 117 w 210"/>
              <a:gd name="T17" fmla="*/ 0 h 131"/>
              <a:gd name="T18" fmla="*/ 156 w 210"/>
              <a:gd name="T19" fmla="*/ 10 h 131"/>
              <a:gd name="T20" fmla="*/ 185 w 210"/>
              <a:gd name="T21" fmla="*/ 29 h 131"/>
              <a:gd name="T22" fmla="*/ 195 w 210"/>
              <a:gd name="T23" fmla="*/ 44 h 131"/>
              <a:gd name="T24" fmla="*/ 205 w 210"/>
              <a:gd name="T25" fmla="*/ 53 h 131"/>
              <a:gd name="T26" fmla="*/ 210 w 210"/>
              <a:gd name="T27" fmla="*/ 68 h 131"/>
              <a:gd name="T28" fmla="*/ 210 w 210"/>
              <a:gd name="T29" fmla="*/ 78 h 131"/>
              <a:gd name="T30" fmla="*/ 210 w 210"/>
              <a:gd name="T31" fmla="*/ 78 h 131"/>
              <a:gd name="T32" fmla="*/ 205 w 210"/>
              <a:gd name="T33" fmla="*/ 92 h 131"/>
              <a:gd name="T34" fmla="*/ 195 w 210"/>
              <a:gd name="T35" fmla="*/ 102 h 131"/>
              <a:gd name="T36" fmla="*/ 185 w 210"/>
              <a:gd name="T37" fmla="*/ 112 h 131"/>
              <a:gd name="T38" fmla="*/ 171 w 210"/>
              <a:gd name="T39" fmla="*/ 122 h 131"/>
              <a:gd name="T40" fmla="*/ 137 w 210"/>
              <a:gd name="T41" fmla="*/ 131 h 131"/>
              <a:gd name="T42" fmla="*/ 93 w 210"/>
              <a:gd name="T43" fmla="*/ 127 h 131"/>
              <a:gd name="T44" fmla="*/ 93 w 210"/>
              <a:gd name="T45" fmla="*/ 127 h 131"/>
              <a:gd name="T46" fmla="*/ 54 w 210"/>
              <a:gd name="T47" fmla="*/ 117 h 131"/>
              <a:gd name="T48" fmla="*/ 25 w 210"/>
              <a:gd name="T49" fmla="*/ 97 h 131"/>
              <a:gd name="T50" fmla="*/ 15 w 210"/>
              <a:gd name="T51" fmla="*/ 88 h 131"/>
              <a:gd name="T52" fmla="*/ 5 w 210"/>
              <a:gd name="T53" fmla="*/ 73 h 131"/>
              <a:gd name="T54" fmla="*/ 0 w 210"/>
              <a:gd name="T55" fmla="*/ 63 h 131"/>
              <a:gd name="T56" fmla="*/ 0 w 210"/>
              <a:gd name="T57" fmla="*/ 49 h 131"/>
              <a:gd name="T58" fmla="*/ 0 w 210"/>
              <a:gd name="T59" fmla="*/ 49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0" h="131">
                <a:moveTo>
                  <a:pt x="0" y="49"/>
                </a:moveTo>
                <a:lnTo>
                  <a:pt x="0" y="49"/>
                </a:lnTo>
                <a:lnTo>
                  <a:pt x="5" y="39"/>
                </a:lnTo>
                <a:lnTo>
                  <a:pt x="15" y="24"/>
                </a:lnTo>
                <a:lnTo>
                  <a:pt x="25" y="14"/>
                </a:lnTo>
                <a:lnTo>
                  <a:pt x="39" y="10"/>
                </a:lnTo>
                <a:lnTo>
                  <a:pt x="73" y="0"/>
                </a:lnTo>
                <a:lnTo>
                  <a:pt x="117" y="0"/>
                </a:lnTo>
                <a:lnTo>
                  <a:pt x="117" y="0"/>
                </a:lnTo>
                <a:lnTo>
                  <a:pt x="156" y="10"/>
                </a:lnTo>
                <a:lnTo>
                  <a:pt x="185" y="29"/>
                </a:lnTo>
                <a:lnTo>
                  <a:pt x="195" y="44"/>
                </a:lnTo>
                <a:lnTo>
                  <a:pt x="205" y="53"/>
                </a:lnTo>
                <a:lnTo>
                  <a:pt x="210" y="68"/>
                </a:lnTo>
                <a:lnTo>
                  <a:pt x="210" y="78"/>
                </a:lnTo>
                <a:lnTo>
                  <a:pt x="210" y="78"/>
                </a:lnTo>
                <a:lnTo>
                  <a:pt x="205" y="92"/>
                </a:lnTo>
                <a:lnTo>
                  <a:pt x="195" y="102"/>
                </a:lnTo>
                <a:lnTo>
                  <a:pt x="185" y="112"/>
                </a:lnTo>
                <a:lnTo>
                  <a:pt x="171" y="122"/>
                </a:lnTo>
                <a:lnTo>
                  <a:pt x="137" y="131"/>
                </a:lnTo>
                <a:lnTo>
                  <a:pt x="93" y="127"/>
                </a:lnTo>
                <a:lnTo>
                  <a:pt x="93" y="127"/>
                </a:lnTo>
                <a:lnTo>
                  <a:pt x="54" y="117"/>
                </a:lnTo>
                <a:lnTo>
                  <a:pt x="25" y="97"/>
                </a:lnTo>
                <a:lnTo>
                  <a:pt x="15" y="88"/>
                </a:lnTo>
                <a:lnTo>
                  <a:pt x="5" y="73"/>
                </a:lnTo>
                <a:lnTo>
                  <a:pt x="0" y="63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Freeform 49"/>
          <p:cNvSpPr>
            <a:spLocks/>
          </p:cNvSpPr>
          <p:nvPr/>
        </p:nvSpPr>
        <p:spPr bwMode="auto">
          <a:xfrm>
            <a:off x="7664450" y="3328988"/>
            <a:ext cx="317500" cy="193675"/>
          </a:xfrm>
          <a:custGeom>
            <a:avLst/>
            <a:gdLst>
              <a:gd name="T0" fmla="*/ 0 w 200"/>
              <a:gd name="T1" fmla="*/ 44 h 122"/>
              <a:gd name="T2" fmla="*/ 0 w 200"/>
              <a:gd name="T3" fmla="*/ 44 h 122"/>
              <a:gd name="T4" fmla="*/ 5 w 200"/>
              <a:gd name="T5" fmla="*/ 34 h 122"/>
              <a:gd name="T6" fmla="*/ 10 w 200"/>
              <a:gd name="T7" fmla="*/ 24 h 122"/>
              <a:gd name="T8" fmla="*/ 24 w 200"/>
              <a:gd name="T9" fmla="*/ 14 h 122"/>
              <a:gd name="T10" fmla="*/ 34 w 200"/>
              <a:gd name="T11" fmla="*/ 5 h 122"/>
              <a:gd name="T12" fmla="*/ 68 w 200"/>
              <a:gd name="T13" fmla="*/ 0 h 122"/>
              <a:gd name="T14" fmla="*/ 112 w 200"/>
              <a:gd name="T15" fmla="*/ 0 h 122"/>
              <a:gd name="T16" fmla="*/ 112 w 200"/>
              <a:gd name="T17" fmla="*/ 0 h 122"/>
              <a:gd name="T18" fmla="*/ 146 w 200"/>
              <a:gd name="T19" fmla="*/ 9 h 122"/>
              <a:gd name="T20" fmla="*/ 180 w 200"/>
              <a:gd name="T21" fmla="*/ 29 h 122"/>
              <a:gd name="T22" fmla="*/ 190 w 200"/>
              <a:gd name="T23" fmla="*/ 39 h 122"/>
              <a:gd name="T24" fmla="*/ 195 w 200"/>
              <a:gd name="T25" fmla="*/ 48 h 122"/>
              <a:gd name="T26" fmla="*/ 200 w 200"/>
              <a:gd name="T27" fmla="*/ 63 h 122"/>
              <a:gd name="T28" fmla="*/ 200 w 200"/>
              <a:gd name="T29" fmla="*/ 73 h 122"/>
              <a:gd name="T30" fmla="*/ 200 w 200"/>
              <a:gd name="T31" fmla="*/ 73 h 122"/>
              <a:gd name="T32" fmla="*/ 195 w 200"/>
              <a:gd name="T33" fmla="*/ 87 h 122"/>
              <a:gd name="T34" fmla="*/ 190 w 200"/>
              <a:gd name="T35" fmla="*/ 97 h 122"/>
              <a:gd name="T36" fmla="*/ 176 w 200"/>
              <a:gd name="T37" fmla="*/ 107 h 122"/>
              <a:gd name="T38" fmla="*/ 166 w 200"/>
              <a:gd name="T39" fmla="*/ 112 h 122"/>
              <a:gd name="T40" fmla="*/ 132 w 200"/>
              <a:gd name="T41" fmla="*/ 122 h 122"/>
              <a:gd name="T42" fmla="*/ 93 w 200"/>
              <a:gd name="T43" fmla="*/ 122 h 122"/>
              <a:gd name="T44" fmla="*/ 93 w 200"/>
              <a:gd name="T45" fmla="*/ 122 h 122"/>
              <a:gd name="T46" fmla="*/ 54 w 200"/>
              <a:gd name="T47" fmla="*/ 112 h 122"/>
              <a:gd name="T48" fmla="*/ 24 w 200"/>
              <a:gd name="T49" fmla="*/ 92 h 122"/>
              <a:gd name="T50" fmla="*/ 10 w 200"/>
              <a:gd name="T51" fmla="*/ 83 h 122"/>
              <a:gd name="T52" fmla="*/ 5 w 200"/>
              <a:gd name="T53" fmla="*/ 68 h 122"/>
              <a:gd name="T54" fmla="*/ 0 w 200"/>
              <a:gd name="T55" fmla="*/ 58 h 122"/>
              <a:gd name="T56" fmla="*/ 0 w 200"/>
              <a:gd name="T57" fmla="*/ 44 h 122"/>
              <a:gd name="T58" fmla="*/ 0 w 200"/>
              <a:gd name="T59" fmla="*/ 4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0" h="122">
                <a:moveTo>
                  <a:pt x="0" y="44"/>
                </a:moveTo>
                <a:lnTo>
                  <a:pt x="0" y="44"/>
                </a:lnTo>
                <a:lnTo>
                  <a:pt x="5" y="34"/>
                </a:lnTo>
                <a:lnTo>
                  <a:pt x="10" y="24"/>
                </a:lnTo>
                <a:lnTo>
                  <a:pt x="24" y="14"/>
                </a:lnTo>
                <a:lnTo>
                  <a:pt x="34" y="5"/>
                </a:lnTo>
                <a:lnTo>
                  <a:pt x="68" y="0"/>
                </a:lnTo>
                <a:lnTo>
                  <a:pt x="112" y="0"/>
                </a:lnTo>
                <a:lnTo>
                  <a:pt x="112" y="0"/>
                </a:lnTo>
                <a:lnTo>
                  <a:pt x="146" y="9"/>
                </a:lnTo>
                <a:lnTo>
                  <a:pt x="180" y="29"/>
                </a:lnTo>
                <a:lnTo>
                  <a:pt x="190" y="39"/>
                </a:lnTo>
                <a:lnTo>
                  <a:pt x="195" y="48"/>
                </a:lnTo>
                <a:lnTo>
                  <a:pt x="200" y="63"/>
                </a:lnTo>
                <a:lnTo>
                  <a:pt x="200" y="73"/>
                </a:lnTo>
                <a:lnTo>
                  <a:pt x="200" y="73"/>
                </a:lnTo>
                <a:lnTo>
                  <a:pt x="195" y="87"/>
                </a:lnTo>
                <a:lnTo>
                  <a:pt x="190" y="97"/>
                </a:lnTo>
                <a:lnTo>
                  <a:pt x="176" y="107"/>
                </a:lnTo>
                <a:lnTo>
                  <a:pt x="166" y="112"/>
                </a:lnTo>
                <a:lnTo>
                  <a:pt x="132" y="122"/>
                </a:lnTo>
                <a:lnTo>
                  <a:pt x="93" y="122"/>
                </a:lnTo>
                <a:lnTo>
                  <a:pt x="93" y="122"/>
                </a:lnTo>
                <a:lnTo>
                  <a:pt x="54" y="112"/>
                </a:lnTo>
                <a:lnTo>
                  <a:pt x="24" y="92"/>
                </a:lnTo>
                <a:lnTo>
                  <a:pt x="10" y="83"/>
                </a:lnTo>
                <a:lnTo>
                  <a:pt x="5" y="68"/>
                </a:lnTo>
                <a:lnTo>
                  <a:pt x="0" y="58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rgbClr val="FFE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Freeform 50"/>
          <p:cNvSpPr>
            <a:spLocks/>
          </p:cNvSpPr>
          <p:nvPr/>
        </p:nvSpPr>
        <p:spPr bwMode="auto">
          <a:xfrm>
            <a:off x="7672388" y="3328988"/>
            <a:ext cx="301625" cy="193675"/>
          </a:xfrm>
          <a:custGeom>
            <a:avLst/>
            <a:gdLst>
              <a:gd name="T0" fmla="*/ 0 w 190"/>
              <a:gd name="T1" fmla="*/ 44 h 122"/>
              <a:gd name="T2" fmla="*/ 0 w 190"/>
              <a:gd name="T3" fmla="*/ 44 h 122"/>
              <a:gd name="T4" fmla="*/ 5 w 190"/>
              <a:gd name="T5" fmla="*/ 34 h 122"/>
              <a:gd name="T6" fmla="*/ 10 w 190"/>
              <a:gd name="T7" fmla="*/ 24 h 122"/>
              <a:gd name="T8" fmla="*/ 19 w 190"/>
              <a:gd name="T9" fmla="*/ 14 h 122"/>
              <a:gd name="T10" fmla="*/ 34 w 190"/>
              <a:gd name="T11" fmla="*/ 9 h 122"/>
              <a:gd name="T12" fmla="*/ 68 w 190"/>
              <a:gd name="T13" fmla="*/ 0 h 122"/>
              <a:gd name="T14" fmla="*/ 102 w 190"/>
              <a:gd name="T15" fmla="*/ 0 h 122"/>
              <a:gd name="T16" fmla="*/ 102 w 190"/>
              <a:gd name="T17" fmla="*/ 0 h 122"/>
              <a:gd name="T18" fmla="*/ 141 w 190"/>
              <a:gd name="T19" fmla="*/ 9 h 122"/>
              <a:gd name="T20" fmla="*/ 171 w 190"/>
              <a:gd name="T21" fmla="*/ 29 h 122"/>
              <a:gd name="T22" fmla="*/ 180 w 190"/>
              <a:gd name="T23" fmla="*/ 39 h 122"/>
              <a:gd name="T24" fmla="*/ 190 w 190"/>
              <a:gd name="T25" fmla="*/ 48 h 122"/>
              <a:gd name="T26" fmla="*/ 190 w 190"/>
              <a:gd name="T27" fmla="*/ 63 h 122"/>
              <a:gd name="T28" fmla="*/ 190 w 190"/>
              <a:gd name="T29" fmla="*/ 73 h 122"/>
              <a:gd name="T30" fmla="*/ 190 w 190"/>
              <a:gd name="T31" fmla="*/ 73 h 122"/>
              <a:gd name="T32" fmla="*/ 190 w 190"/>
              <a:gd name="T33" fmla="*/ 87 h 122"/>
              <a:gd name="T34" fmla="*/ 180 w 190"/>
              <a:gd name="T35" fmla="*/ 97 h 122"/>
              <a:gd name="T36" fmla="*/ 171 w 190"/>
              <a:gd name="T37" fmla="*/ 102 h 122"/>
              <a:gd name="T38" fmla="*/ 156 w 190"/>
              <a:gd name="T39" fmla="*/ 112 h 122"/>
              <a:gd name="T40" fmla="*/ 122 w 190"/>
              <a:gd name="T41" fmla="*/ 122 h 122"/>
              <a:gd name="T42" fmla="*/ 88 w 190"/>
              <a:gd name="T43" fmla="*/ 117 h 122"/>
              <a:gd name="T44" fmla="*/ 88 w 190"/>
              <a:gd name="T45" fmla="*/ 117 h 122"/>
              <a:gd name="T46" fmla="*/ 49 w 190"/>
              <a:gd name="T47" fmla="*/ 107 h 122"/>
              <a:gd name="T48" fmla="*/ 19 w 190"/>
              <a:gd name="T49" fmla="*/ 92 h 122"/>
              <a:gd name="T50" fmla="*/ 10 w 190"/>
              <a:gd name="T51" fmla="*/ 83 h 122"/>
              <a:gd name="T52" fmla="*/ 5 w 190"/>
              <a:gd name="T53" fmla="*/ 68 h 122"/>
              <a:gd name="T54" fmla="*/ 0 w 190"/>
              <a:gd name="T55" fmla="*/ 58 h 122"/>
              <a:gd name="T56" fmla="*/ 0 w 190"/>
              <a:gd name="T57" fmla="*/ 44 h 122"/>
              <a:gd name="T58" fmla="*/ 0 w 190"/>
              <a:gd name="T59" fmla="*/ 4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90" h="122">
                <a:moveTo>
                  <a:pt x="0" y="44"/>
                </a:moveTo>
                <a:lnTo>
                  <a:pt x="0" y="44"/>
                </a:lnTo>
                <a:lnTo>
                  <a:pt x="5" y="34"/>
                </a:lnTo>
                <a:lnTo>
                  <a:pt x="10" y="24"/>
                </a:lnTo>
                <a:lnTo>
                  <a:pt x="19" y="14"/>
                </a:lnTo>
                <a:lnTo>
                  <a:pt x="34" y="9"/>
                </a:lnTo>
                <a:lnTo>
                  <a:pt x="68" y="0"/>
                </a:lnTo>
                <a:lnTo>
                  <a:pt x="102" y="0"/>
                </a:lnTo>
                <a:lnTo>
                  <a:pt x="102" y="0"/>
                </a:lnTo>
                <a:lnTo>
                  <a:pt x="141" y="9"/>
                </a:lnTo>
                <a:lnTo>
                  <a:pt x="171" y="29"/>
                </a:lnTo>
                <a:lnTo>
                  <a:pt x="180" y="39"/>
                </a:lnTo>
                <a:lnTo>
                  <a:pt x="190" y="48"/>
                </a:lnTo>
                <a:lnTo>
                  <a:pt x="190" y="63"/>
                </a:lnTo>
                <a:lnTo>
                  <a:pt x="190" y="73"/>
                </a:lnTo>
                <a:lnTo>
                  <a:pt x="190" y="73"/>
                </a:lnTo>
                <a:lnTo>
                  <a:pt x="190" y="87"/>
                </a:lnTo>
                <a:lnTo>
                  <a:pt x="180" y="97"/>
                </a:lnTo>
                <a:lnTo>
                  <a:pt x="171" y="102"/>
                </a:lnTo>
                <a:lnTo>
                  <a:pt x="156" y="112"/>
                </a:lnTo>
                <a:lnTo>
                  <a:pt x="122" y="122"/>
                </a:lnTo>
                <a:lnTo>
                  <a:pt x="88" y="117"/>
                </a:lnTo>
                <a:lnTo>
                  <a:pt x="88" y="117"/>
                </a:lnTo>
                <a:lnTo>
                  <a:pt x="49" y="107"/>
                </a:lnTo>
                <a:lnTo>
                  <a:pt x="19" y="92"/>
                </a:lnTo>
                <a:lnTo>
                  <a:pt x="10" y="83"/>
                </a:lnTo>
                <a:lnTo>
                  <a:pt x="5" y="68"/>
                </a:lnTo>
                <a:lnTo>
                  <a:pt x="0" y="58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Freeform 51"/>
          <p:cNvSpPr>
            <a:spLocks/>
          </p:cNvSpPr>
          <p:nvPr/>
        </p:nvSpPr>
        <p:spPr bwMode="auto">
          <a:xfrm>
            <a:off x="7680325" y="3336926"/>
            <a:ext cx="285750" cy="177800"/>
          </a:xfrm>
          <a:custGeom>
            <a:avLst/>
            <a:gdLst>
              <a:gd name="T0" fmla="*/ 0 w 180"/>
              <a:gd name="T1" fmla="*/ 39 h 112"/>
              <a:gd name="T2" fmla="*/ 0 w 180"/>
              <a:gd name="T3" fmla="*/ 39 h 112"/>
              <a:gd name="T4" fmla="*/ 0 w 180"/>
              <a:gd name="T5" fmla="*/ 29 h 112"/>
              <a:gd name="T6" fmla="*/ 10 w 180"/>
              <a:gd name="T7" fmla="*/ 19 h 112"/>
              <a:gd name="T8" fmla="*/ 29 w 180"/>
              <a:gd name="T9" fmla="*/ 4 h 112"/>
              <a:gd name="T10" fmla="*/ 63 w 180"/>
              <a:gd name="T11" fmla="*/ 0 h 112"/>
              <a:gd name="T12" fmla="*/ 97 w 180"/>
              <a:gd name="T13" fmla="*/ 0 h 112"/>
              <a:gd name="T14" fmla="*/ 97 w 180"/>
              <a:gd name="T15" fmla="*/ 0 h 112"/>
              <a:gd name="T16" fmla="*/ 136 w 180"/>
              <a:gd name="T17" fmla="*/ 9 h 112"/>
              <a:gd name="T18" fmla="*/ 161 w 180"/>
              <a:gd name="T19" fmla="*/ 24 h 112"/>
              <a:gd name="T20" fmla="*/ 180 w 180"/>
              <a:gd name="T21" fmla="*/ 43 h 112"/>
              <a:gd name="T22" fmla="*/ 180 w 180"/>
              <a:gd name="T23" fmla="*/ 58 h 112"/>
              <a:gd name="T24" fmla="*/ 180 w 180"/>
              <a:gd name="T25" fmla="*/ 68 h 112"/>
              <a:gd name="T26" fmla="*/ 180 w 180"/>
              <a:gd name="T27" fmla="*/ 68 h 112"/>
              <a:gd name="T28" fmla="*/ 180 w 180"/>
              <a:gd name="T29" fmla="*/ 78 h 112"/>
              <a:gd name="T30" fmla="*/ 170 w 180"/>
              <a:gd name="T31" fmla="*/ 87 h 112"/>
              <a:gd name="T32" fmla="*/ 151 w 180"/>
              <a:gd name="T33" fmla="*/ 102 h 112"/>
              <a:gd name="T34" fmla="*/ 117 w 180"/>
              <a:gd name="T35" fmla="*/ 112 h 112"/>
              <a:gd name="T36" fmla="*/ 83 w 180"/>
              <a:gd name="T37" fmla="*/ 112 h 112"/>
              <a:gd name="T38" fmla="*/ 83 w 180"/>
              <a:gd name="T39" fmla="*/ 112 h 112"/>
              <a:gd name="T40" fmla="*/ 44 w 180"/>
              <a:gd name="T41" fmla="*/ 102 h 112"/>
              <a:gd name="T42" fmla="*/ 19 w 180"/>
              <a:gd name="T43" fmla="*/ 82 h 112"/>
              <a:gd name="T44" fmla="*/ 0 w 180"/>
              <a:gd name="T45" fmla="*/ 63 h 112"/>
              <a:gd name="T46" fmla="*/ 0 w 180"/>
              <a:gd name="T47" fmla="*/ 53 h 112"/>
              <a:gd name="T48" fmla="*/ 0 w 180"/>
              <a:gd name="T49" fmla="*/ 39 h 112"/>
              <a:gd name="T50" fmla="*/ 0 w 180"/>
              <a:gd name="T51" fmla="*/ 3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0" h="112">
                <a:moveTo>
                  <a:pt x="0" y="39"/>
                </a:moveTo>
                <a:lnTo>
                  <a:pt x="0" y="39"/>
                </a:lnTo>
                <a:lnTo>
                  <a:pt x="0" y="29"/>
                </a:lnTo>
                <a:lnTo>
                  <a:pt x="10" y="19"/>
                </a:lnTo>
                <a:lnTo>
                  <a:pt x="29" y="4"/>
                </a:lnTo>
                <a:lnTo>
                  <a:pt x="63" y="0"/>
                </a:lnTo>
                <a:lnTo>
                  <a:pt x="97" y="0"/>
                </a:lnTo>
                <a:lnTo>
                  <a:pt x="97" y="0"/>
                </a:lnTo>
                <a:lnTo>
                  <a:pt x="136" y="9"/>
                </a:lnTo>
                <a:lnTo>
                  <a:pt x="161" y="24"/>
                </a:lnTo>
                <a:lnTo>
                  <a:pt x="180" y="43"/>
                </a:lnTo>
                <a:lnTo>
                  <a:pt x="180" y="58"/>
                </a:lnTo>
                <a:lnTo>
                  <a:pt x="180" y="68"/>
                </a:lnTo>
                <a:lnTo>
                  <a:pt x="180" y="68"/>
                </a:lnTo>
                <a:lnTo>
                  <a:pt x="180" y="78"/>
                </a:lnTo>
                <a:lnTo>
                  <a:pt x="170" y="87"/>
                </a:lnTo>
                <a:lnTo>
                  <a:pt x="151" y="102"/>
                </a:lnTo>
                <a:lnTo>
                  <a:pt x="117" y="112"/>
                </a:lnTo>
                <a:lnTo>
                  <a:pt x="83" y="112"/>
                </a:lnTo>
                <a:lnTo>
                  <a:pt x="83" y="112"/>
                </a:lnTo>
                <a:lnTo>
                  <a:pt x="44" y="102"/>
                </a:lnTo>
                <a:lnTo>
                  <a:pt x="19" y="82"/>
                </a:lnTo>
                <a:lnTo>
                  <a:pt x="0" y="63"/>
                </a:lnTo>
                <a:lnTo>
                  <a:pt x="0" y="53"/>
                </a:lnTo>
                <a:lnTo>
                  <a:pt x="0" y="39"/>
                </a:lnTo>
                <a:lnTo>
                  <a:pt x="0" y="39"/>
                </a:lnTo>
                <a:close/>
              </a:path>
            </a:pathLst>
          </a:custGeom>
          <a:solidFill>
            <a:srgbClr val="FFE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Freeform 52"/>
          <p:cNvSpPr>
            <a:spLocks/>
          </p:cNvSpPr>
          <p:nvPr/>
        </p:nvSpPr>
        <p:spPr bwMode="auto">
          <a:xfrm>
            <a:off x="7680325" y="3336926"/>
            <a:ext cx="285750" cy="169863"/>
          </a:xfrm>
          <a:custGeom>
            <a:avLst/>
            <a:gdLst>
              <a:gd name="T0" fmla="*/ 0 w 180"/>
              <a:gd name="T1" fmla="*/ 43 h 107"/>
              <a:gd name="T2" fmla="*/ 0 w 180"/>
              <a:gd name="T3" fmla="*/ 43 h 107"/>
              <a:gd name="T4" fmla="*/ 5 w 180"/>
              <a:gd name="T5" fmla="*/ 29 h 107"/>
              <a:gd name="T6" fmla="*/ 14 w 180"/>
              <a:gd name="T7" fmla="*/ 24 h 107"/>
              <a:gd name="T8" fmla="*/ 34 w 180"/>
              <a:gd name="T9" fmla="*/ 9 h 107"/>
              <a:gd name="T10" fmla="*/ 63 w 180"/>
              <a:gd name="T11" fmla="*/ 0 h 107"/>
              <a:gd name="T12" fmla="*/ 97 w 180"/>
              <a:gd name="T13" fmla="*/ 0 h 107"/>
              <a:gd name="T14" fmla="*/ 97 w 180"/>
              <a:gd name="T15" fmla="*/ 0 h 107"/>
              <a:gd name="T16" fmla="*/ 131 w 180"/>
              <a:gd name="T17" fmla="*/ 9 h 107"/>
              <a:gd name="T18" fmla="*/ 161 w 180"/>
              <a:gd name="T19" fmla="*/ 24 h 107"/>
              <a:gd name="T20" fmla="*/ 175 w 180"/>
              <a:gd name="T21" fmla="*/ 43 h 107"/>
              <a:gd name="T22" fmla="*/ 180 w 180"/>
              <a:gd name="T23" fmla="*/ 58 h 107"/>
              <a:gd name="T24" fmla="*/ 180 w 180"/>
              <a:gd name="T25" fmla="*/ 68 h 107"/>
              <a:gd name="T26" fmla="*/ 180 w 180"/>
              <a:gd name="T27" fmla="*/ 68 h 107"/>
              <a:gd name="T28" fmla="*/ 175 w 180"/>
              <a:gd name="T29" fmla="*/ 78 h 107"/>
              <a:gd name="T30" fmla="*/ 170 w 180"/>
              <a:gd name="T31" fmla="*/ 87 h 107"/>
              <a:gd name="T32" fmla="*/ 146 w 180"/>
              <a:gd name="T33" fmla="*/ 102 h 107"/>
              <a:gd name="T34" fmla="*/ 117 w 180"/>
              <a:gd name="T35" fmla="*/ 107 h 107"/>
              <a:gd name="T36" fmla="*/ 83 w 180"/>
              <a:gd name="T37" fmla="*/ 107 h 107"/>
              <a:gd name="T38" fmla="*/ 83 w 180"/>
              <a:gd name="T39" fmla="*/ 107 h 107"/>
              <a:gd name="T40" fmla="*/ 49 w 180"/>
              <a:gd name="T41" fmla="*/ 97 h 107"/>
              <a:gd name="T42" fmla="*/ 19 w 180"/>
              <a:gd name="T43" fmla="*/ 82 h 107"/>
              <a:gd name="T44" fmla="*/ 5 w 180"/>
              <a:gd name="T45" fmla="*/ 63 h 107"/>
              <a:gd name="T46" fmla="*/ 0 w 180"/>
              <a:gd name="T47" fmla="*/ 53 h 107"/>
              <a:gd name="T48" fmla="*/ 0 w 180"/>
              <a:gd name="T49" fmla="*/ 43 h 107"/>
              <a:gd name="T50" fmla="*/ 0 w 180"/>
              <a:gd name="T51" fmla="*/ 43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0" h="107">
                <a:moveTo>
                  <a:pt x="0" y="43"/>
                </a:moveTo>
                <a:lnTo>
                  <a:pt x="0" y="43"/>
                </a:lnTo>
                <a:lnTo>
                  <a:pt x="5" y="29"/>
                </a:lnTo>
                <a:lnTo>
                  <a:pt x="14" y="24"/>
                </a:lnTo>
                <a:lnTo>
                  <a:pt x="34" y="9"/>
                </a:lnTo>
                <a:lnTo>
                  <a:pt x="63" y="0"/>
                </a:lnTo>
                <a:lnTo>
                  <a:pt x="97" y="0"/>
                </a:lnTo>
                <a:lnTo>
                  <a:pt x="97" y="0"/>
                </a:lnTo>
                <a:lnTo>
                  <a:pt x="131" y="9"/>
                </a:lnTo>
                <a:lnTo>
                  <a:pt x="161" y="24"/>
                </a:lnTo>
                <a:lnTo>
                  <a:pt x="175" y="43"/>
                </a:lnTo>
                <a:lnTo>
                  <a:pt x="180" y="58"/>
                </a:lnTo>
                <a:lnTo>
                  <a:pt x="180" y="68"/>
                </a:lnTo>
                <a:lnTo>
                  <a:pt x="180" y="68"/>
                </a:lnTo>
                <a:lnTo>
                  <a:pt x="175" y="78"/>
                </a:lnTo>
                <a:lnTo>
                  <a:pt x="170" y="87"/>
                </a:lnTo>
                <a:lnTo>
                  <a:pt x="146" y="102"/>
                </a:lnTo>
                <a:lnTo>
                  <a:pt x="117" y="107"/>
                </a:lnTo>
                <a:lnTo>
                  <a:pt x="83" y="107"/>
                </a:lnTo>
                <a:lnTo>
                  <a:pt x="83" y="107"/>
                </a:lnTo>
                <a:lnTo>
                  <a:pt x="49" y="97"/>
                </a:lnTo>
                <a:lnTo>
                  <a:pt x="19" y="82"/>
                </a:lnTo>
                <a:lnTo>
                  <a:pt x="5" y="63"/>
                </a:lnTo>
                <a:lnTo>
                  <a:pt x="0" y="53"/>
                </a:lnTo>
                <a:lnTo>
                  <a:pt x="0" y="43"/>
                </a:lnTo>
                <a:lnTo>
                  <a:pt x="0" y="43"/>
                </a:lnTo>
                <a:close/>
              </a:path>
            </a:pathLst>
          </a:custGeom>
          <a:solidFill>
            <a:srgbClr val="FFE1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Freeform 53"/>
          <p:cNvSpPr>
            <a:spLocks/>
          </p:cNvSpPr>
          <p:nvPr/>
        </p:nvSpPr>
        <p:spPr bwMode="auto">
          <a:xfrm>
            <a:off x="7688263" y="3343276"/>
            <a:ext cx="269875" cy="163513"/>
          </a:xfrm>
          <a:custGeom>
            <a:avLst/>
            <a:gdLst>
              <a:gd name="T0" fmla="*/ 0 w 170"/>
              <a:gd name="T1" fmla="*/ 39 h 103"/>
              <a:gd name="T2" fmla="*/ 0 w 170"/>
              <a:gd name="T3" fmla="*/ 39 h 103"/>
              <a:gd name="T4" fmla="*/ 5 w 170"/>
              <a:gd name="T5" fmla="*/ 30 h 103"/>
              <a:gd name="T6" fmla="*/ 9 w 170"/>
              <a:gd name="T7" fmla="*/ 20 h 103"/>
              <a:gd name="T8" fmla="*/ 34 w 170"/>
              <a:gd name="T9" fmla="*/ 5 h 103"/>
              <a:gd name="T10" fmla="*/ 58 w 170"/>
              <a:gd name="T11" fmla="*/ 0 h 103"/>
              <a:gd name="T12" fmla="*/ 92 w 170"/>
              <a:gd name="T13" fmla="*/ 0 h 103"/>
              <a:gd name="T14" fmla="*/ 92 w 170"/>
              <a:gd name="T15" fmla="*/ 0 h 103"/>
              <a:gd name="T16" fmla="*/ 126 w 170"/>
              <a:gd name="T17" fmla="*/ 10 h 103"/>
              <a:gd name="T18" fmla="*/ 151 w 170"/>
              <a:gd name="T19" fmla="*/ 25 h 103"/>
              <a:gd name="T20" fmla="*/ 165 w 170"/>
              <a:gd name="T21" fmla="*/ 44 h 103"/>
              <a:gd name="T22" fmla="*/ 170 w 170"/>
              <a:gd name="T23" fmla="*/ 54 h 103"/>
              <a:gd name="T24" fmla="*/ 170 w 170"/>
              <a:gd name="T25" fmla="*/ 64 h 103"/>
              <a:gd name="T26" fmla="*/ 170 w 170"/>
              <a:gd name="T27" fmla="*/ 64 h 103"/>
              <a:gd name="T28" fmla="*/ 165 w 170"/>
              <a:gd name="T29" fmla="*/ 74 h 103"/>
              <a:gd name="T30" fmla="*/ 161 w 170"/>
              <a:gd name="T31" fmla="*/ 83 h 103"/>
              <a:gd name="T32" fmla="*/ 141 w 170"/>
              <a:gd name="T33" fmla="*/ 98 h 103"/>
              <a:gd name="T34" fmla="*/ 112 w 170"/>
              <a:gd name="T35" fmla="*/ 103 h 103"/>
              <a:gd name="T36" fmla="*/ 78 w 170"/>
              <a:gd name="T37" fmla="*/ 103 h 103"/>
              <a:gd name="T38" fmla="*/ 78 w 170"/>
              <a:gd name="T39" fmla="*/ 103 h 103"/>
              <a:gd name="T40" fmla="*/ 44 w 170"/>
              <a:gd name="T41" fmla="*/ 93 h 103"/>
              <a:gd name="T42" fmla="*/ 19 w 170"/>
              <a:gd name="T43" fmla="*/ 78 h 103"/>
              <a:gd name="T44" fmla="*/ 5 w 170"/>
              <a:gd name="T45" fmla="*/ 59 h 103"/>
              <a:gd name="T46" fmla="*/ 0 w 170"/>
              <a:gd name="T47" fmla="*/ 49 h 103"/>
              <a:gd name="T48" fmla="*/ 0 w 170"/>
              <a:gd name="T49" fmla="*/ 39 h 103"/>
              <a:gd name="T50" fmla="*/ 0 w 170"/>
              <a:gd name="T51" fmla="*/ 39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0" h="103">
                <a:moveTo>
                  <a:pt x="0" y="39"/>
                </a:moveTo>
                <a:lnTo>
                  <a:pt x="0" y="39"/>
                </a:lnTo>
                <a:lnTo>
                  <a:pt x="5" y="30"/>
                </a:lnTo>
                <a:lnTo>
                  <a:pt x="9" y="20"/>
                </a:lnTo>
                <a:lnTo>
                  <a:pt x="34" y="5"/>
                </a:lnTo>
                <a:lnTo>
                  <a:pt x="58" y="0"/>
                </a:lnTo>
                <a:lnTo>
                  <a:pt x="92" y="0"/>
                </a:lnTo>
                <a:lnTo>
                  <a:pt x="92" y="0"/>
                </a:lnTo>
                <a:lnTo>
                  <a:pt x="126" y="10"/>
                </a:lnTo>
                <a:lnTo>
                  <a:pt x="151" y="25"/>
                </a:lnTo>
                <a:lnTo>
                  <a:pt x="165" y="44"/>
                </a:lnTo>
                <a:lnTo>
                  <a:pt x="170" y="54"/>
                </a:lnTo>
                <a:lnTo>
                  <a:pt x="170" y="64"/>
                </a:lnTo>
                <a:lnTo>
                  <a:pt x="170" y="64"/>
                </a:lnTo>
                <a:lnTo>
                  <a:pt x="165" y="74"/>
                </a:lnTo>
                <a:lnTo>
                  <a:pt x="161" y="83"/>
                </a:lnTo>
                <a:lnTo>
                  <a:pt x="141" y="98"/>
                </a:lnTo>
                <a:lnTo>
                  <a:pt x="112" y="103"/>
                </a:lnTo>
                <a:lnTo>
                  <a:pt x="78" y="103"/>
                </a:lnTo>
                <a:lnTo>
                  <a:pt x="78" y="103"/>
                </a:lnTo>
                <a:lnTo>
                  <a:pt x="44" y="93"/>
                </a:lnTo>
                <a:lnTo>
                  <a:pt x="19" y="78"/>
                </a:lnTo>
                <a:lnTo>
                  <a:pt x="5" y="59"/>
                </a:lnTo>
                <a:lnTo>
                  <a:pt x="0" y="49"/>
                </a:lnTo>
                <a:lnTo>
                  <a:pt x="0" y="39"/>
                </a:lnTo>
                <a:lnTo>
                  <a:pt x="0" y="39"/>
                </a:lnTo>
                <a:close/>
              </a:path>
            </a:pathLst>
          </a:custGeom>
          <a:solidFill>
            <a:srgbClr val="FFD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Freeform 54"/>
          <p:cNvSpPr>
            <a:spLocks/>
          </p:cNvSpPr>
          <p:nvPr/>
        </p:nvSpPr>
        <p:spPr bwMode="auto">
          <a:xfrm>
            <a:off x="7696200" y="3343276"/>
            <a:ext cx="254000" cy="155575"/>
          </a:xfrm>
          <a:custGeom>
            <a:avLst/>
            <a:gdLst>
              <a:gd name="T0" fmla="*/ 0 w 160"/>
              <a:gd name="T1" fmla="*/ 39 h 98"/>
              <a:gd name="T2" fmla="*/ 0 w 160"/>
              <a:gd name="T3" fmla="*/ 39 h 98"/>
              <a:gd name="T4" fmla="*/ 4 w 160"/>
              <a:gd name="T5" fmla="*/ 30 h 98"/>
              <a:gd name="T6" fmla="*/ 9 w 160"/>
              <a:gd name="T7" fmla="*/ 20 h 98"/>
              <a:gd name="T8" fmla="*/ 29 w 160"/>
              <a:gd name="T9" fmla="*/ 5 h 98"/>
              <a:gd name="T10" fmla="*/ 58 w 160"/>
              <a:gd name="T11" fmla="*/ 0 h 98"/>
              <a:gd name="T12" fmla="*/ 87 w 160"/>
              <a:gd name="T13" fmla="*/ 0 h 98"/>
              <a:gd name="T14" fmla="*/ 87 w 160"/>
              <a:gd name="T15" fmla="*/ 0 h 98"/>
              <a:gd name="T16" fmla="*/ 117 w 160"/>
              <a:gd name="T17" fmla="*/ 10 h 98"/>
              <a:gd name="T18" fmla="*/ 141 w 160"/>
              <a:gd name="T19" fmla="*/ 25 h 98"/>
              <a:gd name="T20" fmla="*/ 156 w 160"/>
              <a:gd name="T21" fmla="*/ 44 h 98"/>
              <a:gd name="T22" fmla="*/ 160 w 160"/>
              <a:gd name="T23" fmla="*/ 54 h 98"/>
              <a:gd name="T24" fmla="*/ 160 w 160"/>
              <a:gd name="T25" fmla="*/ 64 h 98"/>
              <a:gd name="T26" fmla="*/ 160 w 160"/>
              <a:gd name="T27" fmla="*/ 64 h 98"/>
              <a:gd name="T28" fmla="*/ 156 w 160"/>
              <a:gd name="T29" fmla="*/ 74 h 98"/>
              <a:gd name="T30" fmla="*/ 151 w 160"/>
              <a:gd name="T31" fmla="*/ 78 h 98"/>
              <a:gd name="T32" fmla="*/ 131 w 160"/>
              <a:gd name="T33" fmla="*/ 93 h 98"/>
              <a:gd name="T34" fmla="*/ 102 w 160"/>
              <a:gd name="T35" fmla="*/ 98 h 98"/>
              <a:gd name="T36" fmla="*/ 73 w 160"/>
              <a:gd name="T37" fmla="*/ 98 h 98"/>
              <a:gd name="T38" fmla="*/ 73 w 160"/>
              <a:gd name="T39" fmla="*/ 98 h 98"/>
              <a:gd name="T40" fmla="*/ 43 w 160"/>
              <a:gd name="T41" fmla="*/ 93 h 98"/>
              <a:gd name="T42" fmla="*/ 19 w 160"/>
              <a:gd name="T43" fmla="*/ 78 h 98"/>
              <a:gd name="T44" fmla="*/ 4 w 160"/>
              <a:gd name="T45" fmla="*/ 59 h 98"/>
              <a:gd name="T46" fmla="*/ 0 w 160"/>
              <a:gd name="T47" fmla="*/ 49 h 98"/>
              <a:gd name="T48" fmla="*/ 0 w 160"/>
              <a:gd name="T49" fmla="*/ 39 h 98"/>
              <a:gd name="T50" fmla="*/ 0 w 160"/>
              <a:gd name="T51" fmla="*/ 39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0" h="98">
                <a:moveTo>
                  <a:pt x="0" y="39"/>
                </a:moveTo>
                <a:lnTo>
                  <a:pt x="0" y="39"/>
                </a:lnTo>
                <a:lnTo>
                  <a:pt x="4" y="30"/>
                </a:lnTo>
                <a:lnTo>
                  <a:pt x="9" y="20"/>
                </a:lnTo>
                <a:lnTo>
                  <a:pt x="29" y="5"/>
                </a:lnTo>
                <a:lnTo>
                  <a:pt x="58" y="0"/>
                </a:lnTo>
                <a:lnTo>
                  <a:pt x="87" y="0"/>
                </a:lnTo>
                <a:lnTo>
                  <a:pt x="87" y="0"/>
                </a:lnTo>
                <a:lnTo>
                  <a:pt x="117" y="10"/>
                </a:lnTo>
                <a:lnTo>
                  <a:pt x="141" y="25"/>
                </a:lnTo>
                <a:lnTo>
                  <a:pt x="156" y="44"/>
                </a:lnTo>
                <a:lnTo>
                  <a:pt x="160" y="54"/>
                </a:lnTo>
                <a:lnTo>
                  <a:pt x="160" y="64"/>
                </a:lnTo>
                <a:lnTo>
                  <a:pt x="160" y="64"/>
                </a:lnTo>
                <a:lnTo>
                  <a:pt x="156" y="74"/>
                </a:lnTo>
                <a:lnTo>
                  <a:pt x="151" y="78"/>
                </a:lnTo>
                <a:lnTo>
                  <a:pt x="131" y="93"/>
                </a:lnTo>
                <a:lnTo>
                  <a:pt x="102" y="98"/>
                </a:lnTo>
                <a:lnTo>
                  <a:pt x="73" y="98"/>
                </a:lnTo>
                <a:lnTo>
                  <a:pt x="73" y="98"/>
                </a:lnTo>
                <a:lnTo>
                  <a:pt x="43" y="93"/>
                </a:lnTo>
                <a:lnTo>
                  <a:pt x="19" y="78"/>
                </a:lnTo>
                <a:lnTo>
                  <a:pt x="4" y="59"/>
                </a:lnTo>
                <a:lnTo>
                  <a:pt x="0" y="49"/>
                </a:lnTo>
                <a:lnTo>
                  <a:pt x="0" y="39"/>
                </a:lnTo>
                <a:lnTo>
                  <a:pt x="0" y="39"/>
                </a:lnTo>
                <a:close/>
              </a:path>
            </a:pathLst>
          </a:custGeom>
          <a:solidFill>
            <a:srgbClr val="FFDB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8" name="Freeform 55"/>
          <p:cNvSpPr>
            <a:spLocks/>
          </p:cNvSpPr>
          <p:nvPr/>
        </p:nvSpPr>
        <p:spPr bwMode="auto">
          <a:xfrm>
            <a:off x="7702550" y="3351213"/>
            <a:ext cx="241300" cy="147638"/>
          </a:xfrm>
          <a:custGeom>
            <a:avLst/>
            <a:gdLst>
              <a:gd name="T0" fmla="*/ 0 w 152"/>
              <a:gd name="T1" fmla="*/ 34 h 93"/>
              <a:gd name="T2" fmla="*/ 0 w 152"/>
              <a:gd name="T3" fmla="*/ 34 h 93"/>
              <a:gd name="T4" fmla="*/ 5 w 152"/>
              <a:gd name="T5" fmla="*/ 25 h 93"/>
              <a:gd name="T6" fmla="*/ 10 w 152"/>
              <a:gd name="T7" fmla="*/ 15 h 93"/>
              <a:gd name="T8" fmla="*/ 30 w 152"/>
              <a:gd name="T9" fmla="*/ 5 h 93"/>
              <a:gd name="T10" fmla="*/ 54 w 152"/>
              <a:gd name="T11" fmla="*/ 0 h 93"/>
              <a:gd name="T12" fmla="*/ 83 w 152"/>
              <a:gd name="T13" fmla="*/ 0 h 93"/>
              <a:gd name="T14" fmla="*/ 83 w 152"/>
              <a:gd name="T15" fmla="*/ 0 h 93"/>
              <a:gd name="T16" fmla="*/ 113 w 152"/>
              <a:gd name="T17" fmla="*/ 5 h 93"/>
              <a:gd name="T18" fmla="*/ 137 w 152"/>
              <a:gd name="T19" fmla="*/ 20 h 93"/>
              <a:gd name="T20" fmla="*/ 152 w 152"/>
              <a:gd name="T21" fmla="*/ 39 h 93"/>
              <a:gd name="T22" fmla="*/ 152 w 152"/>
              <a:gd name="T23" fmla="*/ 49 h 93"/>
              <a:gd name="T24" fmla="*/ 152 w 152"/>
              <a:gd name="T25" fmla="*/ 59 h 93"/>
              <a:gd name="T26" fmla="*/ 152 w 152"/>
              <a:gd name="T27" fmla="*/ 59 h 93"/>
              <a:gd name="T28" fmla="*/ 152 w 152"/>
              <a:gd name="T29" fmla="*/ 64 h 93"/>
              <a:gd name="T30" fmla="*/ 142 w 152"/>
              <a:gd name="T31" fmla="*/ 73 h 93"/>
              <a:gd name="T32" fmla="*/ 127 w 152"/>
              <a:gd name="T33" fmla="*/ 88 h 93"/>
              <a:gd name="T34" fmla="*/ 98 w 152"/>
              <a:gd name="T35" fmla="*/ 93 h 93"/>
              <a:gd name="T36" fmla="*/ 69 w 152"/>
              <a:gd name="T37" fmla="*/ 93 h 93"/>
              <a:gd name="T38" fmla="*/ 69 w 152"/>
              <a:gd name="T39" fmla="*/ 93 h 93"/>
              <a:gd name="T40" fmla="*/ 39 w 152"/>
              <a:gd name="T41" fmla="*/ 83 h 93"/>
              <a:gd name="T42" fmla="*/ 15 w 152"/>
              <a:gd name="T43" fmla="*/ 69 h 93"/>
              <a:gd name="T44" fmla="*/ 5 w 152"/>
              <a:gd name="T45" fmla="*/ 54 h 93"/>
              <a:gd name="T46" fmla="*/ 0 w 152"/>
              <a:gd name="T47" fmla="*/ 44 h 93"/>
              <a:gd name="T48" fmla="*/ 0 w 152"/>
              <a:gd name="T49" fmla="*/ 34 h 93"/>
              <a:gd name="T50" fmla="*/ 0 w 152"/>
              <a:gd name="T51" fmla="*/ 3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2" h="93">
                <a:moveTo>
                  <a:pt x="0" y="34"/>
                </a:moveTo>
                <a:lnTo>
                  <a:pt x="0" y="34"/>
                </a:lnTo>
                <a:lnTo>
                  <a:pt x="5" y="25"/>
                </a:lnTo>
                <a:lnTo>
                  <a:pt x="10" y="15"/>
                </a:lnTo>
                <a:lnTo>
                  <a:pt x="30" y="5"/>
                </a:lnTo>
                <a:lnTo>
                  <a:pt x="54" y="0"/>
                </a:lnTo>
                <a:lnTo>
                  <a:pt x="83" y="0"/>
                </a:lnTo>
                <a:lnTo>
                  <a:pt x="83" y="0"/>
                </a:lnTo>
                <a:lnTo>
                  <a:pt x="113" y="5"/>
                </a:lnTo>
                <a:lnTo>
                  <a:pt x="137" y="20"/>
                </a:lnTo>
                <a:lnTo>
                  <a:pt x="152" y="39"/>
                </a:lnTo>
                <a:lnTo>
                  <a:pt x="152" y="49"/>
                </a:lnTo>
                <a:lnTo>
                  <a:pt x="152" y="59"/>
                </a:lnTo>
                <a:lnTo>
                  <a:pt x="152" y="59"/>
                </a:lnTo>
                <a:lnTo>
                  <a:pt x="152" y="64"/>
                </a:lnTo>
                <a:lnTo>
                  <a:pt x="142" y="73"/>
                </a:lnTo>
                <a:lnTo>
                  <a:pt x="127" y="88"/>
                </a:lnTo>
                <a:lnTo>
                  <a:pt x="98" y="93"/>
                </a:lnTo>
                <a:lnTo>
                  <a:pt x="69" y="93"/>
                </a:lnTo>
                <a:lnTo>
                  <a:pt x="69" y="93"/>
                </a:lnTo>
                <a:lnTo>
                  <a:pt x="39" y="83"/>
                </a:lnTo>
                <a:lnTo>
                  <a:pt x="15" y="69"/>
                </a:lnTo>
                <a:lnTo>
                  <a:pt x="5" y="54"/>
                </a:lnTo>
                <a:lnTo>
                  <a:pt x="0" y="44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D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9" name="Freeform 56"/>
          <p:cNvSpPr>
            <a:spLocks/>
          </p:cNvSpPr>
          <p:nvPr/>
        </p:nvSpPr>
        <p:spPr bwMode="auto">
          <a:xfrm>
            <a:off x="7710488" y="3351213"/>
            <a:ext cx="225425" cy="139700"/>
          </a:xfrm>
          <a:custGeom>
            <a:avLst/>
            <a:gdLst>
              <a:gd name="T0" fmla="*/ 0 w 142"/>
              <a:gd name="T1" fmla="*/ 34 h 88"/>
              <a:gd name="T2" fmla="*/ 0 w 142"/>
              <a:gd name="T3" fmla="*/ 34 h 88"/>
              <a:gd name="T4" fmla="*/ 5 w 142"/>
              <a:gd name="T5" fmla="*/ 20 h 88"/>
              <a:gd name="T6" fmla="*/ 25 w 142"/>
              <a:gd name="T7" fmla="*/ 5 h 88"/>
              <a:gd name="T8" fmla="*/ 49 w 142"/>
              <a:gd name="T9" fmla="*/ 0 h 88"/>
              <a:gd name="T10" fmla="*/ 78 w 142"/>
              <a:gd name="T11" fmla="*/ 0 h 88"/>
              <a:gd name="T12" fmla="*/ 78 w 142"/>
              <a:gd name="T13" fmla="*/ 0 h 88"/>
              <a:gd name="T14" fmla="*/ 108 w 142"/>
              <a:gd name="T15" fmla="*/ 10 h 88"/>
              <a:gd name="T16" fmla="*/ 127 w 142"/>
              <a:gd name="T17" fmla="*/ 20 h 88"/>
              <a:gd name="T18" fmla="*/ 142 w 142"/>
              <a:gd name="T19" fmla="*/ 39 h 88"/>
              <a:gd name="T20" fmla="*/ 142 w 142"/>
              <a:gd name="T21" fmla="*/ 54 h 88"/>
              <a:gd name="T22" fmla="*/ 142 w 142"/>
              <a:gd name="T23" fmla="*/ 54 h 88"/>
              <a:gd name="T24" fmla="*/ 137 w 142"/>
              <a:gd name="T25" fmla="*/ 73 h 88"/>
              <a:gd name="T26" fmla="*/ 117 w 142"/>
              <a:gd name="T27" fmla="*/ 83 h 88"/>
              <a:gd name="T28" fmla="*/ 93 w 142"/>
              <a:gd name="T29" fmla="*/ 88 h 88"/>
              <a:gd name="T30" fmla="*/ 64 w 142"/>
              <a:gd name="T31" fmla="*/ 88 h 88"/>
              <a:gd name="T32" fmla="*/ 64 w 142"/>
              <a:gd name="T33" fmla="*/ 88 h 88"/>
              <a:gd name="T34" fmla="*/ 34 w 142"/>
              <a:gd name="T35" fmla="*/ 83 h 88"/>
              <a:gd name="T36" fmla="*/ 15 w 142"/>
              <a:gd name="T37" fmla="*/ 69 h 88"/>
              <a:gd name="T38" fmla="*/ 0 w 142"/>
              <a:gd name="T39" fmla="*/ 54 h 88"/>
              <a:gd name="T40" fmla="*/ 0 w 142"/>
              <a:gd name="T41" fmla="*/ 34 h 88"/>
              <a:gd name="T42" fmla="*/ 0 w 142"/>
              <a:gd name="T43" fmla="*/ 34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2" h="88">
                <a:moveTo>
                  <a:pt x="0" y="34"/>
                </a:moveTo>
                <a:lnTo>
                  <a:pt x="0" y="34"/>
                </a:lnTo>
                <a:lnTo>
                  <a:pt x="5" y="20"/>
                </a:lnTo>
                <a:lnTo>
                  <a:pt x="25" y="5"/>
                </a:lnTo>
                <a:lnTo>
                  <a:pt x="49" y="0"/>
                </a:lnTo>
                <a:lnTo>
                  <a:pt x="78" y="0"/>
                </a:lnTo>
                <a:lnTo>
                  <a:pt x="78" y="0"/>
                </a:lnTo>
                <a:lnTo>
                  <a:pt x="108" y="10"/>
                </a:lnTo>
                <a:lnTo>
                  <a:pt x="127" y="20"/>
                </a:lnTo>
                <a:lnTo>
                  <a:pt x="142" y="39"/>
                </a:lnTo>
                <a:lnTo>
                  <a:pt x="142" y="54"/>
                </a:lnTo>
                <a:lnTo>
                  <a:pt x="142" y="54"/>
                </a:lnTo>
                <a:lnTo>
                  <a:pt x="137" y="73"/>
                </a:lnTo>
                <a:lnTo>
                  <a:pt x="117" y="83"/>
                </a:lnTo>
                <a:lnTo>
                  <a:pt x="93" y="88"/>
                </a:lnTo>
                <a:lnTo>
                  <a:pt x="64" y="88"/>
                </a:lnTo>
                <a:lnTo>
                  <a:pt x="64" y="88"/>
                </a:lnTo>
                <a:lnTo>
                  <a:pt x="34" y="83"/>
                </a:lnTo>
                <a:lnTo>
                  <a:pt x="15" y="69"/>
                </a:lnTo>
                <a:lnTo>
                  <a:pt x="0" y="54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D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0" name="Freeform 57"/>
          <p:cNvSpPr>
            <a:spLocks/>
          </p:cNvSpPr>
          <p:nvPr/>
        </p:nvSpPr>
        <p:spPr bwMode="auto">
          <a:xfrm>
            <a:off x="7718425" y="3359151"/>
            <a:ext cx="217487" cy="131763"/>
          </a:xfrm>
          <a:custGeom>
            <a:avLst/>
            <a:gdLst>
              <a:gd name="T0" fmla="*/ 0 w 137"/>
              <a:gd name="T1" fmla="*/ 29 h 83"/>
              <a:gd name="T2" fmla="*/ 0 w 137"/>
              <a:gd name="T3" fmla="*/ 29 h 83"/>
              <a:gd name="T4" fmla="*/ 5 w 137"/>
              <a:gd name="T5" fmla="*/ 15 h 83"/>
              <a:gd name="T6" fmla="*/ 25 w 137"/>
              <a:gd name="T7" fmla="*/ 5 h 83"/>
              <a:gd name="T8" fmla="*/ 44 w 137"/>
              <a:gd name="T9" fmla="*/ 0 h 83"/>
              <a:gd name="T10" fmla="*/ 73 w 137"/>
              <a:gd name="T11" fmla="*/ 0 h 83"/>
              <a:gd name="T12" fmla="*/ 73 w 137"/>
              <a:gd name="T13" fmla="*/ 0 h 83"/>
              <a:gd name="T14" fmla="*/ 98 w 137"/>
              <a:gd name="T15" fmla="*/ 5 h 83"/>
              <a:gd name="T16" fmla="*/ 117 w 137"/>
              <a:gd name="T17" fmla="*/ 20 h 83"/>
              <a:gd name="T18" fmla="*/ 132 w 137"/>
              <a:gd name="T19" fmla="*/ 34 h 83"/>
              <a:gd name="T20" fmla="*/ 137 w 137"/>
              <a:gd name="T21" fmla="*/ 49 h 83"/>
              <a:gd name="T22" fmla="*/ 137 w 137"/>
              <a:gd name="T23" fmla="*/ 49 h 83"/>
              <a:gd name="T24" fmla="*/ 127 w 137"/>
              <a:gd name="T25" fmla="*/ 64 h 83"/>
              <a:gd name="T26" fmla="*/ 107 w 137"/>
              <a:gd name="T27" fmla="*/ 78 h 83"/>
              <a:gd name="T28" fmla="*/ 88 w 137"/>
              <a:gd name="T29" fmla="*/ 83 h 83"/>
              <a:gd name="T30" fmla="*/ 59 w 137"/>
              <a:gd name="T31" fmla="*/ 83 h 83"/>
              <a:gd name="T32" fmla="*/ 59 w 137"/>
              <a:gd name="T33" fmla="*/ 83 h 83"/>
              <a:gd name="T34" fmla="*/ 34 w 137"/>
              <a:gd name="T35" fmla="*/ 73 h 83"/>
              <a:gd name="T36" fmla="*/ 15 w 137"/>
              <a:gd name="T37" fmla="*/ 64 h 83"/>
              <a:gd name="T38" fmla="*/ 0 w 137"/>
              <a:gd name="T39" fmla="*/ 49 h 83"/>
              <a:gd name="T40" fmla="*/ 0 w 137"/>
              <a:gd name="T41" fmla="*/ 29 h 83"/>
              <a:gd name="T42" fmla="*/ 0 w 137"/>
              <a:gd name="T43" fmla="*/ 2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7" h="83">
                <a:moveTo>
                  <a:pt x="0" y="29"/>
                </a:moveTo>
                <a:lnTo>
                  <a:pt x="0" y="29"/>
                </a:lnTo>
                <a:lnTo>
                  <a:pt x="5" y="15"/>
                </a:lnTo>
                <a:lnTo>
                  <a:pt x="25" y="5"/>
                </a:lnTo>
                <a:lnTo>
                  <a:pt x="44" y="0"/>
                </a:lnTo>
                <a:lnTo>
                  <a:pt x="73" y="0"/>
                </a:lnTo>
                <a:lnTo>
                  <a:pt x="73" y="0"/>
                </a:lnTo>
                <a:lnTo>
                  <a:pt x="98" y="5"/>
                </a:lnTo>
                <a:lnTo>
                  <a:pt x="117" y="20"/>
                </a:lnTo>
                <a:lnTo>
                  <a:pt x="132" y="34"/>
                </a:lnTo>
                <a:lnTo>
                  <a:pt x="137" y="49"/>
                </a:lnTo>
                <a:lnTo>
                  <a:pt x="137" y="49"/>
                </a:lnTo>
                <a:lnTo>
                  <a:pt x="127" y="64"/>
                </a:lnTo>
                <a:lnTo>
                  <a:pt x="107" y="78"/>
                </a:lnTo>
                <a:lnTo>
                  <a:pt x="88" y="83"/>
                </a:lnTo>
                <a:lnTo>
                  <a:pt x="59" y="83"/>
                </a:lnTo>
                <a:lnTo>
                  <a:pt x="59" y="83"/>
                </a:lnTo>
                <a:lnTo>
                  <a:pt x="34" y="73"/>
                </a:lnTo>
                <a:lnTo>
                  <a:pt x="15" y="64"/>
                </a:lnTo>
                <a:lnTo>
                  <a:pt x="0" y="49"/>
                </a:lnTo>
                <a:lnTo>
                  <a:pt x="0" y="29"/>
                </a:lnTo>
                <a:lnTo>
                  <a:pt x="0" y="29"/>
                </a:lnTo>
                <a:close/>
              </a:path>
            </a:pathLst>
          </a:custGeom>
          <a:solidFill>
            <a:srgbClr val="FFD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7718425" y="3359151"/>
            <a:ext cx="209550" cy="123825"/>
          </a:xfrm>
          <a:custGeom>
            <a:avLst/>
            <a:gdLst>
              <a:gd name="T0" fmla="*/ 0 w 132"/>
              <a:gd name="T1" fmla="*/ 29 h 78"/>
              <a:gd name="T2" fmla="*/ 0 w 132"/>
              <a:gd name="T3" fmla="*/ 29 h 78"/>
              <a:gd name="T4" fmla="*/ 10 w 132"/>
              <a:gd name="T5" fmla="*/ 15 h 78"/>
              <a:gd name="T6" fmla="*/ 25 w 132"/>
              <a:gd name="T7" fmla="*/ 5 h 78"/>
              <a:gd name="T8" fmla="*/ 49 w 132"/>
              <a:gd name="T9" fmla="*/ 0 h 78"/>
              <a:gd name="T10" fmla="*/ 73 w 132"/>
              <a:gd name="T11" fmla="*/ 0 h 78"/>
              <a:gd name="T12" fmla="*/ 73 w 132"/>
              <a:gd name="T13" fmla="*/ 0 h 78"/>
              <a:gd name="T14" fmla="*/ 98 w 132"/>
              <a:gd name="T15" fmla="*/ 10 h 78"/>
              <a:gd name="T16" fmla="*/ 117 w 132"/>
              <a:gd name="T17" fmla="*/ 20 h 78"/>
              <a:gd name="T18" fmla="*/ 127 w 132"/>
              <a:gd name="T19" fmla="*/ 34 h 78"/>
              <a:gd name="T20" fmla="*/ 132 w 132"/>
              <a:gd name="T21" fmla="*/ 49 h 78"/>
              <a:gd name="T22" fmla="*/ 132 w 132"/>
              <a:gd name="T23" fmla="*/ 49 h 78"/>
              <a:gd name="T24" fmla="*/ 122 w 132"/>
              <a:gd name="T25" fmla="*/ 64 h 78"/>
              <a:gd name="T26" fmla="*/ 107 w 132"/>
              <a:gd name="T27" fmla="*/ 73 h 78"/>
              <a:gd name="T28" fmla="*/ 83 w 132"/>
              <a:gd name="T29" fmla="*/ 78 h 78"/>
              <a:gd name="T30" fmla="*/ 59 w 132"/>
              <a:gd name="T31" fmla="*/ 78 h 78"/>
              <a:gd name="T32" fmla="*/ 59 w 132"/>
              <a:gd name="T33" fmla="*/ 78 h 78"/>
              <a:gd name="T34" fmla="*/ 34 w 132"/>
              <a:gd name="T35" fmla="*/ 73 h 78"/>
              <a:gd name="T36" fmla="*/ 15 w 132"/>
              <a:gd name="T37" fmla="*/ 64 h 78"/>
              <a:gd name="T38" fmla="*/ 5 w 132"/>
              <a:gd name="T39" fmla="*/ 49 h 78"/>
              <a:gd name="T40" fmla="*/ 0 w 132"/>
              <a:gd name="T41" fmla="*/ 29 h 78"/>
              <a:gd name="T42" fmla="*/ 0 w 132"/>
              <a:gd name="T43" fmla="*/ 2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2" h="78">
                <a:moveTo>
                  <a:pt x="0" y="29"/>
                </a:moveTo>
                <a:lnTo>
                  <a:pt x="0" y="29"/>
                </a:lnTo>
                <a:lnTo>
                  <a:pt x="10" y="15"/>
                </a:lnTo>
                <a:lnTo>
                  <a:pt x="25" y="5"/>
                </a:lnTo>
                <a:lnTo>
                  <a:pt x="49" y="0"/>
                </a:lnTo>
                <a:lnTo>
                  <a:pt x="73" y="0"/>
                </a:lnTo>
                <a:lnTo>
                  <a:pt x="73" y="0"/>
                </a:lnTo>
                <a:lnTo>
                  <a:pt x="98" y="10"/>
                </a:lnTo>
                <a:lnTo>
                  <a:pt x="117" y="20"/>
                </a:lnTo>
                <a:lnTo>
                  <a:pt x="127" y="34"/>
                </a:lnTo>
                <a:lnTo>
                  <a:pt x="132" y="49"/>
                </a:lnTo>
                <a:lnTo>
                  <a:pt x="132" y="49"/>
                </a:lnTo>
                <a:lnTo>
                  <a:pt x="122" y="64"/>
                </a:lnTo>
                <a:lnTo>
                  <a:pt x="107" y="73"/>
                </a:lnTo>
                <a:lnTo>
                  <a:pt x="83" y="78"/>
                </a:lnTo>
                <a:lnTo>
                  <a:pt x="59" y="78"/>
                </a:lnTo>
                <a:lnTo>
                  <a:pt x="59" y="78"/>
                </a:lnTo>
                <a:lnTo>
                  <a:pt x="34" y="73"/>
                </a:lnTo>
                <a:lnTo>
                  <a:pt x="15" y="64"/>
                </a:lnTo>
                <a:lnTo>
                  <a:pt x="5" y="49"/>
                </a:lnTo>
                <a:lnTo>
                  <a:pt x="0" y="29"/>
                </a:lnTo>
                <a:lnTo>
                  <a:pt x="0" y="29"/>
                </a:lnTo>
                <a:close/>
              </a:path>
            </a:pathLst>
          </a:custGeom>
          <a:solidFill>
            <a:srgbClr val="FFD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7726363" y="3367088"/>
            <a:ext cx="193675" cy="115888"/>
          </a:xfrm>
          <a:custGeom>
            <a:avLst/>
            <a:gdLst>
              <a:gd name="T0" fmla="*/ 0 w 122"/>
              <a:gd name="T1" fmla="*/ 24 h 73"/>
              <a:gd name="T2" fmla="*/ 0 w 122"/>
              <a:gd name="T3" fmla="*/ 24 h 73"/>
              <a:gd name="T4" fmla="*/ 10 w 122"/>
              <a:gd name="T5" fmla="*/ 15 h 73"/>
              <a:gd name="T6" fmla="*/ 24 w 122"/>
              <a:gd name="T7" fmla="*/ 5 h 73"/>
              <a:gd name="T8" fmla="*/ 44 w 122"/>
              <a:gd name="T9" fmla="*/ 0 h 73"/>
              <a:gd name="T10" fmla="*/ 68 w 122"/>
              <a:gd name="T11" fmla="*/ 0 h 73"/>
              <a:gd name="T12" fmla="*/ 68 w 122"/>
              <a:gd name="T13" fmla="*/ 0 h 73"/>
              <a:gd name="T14" fmla="*/ 88 w 122"/>
              <a:gd name="T15" fmla="*/ 5 h 73"/>
              <a:gd name="T16" fmla="*/ 107 w 122"/>
              <a:gd name="T17" fmla="*/ 15 h 73"/>
              <a:gd name="T18" fmla="*/ 117 w 122"/>
              <a:gd name="T19" fmla="*/ 29 h 73"/>
              <a:gd name="T20" fmla="*/ 122 w 122"/>
              <a:gd name="T21" fmla="*/ 44 h 73"/>
              <a:gd name="T22" fmla="*/ 122 w 122"/>
              <a:gd name="T23" fmla="*/ 44 h 73"/>
              <a:gd name="T24" fmla="*/ 112 w 122"/>
              <a:gd name="T25" fmla="*/ 59 h 73"/>
              <a:gd name="T26" fmla="*/ 98 w 122"/>
              <a:gd name="T27" fmla="*/ 68 h 73"/>
              <a:gd name="T28" fmla="*/ 78 w 122"/>
              <a:gd name="T29" fmla="*/ 73 h 73"/>
              <a:gd name="T30" fmla="*/ 54 w 122"/>
              <a:gd name="T31" fmla="*/ 73 h 73"/>
              <a:gd name="T32" fmla="*/ 54 w 122"/>
              <a:gd name="T33" fmla="*/ 73 h 73"/>
              <a:gd name="T34" fmla="*/ 34 w 122"/>
              <a:gd name="T35" fmla="*/ 63 h 73"/>
              <a:gd name="T36" fmla="*/ 15 w 122"/>
              <a:gd name="T37" fmla="*/ 54 h 73"/>
              <a:gd name="T38" fmla="*/ 5 w 122"/>
              <a:gd name="T39" fmla="*/ 44 h 73"/>
              <a:gd name="T40" fmla="*/ 0 w 122"/>
              <a:gd name="T41" fmla="*/ 24 h 73"/>
              <a:gd name="T42" fmla="*/ 0 w 122"/>
              <a:gd name="T43" fmla="*/ 24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2" h="73">
                <a:moveTo>
                  <a:pt x="0" y="24"/>
                </a:moveTo>
                <a:lnTo>
                  <a:pt x="0" y="24"/>
                </a:lnTo>
                <a:lnTo>
                  <a:pt x="10" y="15"/>
                </a:lnTo>
                <a:lnTo>
                  <a:pt x="24" y="5"/>
                </a:lnTo>
                <a:lnTo>
                  <a:pt x="44" y="0"/>
                </a:lnTo>
                <a:lnTo>
                  <a:pt x="68" y="0"/>
                </a:lnTo>
                <a:lnTo>
                  <a:pt x="68" y="0"/>
                </a:lnTo>
                <a:lnTo>
                  <a:pt x="88" y="5"/>
                </a:lnTo>
                <a:lnTo>
                  <a:pt x="107" y="15"/>
                </a:lnTo>
                <a:lnTo>
                  <a:pt x="117" y="29"/>
                </a:lnTo>
                <a:lnTo>
                  <a:pt x="122" y="44"/>
                </a:lnTo>
                <a:lnTo>
                  <a:pt x="122" y="44"/>
                </a:lnTo>
                <a:lnTo>
                  <a:pt x="112" y="59"/>
                </a:lnTo>
                <a:lnTo>
                  <a:pt x="98" y="68"/>
                </a:lnTo>
                <a:lnTo>
                  <a:pt x="78" y="73"/>
                </a:lnTo>
                <a:lnTo>
                  <a:pt x="54" y="73"/>
                </a:lnTo>
                <a:lnTo>
                  <a:pt x="54" y="73"/>
                </a:lnTo>
                <a:lnTo>
                  <a:pt x="34" y="63"/>
                </a:lnTo>
                <a:lnTo>
                  <a:pt x="15" y="54"/>
                </a:lnTo>
                <a:lnTo>
                  <a:pt x="5" y="44"/>
                </a:lnTo>
                <a:lnTo>
                  <a:pt x="0" y="24"/>
                </a:lnTo>
                <a:lnTo>
                  <a:pt x="0" y="24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7734300" y="3367088"/>
            <a:ext cx="177800" cy="107950"/>
          </a:xfrm>
          <a:custGeom>
            <a:avLst/>
            <a:gdLst>
              <a:gd name="T0" fmla="*/ 112 w 112"/>
              <a:gd name="T1" fmla="*/ 44 h 68"/>
              <a:gd name="T2" fmla="*/ 112 w 112"/>
              <a:gd name="T3" fmla="*/ 44 h 68"/>
              <a:gd name="T4" fmla="*/ 107 w 112"/>
              <a:gd name="T5" fmla="*/ 59 h 68"/>
              <a:gd name="T6" fmla="*/ 93 w 112"/>
              <a:gd name="T7" fmla="*/ 63 h 68"/>
              <a:gd name="T8" fmla="*/ 73 w 112"/>
              <a:gd name="T9" fmla="*/ 68 h 68"/>
              <a:gd name="T10" fmla="*/ 49 w 112"/>
              <a:gd name="T11" fmla="*/ 68 h 68"/>
              <a:gd name="T12" fmla="*/ 49 w 112"/>
              <a:gd name="T13" fmla="*/ 68 h 68"/>
              <a:gd name="T14" fmla="*/ 29 w 112"/>
              <a:gd name="T15" fmla="*/ 63 h 68"/>
              <a:gd name="T16" fmla="*/ 15 w 112"/>
              <a:gd name="T17" fmla="*/ 54 h 68"/>
              <a:gd name="T18" fmla="*/ 5 w 112"/>
              <a:gd name="T19" fmla="*/ 39 h 68"/>
              <a:gd name="T20" fmla="*/ 0 w 112"/>
              <a:gd name="T21" fmla="*/ 29 h 68"/>
              <a:gd name="T22" fmla="*/ 0 w 112"/>
              <a:gd name="T23" fmla="*/ 29 h 68"/>
              <a:gd name="T24" fmla="*/ 5 w 112"/>
              <a:gd name="T25" fmla="*/ 15 h 68"/>
              <a:gd name="T26" fmla="*/ 19 w 112"/>
              <a:gd name="T27" fmla="*/ 5 h 68"/>
              <a:gd name="T28" fmla="*/ 39 w 112"/>
              <a:gd name="T29" fmla="*/ 0 h 68"/>
              <a:gd name="T30" fmla="*/ 63 w 112"/>
              <a:gd name="T31" fmla="*/ 0 h 68"/>
              <a:gd name="T32" fmla="*/ 63 w 112"/>
              <a:gd name="T33" fmla="*/ 0 h 68"/>
              <a:gd name="T34" fmla="*/ 83 w 112"/>
              <a:gd name="T35" fmla="*/ 5 h 68"/>
              <a:gd name="T36" fmla="*/ 97 w 112"/>
              <a:gd name="T37" fmla="*/ 20 h 68"/>
              <a:gd name="T38" fmla="*/ 112 w 112"/>
              <a:gd name="T39" fmla="*/ 29 h 68"/>
              <a:gd name="T40" fmla="*/ 112 w 112"/>
              <a:gd name="T41" fmla="*/ 44 h 68"/>
              <a:gd name="T42" fmla="*/ 112 w 112"/>
              <a:gd name="T43" fmla="*/ 4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2" h="68">
                <a:moveTo>
                  <a:pt x="112" y="44"/>
                </a:moveTo>
                <a:lnTo>
                  <a:pt x="112" y="44"/>
                </a:lnTo>
                <a:lnTo>
                  <a:pt x="107" y="59"/>
                </a:lnTo>
                <a:lnTo>
                  <a:pt x="93" y="63"/>
                </a:lnTo>
                <a:lnTo>
                  <a:pt x="73" y="68"/>
                </a:lnTo>
                <a:lnTo>
                  <a:pt x="49" y="68"/>
                </a:lnTo>
                <a:lnTo>
                  <a:pt x="49" y="68"/>
                </a:lnTo>
                <a:lnTo>
                  <a:pt x="29" y="63"/>
                </a:lnTo>
                <a:lnTo>
                  <a:pt x="15" y="54"/>
                </a:lnTo>
                <a:lnTo>
                  <a:pt x="5" y="39"/>
                </a:lnTo>
                <a:lnTo>
                  <a:pt x="0" y="29"/>
                </a:lnTo>
                <a:lnTo>
                  <a:pt x="0" y="29"/>
                </a:lnTo>
                <a:lnTo>
                  <a:pt x="5" y="15"/>
                </a:lnTo>
                <a:lnTo>
                  <a:pt x="19" y="5"/>
                </a:lnTo>
                <a:lnTo>
                  <a:pt x="39" y="0"/>
                </a:lnTo>
                <a:lnTo>
                  <a:pt x="63" y="0"/>
                </a:lnTo>
                <a:lnTo>
                  <a:pt x="63" y="0"/>
                </a:lnTo>
                <a:lnTo>
                  <a:pt x="83" y="5"/>
                </a:lnTo>
                <a:lnTo>
                  <a:pt x="97" y="20"/>
                </a:lnTo>
                <a:lnTo>
                  <a:pt x="112" y="29"/>
                </a:lnTo>
                <a:lnTo>
                  <a:pt x="112" y="44"/>
                </a:lnTo>
                <a:lnTo>
                  <a:pt x="112" y="44"/>
                </a:lnTo>
                <a:close/>
              </a:path>
            </a:pathLst>
          </a:custGeom>
          <a:solidFill>
            <a:srgbClr val="FFCF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6596063" y="2182813"/>
            <a:ext cx="596900" cy="255588"/>
          </a:xfrm>
          <a:custGeom>
            <a:avLst/>
            <a:gdLst>
              <a:gd name="T0" fmla="*/ 376 w 376"/>
              <a:gd name="T1" fmla="*/ 83 h 161"/>
              <a:gd name="T2" fmla="*/ 376 w 376"/>
              <a:gd name="T3" fmla="*/ 83 h 161"/>
              <a:gd name="T4" fmla="*/ 376 w 376"/>
              <a:gd name="T5" fmla="*/ 78 h 161"/>
              <a:gd name="T6" fmla="*/ 361 w 376"/>
              <a:gd name="T7" fmla="*/ 59 h 161"/>
              <a:gd name="T8" fmla="*/ 327 w 376"/>
              <a:gd name="T9" fmla="*/ 39 h 161"/>
              <a:gd name="T10" fmla="*/ 303 w 376"/>
              <a:gd name="T11" fmla="*/ 25 h 161"/>
              <a:gd name="T12" fmla="*/ 269 w 376"/>
              <a:gd name="T13" fmla="*/ 15 h 161"/>
              <a:gd name="T14" fmla="*/ 269 w 376"/>
              <a:gd name="T15" fmla="*/ 15 h 161"/>
              <a:gd name="T16" fmla="*/ 220 w 376"/>
              <a:gd name="T17" fmla="*/ 5 h 161"/>
              <a:gd name="T18" fmla="*/ 161 w 376"/>
              <a:gd name="T19" fmla="*/ 0 h 161"/>
              <a:gd name="T20" fmla="*/ 103 w 376"/>
              <a:gd name="T21" fmla="*/ 5 h 161"/>
              <a:gd name="T22" fmla="*/ 54 w 376"/>
              <a:gd name="T23" fmla="*/ 10 h 161"/>
              <a:gd name="T24" fmla="*/ 54 w 376"/>
              <a:gd name="T25" fmla="*/ 10 h 161"/>
              <a:gd name="T26" fmla="*/ 35 w 376"/>
              <a:gd name="T27" fmla="*/ 10 h 161"/>
              <a:gd name="T28" fmla="*/ 30 w 376"/>
              <a:gd name="T29" fmla="*/ 10 h 161"/>
              <a:gd name="T30" fmla="*/ 30 w 376"/>
              <a:gd name="T31" fmla="*/ 20 h 161"/>
              <a:gd name="T32" fmla="*/ 20 w 376"/>
              <a:gd name="T33" fmla="*/ 49 h 161"/>
              <a:gd name="T34" fmla="*/ 20 w 376"/>
              <a:gd name="T35" fmla="*/ 49 h 161"/>
              <a:gd name="T36" fmla="*/ 10 w 376"/>
              <a:gd name="T37" fmla="*/ 88 h 161"/>
              <a:gd name="T38" fmla="*/ 0 w 376"/>
              <a:gd name="T39" fmla="*/ 122 h 161"/>
              <a:gd name="T40" fmla="*/ 0 w 376"/>
              <a:gd name="T41" fmla="*/ 161 h 161"/>
              <a:gd name="T42" fmla="*/ 0 w 376"/>
              <a:gd name="T43" fmla="*/ 161 h 161"/>
              <a:gd name="T44" fmla="*/ 35 w 376"/>
              <a:gd name="T45" fmla="*/ 146 h 161"/>
              <a:gd name="T46" fmla="*/ 108 w 376"/>
              <a:gd name="T47" fmla="*/ 117 h 161"/>
              <a:gd name="T48" fmla="*/ 152 w 376"/>
              <a:gd name="T49" fmla="*/ 103 h 161"/>
              <a:gd name="T50" fmla="*/ 195 w 376"/>
              <a:gd name="T51" fmla="*/ 93 h 161"/>
              <a:gd name="T52" fmla="*/ 230 w 376"/>
              <a:gd name="T53" fmla="*/ 88 h 161"/>
              <a:gd name="T54" fmla="*/ 259 w 376"/>
              <a:gd name="T55" fmla="*/ 88 h 161"/>
              <a:gd name="T56" fmla="*/ 259 w 376"/>
              <a:gd name="T57" fmla="*/ 88 h 161"/>
              <a:gd name="T58" fmla="*/ 283 w 376"/>
              <a:gd name="T59" fmla="*/ 93 h 161"/>
              <a:gd name="T60" fmla="*/ 308 w 376"/>
              <a:gd name="T61" fmla="*/ 98 h 161"/>
              <a:gd name="T62" fmla="*/ 342 w 376"/>
              <a:gd name="T63" fmla="*/ 93 h 161"/>
              <a:gd name="T64" fmla="*/ 366 w 376"/>
              <a:gd name="T65" fmla="*/ 88 h 161"/>
              <a:gd name="T66" fmla="*/ 376 w 376"/>
              <a:gd name="T67" fmla="*/ 83 h 161"/>
              <a:gd name="T68" fmla="*/ 376 w 376"/>
              <a:gd name="T69" fmla="*/ 8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6" h="161">
                <a:moveTo>
                  <a:pt x="376" y="83"/>
                </a:moveTo>
                <a:lnTo>
                  <a:pt x="376" y="83"/>
                </a:lnTo>
                <a:lnTo>
                  <a:pt x="376" y="78"/>
                </a:lnTo>
                <a:lnTo>
                  <a:pt x="361" y="59"/>
                </a:lnTo>
                <a:lnTo>
                  <a:pt x="327" y="39"/>
                </a:lnTo>
                <a:lnTo>
                  <a:pt x="303" y="25"/>
                </a:lnTo>
                <a:lnTo>
                  <a:pt x="269" y="15"/>
                </a:lnTo>
                <a:lnTo>
                  <a:pt x="269" y="15"/>
                </a:lnTo>
                <a:lnTo>
                  <a:pt x="220" y="5"/>
                </a:lnTo>
                <a:lnTo>
                  <a:pt x="161" y="0"/>
                </a:lnTo>
                <a:lnTo>
                  <a:pt x="103" y="5"/>
                </a:lnTo>
                <a:lnTo>
                  <a:pt x="54" y="10"/>
                </a:lnTo>
                <a:lnTo>
                  <a:pt x="54" y="10"/>
                </a:lnTo>
                <a:lnTo>
                  <a:pt x="35" y="10"/>
                </a:lnTo>
                <a:lnTo>
                  <a:pt x="30" y="10"/>
                </a:lnTo>
                <a:lnTo>
                  <a:pt x="30" y="20"/>
                </a:lnTo>
                <a:lnTo>
                  <a:pt x="20" y="49"/>
                </a:lnTo>
                <a:lnTo>
                  <a:pt x="20" y="49"/>
                </a:lnTo>
                <a:lnTo>
                  <a:pt x="10" y="88"/>
                </a:lnTo>
                <a:lnTo>
                  <a:pt x="0" y="122"/>
                </a:lnTo>
                <a:lnTo>
                  <a:pt x="0" y="161"/>
                </a:lnTo>
                <a:lnTo>
                  <a:pt x="0" y="161"/>
                </a:lnTo>
                <a:lnTo>
                  <a:pt x="35" y="146"/>
                </a:lnTo>
                <a:lnTo>
                  <a:pt x="108" y="117"/>
                </a:lnTo>
                <a:lnTo>
                  <a:pt x="152" y="103"/>
                </a:lnTo>
                <a:lnTo>
                  <a:pt x="195" y="93"/>
                </a:lnTo>
                <a:lnTo>
                  <a:pt x="230" y="88"/>
                </a:lnTo>
                <a:lnTo>
                  <a:pt x="259" y="88"/>
                </a:lnTo>
                <a:lnTo>
                  <a:pt x="259" y="88"/>
                </a:lnTo>
                <a:lnTo>
                  <a:pt x="283" y="93"/>
                </a:lnTo>
                <a:lnTo>
                  <a:pt x="308" y="98"/>
                </a:lnTo>
                <a:lnTo>
                  <a:pt x="342" y="93"/>
                </a:lnTo>
                <a:lnTo>
                  <a:pt x="366" y="88"/>
                </a:lnTo>
                <a:lnTo>
                  <a:pt x="376" y="83"/>
                </a:lnTo>
                <a:lnTo>
                  <a:pt x="376" y="83"/>
                </a:lnTo>
                <a:close/>
              </a:path>
            </a:pathLst>
          </a:custGeom>
          <a:solidFill>
            <a:srgbClr val="FFC80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6472238" y="2236788"/>
            <a:ext cx="844550" cy="1192213"/>
          </a:xfrm>
          <a:custGeom>
            <a:avLst/>
            <a:gdLst>
              <a:gd name="T0" fmla="*/ 186 w 532"/>
              <a:gd name="T1" fmla="*/ 751 h 751"/>
              <a:gd name="T2" fmla="*/ 186 w 532"/>
              <a:gd name="T3" fmla="*/ 751 h 751"/>
              <a:gd name="T4" fmla="*/ 220 w 532"/>
              <a:gd name="T5" fmla="*/ 732 h 751"/>
              <a:gd name="T6" fmla="*/ 254 w 532"/>
              <a:gd name="T7" fmla="*/ 717 h 751"/>
              <a:gd name="T8" fmla="*/ 288 w 532"/>
              <a:gd name="T9" fmla="*/ 707 h 751"/>
              <a:gd name="T10" fmla="*/ 322 w 532"/>
              <a:gd name="T11" fmla="*/ 702 h 751"/>
              <a:gd name="T12" fmla="*/ 381 w 532"/>
              <a:gd name="T13" fmla="*/ 702 h 751"/>
              <a:gd name="T14" fmla="*/ 434 w 532"/>
              <a:gd name="T15" fmla="*/ 707 h 751"/>
              <a:gd name="T16" fmla="*/ 434 w 532"/>
              <a:gd name="T17" fmla="*/ 707 h 751"/>
              <a:gd name="T18" fmla="*/ 464 w 532"/>
              <a:gd name="T19" fmla="*/ 678 h 751"/>
              <a:gd name="T20" fmla="*/ 483 w 532"/>
              <a:gd name="T21" fmla="*/ 639 h 751"/>
              <a:gd name="T22" fmla="*/ 502 w 532"/>
              <a:gd name="T23" fmla="*/ 595 h 751"/>
              <a:gd name="T24" fmla="*/ 517 w 532"/>
              <a:gd name="T25" fmla="*/ 546 h 751"/>
              <a:gd name="T26" fmla="*/ 527 w 532"/>
              <a:gd name="T27" fmla="*/ 498 h 751"/>
              <a:gd name="T28" fmla="*/ 532 w 532"/>
              <a:gd name="T29" fmla="*/ 444 h 751"/>
              <a:gd name="T30" fmla="*/ 532 w 532"/>
              <a:gd name="T31" fmla="*/ 390 h 751"/>
              <a:gd name="T32" fmla="*/ 527 w 532"/>
              <a:gd name="T33" fmla="*/ 332 h 751"/>
              <a:gd name="T34" fmla="*/ 527 w 532"/>
              <a:gd name="T35" fmla="*/ 332 h 751"/>
              <a:gd name="T36" fmla="*/ 507 w 532"/>
              <a:gd name="T37" fmla="*/ 259 h 751"/>
              <a:gd name="T38" fmla="*/ 483 w 532"/>
              <a:gd name="T39" fmla="*/ 190 h 751"/>
              <a:gd name="T40" fmla="*/ 449 w 532"/>
              <a:gd name="T41" fmla="*/ 127 h 751"/>
              <a:gd name="T42" fmla="*/ 410 w 532"/>
              <a:gd name="T43" fmla="*/ 78 h 751"/>
              <a:gd name="T44" fmla="*/ 386 w 532"/>
              <a:gd name="T45" fmla="*/ 59 h 751"/>
              <a:gd name="T46" fmla="*/ 361 w 532"/>
              <a:gd name="T47" fmla="*/ 39 h 751"/>
              <a:gd name="T48" fmla="*/ 337 w 532"/>
              <a:gd name="T49" fmla="*/ 25 h 751"/>
              <a:gd name="T50" fmla="*/ 312 w 532"/>
              <a:gd name="T51" fmla="*/ 15 h 751"/>
              <a:gd name="T52" fmla="*/ 288 w 532"/>
              <a:gd name="T53" fmla="*/ 5 h 751"/>
              <a:gd name="T54" fmla="*/ 259 w 532"/>
              <a:gd name="T55" fmla="*/ 0 h 751"/>
              <a:gd name="T56" fmla="*/ 234 w 532"/>
              <a:gd name="T57" fmla="*/ 0 h 751"/>
              <a:gd name="T58" fmla="*/ 205 w 532"/>
              <a:gd name="T59" fmla="*/ 5 h 751"/>
              <a:gd name="T60" fmla="*/ 205 w 532"/>
              <a:gd name="T61" fmla="*/ 5 h 751"/>
              <a:gd name="T62" fmla="*/ 181 w 532"/>
              <a:gd name="T63" fmla="*/ 15 h 751"/>
              <a:gd name="T64" fmla="*/ 156 w 532"/>
              <a:gd name="T65" fmla="*/ 25 h 751"/>
              <a:gd name="T66" fmla="*/ 132 w 532"/>
              <a:gd name="T67" fmla="*/ 39 h 751"/>
              <a:gd name="T68" fmla="*/ 113 w 532"/>
              <a:gd name="T69" fmla="*/ 59 h 751"/>
              <a:gd name="T70" fmla="*/ 93 w 532"/>
              <a:gd name="T71" fmla="*/ 78 h 751"/>
              <a:gd name="T72" fmla="*/ 74 w 532"/>
              <a:gd name="T73" fmla="*/ 103 h 751"/>
              <a:gd name="T74" fmla="*/ 44 w 532"/>
              <a:gd name="T75" fmla="*/ 161 h 751"/>
              <a:gd name="T76" fmla="*/ 20 w 532"/>
              <a:gd name="T77" fmla="*/ 225 h 751"/>
              <a:gd name="T78" fmla="*/ 5 w 532"/>
              <a:gd name="T79" fmla="*/ 293 h 751"/>
              <a:gd name="T80" fmla="*/ 0 w 532"/>
              <a:gd name="T81" fmla="*/ 371 h 751"/>
              <a:gd name="T82" fmla="*/ 10 w 532"/>
              <a:gd name="T83" fmla="*/ 449 h 751"/>
              <a:gd name="T84" fmla="*/ 10 w 532"/>
              <a:gd name="T85" fmla="*/ 449 h 751"/>
              <a:gd name="T86" fmla="*/ 20 w 532"/>
              <a:gd name="T87" fmla="*/ 498 h 751"/>
              <a:gd name="T88" fmla="*/ 35 w 532"/>
              <a:gd name="T89" fmla="*/ 546 h 751"/>
              <a:gd name="T90" fmla="*/ 49 w 532"/>
              <a:gd name="T91" fmla="*/ 590 h 751"/>
              <a:gd name="T92" fmla="*/ 74 w 532"/>
              <a:gd name="T93" fmla="*/ 634 h 751"/>
              <a:gd name="T94" fmla="*/ 98 w 532"/>
              <a:gd name="T95" fmla="*/ 668 h 751"/>
              <a:gd name="T96" fmla="*/ 127 w 532"/>
              <a:gd name="T97" fmla="*/ 702 h 751"/>
              <a:gd name="T98" fmla="*/ 156 w 532"/>
              <a:gd name="T99" fmla="*/ 727 h 751"/>
              <a:gd name="T100" fmla="*/ 186 w 532"/>
              <a:gd name="T101" fmla="*/ 751 h 751"/>
              <a:gd name="T102" fmla="*/ 186 w 532"/>
              <a:gd name="T103" fmla="*/ 751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32" h="751">
                <a:moveTo>
                  <a:pt x="186" y="751"/>
                </a:moveTo>
                <a:lnTo>
                  <a:pt x="186" y="751"/>
                </a:lnTo>
                <a:lnTo>
                  <a:pt x="220" y="732"/>
                </a:lnTo>
                <a:lnTo>
                  <a:pt x="254" y="717"/>
                </a:lnTo>
                <a:lnTo>
                  <a:pt x="288" y="707"/>
                </a:lnTo>
                <a:lnTo>
                  <a:pt x="322" y="702"/>
                </a:lnTo>
                <a:lnTo>
                  <a:pt x="381" y="702"/>
                </a:lnTo>
                <a:lnTo>
                  <a:pt x="434" y="707"/>
                </a:lnTo>
                <a:lnTo>
                  <a:pt x="434" y="707"/>
                </a:lnTo>
                <a:lnTo>
                  <a:pt x="464" y="678"/>
                </a:lnTo>
                <a:lnTo>
                  <a:pt x="483" y="639"/>
                </a:lnTo>
                <a:lnTo>
                  <a:pt x="502" y="595"/>
                </a:lnTo>
                <a:lnTo>
                  <a:pt x="517" y="546"/>
                </a:lnTo>
                <a:lnTo>
                  <a:pt x="527" y="498"/>
                </a:lnTo>
                <a:lnTo>
                  <a:pt x="532" y="444"/>
                </a:lnTo>
                <a:lnTo>
                  <a:pt x="532" y="390"/>
                </a:lnTo>
                <a:lnTo>
                  <a:pt x="527" y="332"/>
                </a:lnTo>
                <a:lnTo>
                  <a:pt x="527" y="332"/>
                </a:lnTo>
                <a:lnTo>
                  <a:pt x="507" y="259"/>
                </a:lnTo>
                <a:lnTo>
                  <a:pt x="483" y="190"/>
                </a:lnTo>
                <a:lnTo>
                  <a:pt x="449" y="127"/>
                </a:lnTo>
                <a:lnTo>
                  <a:pt x="410" y="78"/>
                </a:lnTo>
                <a:lnTo>
                  <a:pt x="386" y="59"/>
                </a:lnTo>
                <a:lnTo>
                  <a:pt x="361" y="39"/>
                </a:lnTo>
                <a:lnTo>
                  <a:pt x="337" y="25"/>
                </a:lnTo>
                <a:lnTo>
                  <a:pt x="312" y="15"/>
                </a:lnTo>
                <a:lnTo>
                  <a:pt x="288" y="5"/>
                </a:lnTo>
                <a:lnTo>
                  <a:pt x="259" y="0"/>
                </a:lnTo>
                <a:lnTo>
                  <a:pt x="234" y="0"/>
                </a:lnTo>
                <a:lnTo>
                  <a:pt x="205" y="5"/>
                </a:lnTo>
                <a:lnTo>
                  <a:pt x="205" y="5"/>
                </a:lnTo>
                <a:lnTo>
                  <a:pt x="181" y="15"/>
                </a:lnTo>
                <a:lnTo>
                  <a:pt x="156" y="25"/>
                </a:lnTo>
                <a:lnTo>
                  <a:pt x="132" y="39"/>
                </a:lnTo>
                <a:lnTo>
                  <a:pt x="113" y="59"/>
                </a:lnTo>
                <a:lnTo>
                  <a:pt x="93" y="78"/>
                </a:lnTo>
                <a:lnTo>
                  <a:pt x="74" y="103"/>
                </a:lnTo>
                <a:lnTo>
                  <a:pt x="44" y="161"/>
                </a:lnTo>
                <a:lnTo>
                  <a:pt x="20" y="225"/>
                </a:lnTo>
                <a:lnTo>
                  <a:pt x="5" y="293"/>
                </a:lnTo>
                <a:lnTo>
                  <a:pt x="0" y="371"/>
                </a:lnTo>
                <a:lnTo>
                  <a:pt x="10" y="449"/>
                </a:lnTo>
                <a:lnTo>
                  <a:pt x="10" y="449"/>
                </a:lnTo>
                <a:lnTo>
                  <a:pt x="20" y="498"/>
                </a:lnTo>
                <a:lnTo>
                  <a:pt x="35" y="546"/>
                </a:lnTo>
                <a:lnTo>
                  <a:pt x="49" y="590"/>
                </a:lnTo>
                <a:lnTo>
                  <a:pt x="74" y="634"/>
                </a:lnTo>
                <a:lnTo>
                  <a:pt x="98" y="668"/>
                </a:lnTo>
                <a:lnTo>
                  <a:pt x="127" y="702"/>
                </a:lnTo>
                <a:lnTo>
                  <a:pt x="156" y="727"/>
                </a:lnTo>
                <a:lnTo>
                  <a:pt x="186" y="751"/>
                </a:lnTo>
                <a:lnTo>
                  <a:pt x="186" y="751"/>
                </a:lnTo>
                <a:close/>
              </a:path>
            </a:pathLst>
          </a:custGeom>
          <a:solidFill>
            <a:srgbClr val="FFCD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6534150" y="2360613"/>
            <a:ext cx="712787" cy="1106488"/>
          </a:xfrm>
          <a:custGeom>
            <a:avLst/>
            <a:gdLst>
              <a:gd name="T0" fmla="*/ 176 w 449"/>
              <a:gd name="T1" fmla="*/ 0 h 697"/>
              <a:gd name="T2" fmla="*/ 176 w 449"/>
              <a:gd name="T3" fmla="*/ 0 h 697"/>
              <a:gd name="T4" fmla="*/ 195 w 449"/>
              <a:gd name="T5" fmla="*/ 0 h 697"/>
              <a:gd name="T6" fmla="*/ 220 w 449"/>
              <a:gd name="T7" fmla="*/ 0 h 697"/>
              <a:gd name="T8" fmla="*/ 244 w 449"/>
              <a:gd name="T9" fmla="*/ 5 h 697"/>
              <a:gd name="T10" fmla="*/ 264 w 449"/>
              <a:gd name="T11" fmla="*/ 10 h 697"/>
              <a:gd name="T12" fmla="*/ 283 w 449"/>
              <a:gd name="T13" fmla="*/ 20 h 697"/>
              <a:gd name="T14" fmla="*/ 308 w 449"/>
              <a:gd name="T15" fmla="*/ 34 h 697"/>
              <a:gd name="T16" fmla="*/ 347 w 449"/>
              <a:gd name="T17" fmla="*/ 69 h 697"/>
              <a:gd name="T18" fmla="*/ 381 w 449"/>
              <a:gd name="T19" fmla="*/ 117 h 697"/>
              <a:gd name="T20" fmla="*/ 410 w 449"/>
              <a:gd name="T21" fmla="*/ 171 h 697"/>
              <a:gd name="T22" fmla="*/ 429 w 449"/>
              <a:gd name="T23" fmla="*/ 239 h 697"/>
              <a:gd name="T24" fmla="*/ 444 w 449"/>
              <a:gd name="T25" fmla="*/ 307 h 697"/>
              <a:gd name="T26" fmla="*/ 444 w 449"/>
              <a:gd name="T27" fmla="*/ 307 h 697"/>
              <a:gd name="T28" fmla="*/ 449 w 449"/>
              <a:gd name="T29" fmla="*/ 361 h 697"/>
              <a:gd name="T30" fmla="*/ 449 w 449"/>
              <a:gd name="T31" fmla="*/ 410 h 697"/>
              <a:gd name="T32" fmla="*/ 449 w 449"/>
              <a:gd name="T33" fmla="*/ 459 h 697"/>
              <a:gd name="T34" fmla="*/ 439 w 449"/>
              <a:gd name="T35" fmla="*/ 507 h 697"/>
              <a:gd name="T36" fmla="*/ 425 w 449"/>
              <a:gd name="T37" fmla="*/ 551 h 697"/>
              <a:gd name="T38" fmla="*/ 410 w 449"/>
              <a:gd name="T39" fmla="*/ 590 h 697"/>
              <a:gd name="T40" fmla="*/ 390 w 449"/>
              <a:gd name="T41" fmla="*/ 629 h 697"/>
              <a:gd name="T42" fmla="*/ 371 w 449"/>
              <a:gd name="T43" fmla="*/ 658 h 697"/>
              <a:gd name="T44" fmla="*/ 371 w 449"/>
              <a:gd name="T45" fmla="*/ 658 h 697"/>
              <a:gd name="T46" fmla="*/ 322 w 449"/>
              <a:gd name="T47" fmla="*/ 654 h 697"/>
              <a:gd name="T48" fmla="*/ 273 w 449"/>
              <a:gd name="T49" fmla="*/ 654 h 697"/>
              <a:gd name="T50" fmla="*/ 244 w 449"/>
              <a:gd name="T51" fmla="*/ 658 h 697"/>
              <a:gd name="T52" fmla="*/ 215 w 449"/>
              <a:gd name="T53" fmla="*/ 668 h 697"/>
              <a:gd name="T54" fmla="*/ 186 w 449"/>
              <a:gd name="T55" fmla="*/ 678 h 697"/>
              <a:gd name="T56" fmla="*/ 156 w 449"/>
              <a:gd name="T57" fmla="*/ 697 h 697"/>
              <a:gd name="T58" fmla="*/ 156 w 449"/>
              <a:gd name="T59" fmla="*/ 697 h 697"/>
              <a:gd name="T60" fmla="*/ 132 w 449"/>
              <a:gd name="T61" fmla="*/ 678 h 697"/>
              <a:gd name="T62" fmla="*/ 108 w 449"/>
              <a:gd name="T63" fmla="*/ 649 h 697"/>
              <a:gd name="T64" fmla="*/ 83 w 449"/>
              <a:gd name="T65" fmla="*/ 619 h 697"/>
              <a:gd name="T66" fmla="*/ 59 w 449"/>
              <a:gd name="T67" fmla="*/ 585 h 697"/>
              <a:gd name="T68" fmla="*/ 44 w 449"/>
              <a:gd name="T69" fmla="*/ 546 h 697"/>
              <a:gd name="T70" fmla="*/ 25 w 449"/>
              <a:gd name="T71" fmla="*/ 507 h 697"/>
              <a:gd name="T72" fmla="*/ 15 w 449"/>
              <a:gd name="T73" fmla="*/ 463 h 697"/>
              <a:gd name="T74" fmla="*/ 5 w 449"/>
              <a:gd name="T75" fmla="*/ 415 h 697"/>
              <a:gd name="T76" fmla="*/ 5 w 449"/>
              <a:gd name="T77" fmla="*/ 415 h 697"/>
              <a:gd name="T78" fmla="*/ 0 w 449"/>
              <a:gd name="T79" fmla="*/ 342 h 697"/>
              <a:gd name="T80" fmla="*/ 0 w 449"/>
              <a:gd name="T81" fmla="*/ 268 h 697"/>
              <a:gd name="T82" fmla="*/ 15 w 449"/>
              <a:gd name="T83" fmla="*/ 205 h 697"/>
              <a:gd name="T84" fmla="*/ 35 w 449"/>
              <a:gd name="T85" fmla="*/ 147 h 697"/>
              <a:gd name="T86" fmla="*/ 59 w 449"/>
              <a:gd name="T87" fmla="*/ 93 h 697"/>
              <a:gd name="T88" fmla="*/ 93 w 449"/>
              <a:gd name="T89" fmla="*/ 49 h 697"/>
              <a:gd name="T90" fmla="*/ 113 w 449"/>
              <a:gd name="T91" fmla="*/ 34 h 697"/>
              <a:gd name="T92" fmla="*/ 132 w 449"/>
              <a:gd name="T93" fmla="*/ 20 h 697"/>
              <a:gd name="T94" fmla="*/ 152 w 449"/>
              <a:gd name="T95" fmla="*/ 10 h 697"/>
              <a:gd name="T96" fmla="*/ 176 w 449"/>
              <a:gd name="T97" fmla="*/ 0 h 697"/>
              <a:gd name="T98" fmla="*/ 176 w 449"/>
              <a:gd name="T99" fmla="*/ 0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49" h="697">
                <a:moveTo>
                  <a:pt x="176" y="0"/>
                </a:moveTo>
                <a:lnTo>
                  <a:pt x="176" y="0"/>
                </a:lnTo>
                <a:lnTo>
                  <a:pt x="195" y="0"/>
                </a:lnTo>
                <a:lnTo>
                  <a:pt x="220" y="0"/>
                </a:lnTo>
                <a:lnTo>
                  <a:pt x="244" y="5"/>
                </a:lnTo>
                <a:lnTo>
                  <a:pt x="264" y="10"/>
                </a:lnTo>
                <a:lnTo>
                  <a:pt x="283" y="20"/>
                </a:lnTo>
                <a:lnTo>
                  <a:pt x="308" y="34"/>
                </a:lnTo>
                <a:lnTo>
                  <a:pt x="347" y="69"/>
                </a:lnTo>
                <a:lnTo>
                  <a:pt x="381" y="117"/>
                </a:lnTo>
                <a:lnTo>
                  <a:pt x="410" y="171"/>
                </a:lnTo>
                <a:lnTo>
                  <a:pt x="429" y="239"/>
                </a:lnTo>
                <a:lnTo>
                  <a:pt x="444" y="307"/>
                </a:lnTo>
                <a:lnTo>
                  <a:pt x="444" y="307"/>
                </a:lnTo>
                <a:lnTo>
                  <a:pt x="449" y="361"/>
                </a:lnTo>
                <a:lnTo>
                  <a:pt x="449" y="410"/>
                </a:lnTo>
                <a:lnTo>
                  <a:pt x="449" y="459"/>
                </a:lnTo>
                <a:lnTo>
                  <a:pt x="439" y="507"/>
                </a:lnTo>
                <a:lnTo>
                  <a:pt x="425" y="551"/>
                </a:lnTo>
                <a:lnTo>
                  <a:pt x="410" y="590"/>
                </a:lnTo>
                <a:lnTo>
                  <a:pt x="390" y="629"/>
                </a:lnTo>
                <a:lnTo>
                  <a:pt x="371" y="658"/>
                </a:lnTo>
                <a:lnTo>
                  <a:pt x="371" y="658"/>
                </a:lnTo>
                <a:lnTo>
                  <a:pt x="322" y="654"/>
                </a:lnTo>
                <a:lnTo>
                  <a:pt x="273" y="654"/>
                </a:lnTo>
                <a:lnTo>
                  <a:pt x="244" y="658"/>
                </a:lnTo>
                <a:lnTo>
                  <a:pt x="215" y="668"/>
                </a:lnTo>
                <a:lnTo>
                  <a:pt x="186" y="678"/>
                </a:lnTo>
                <a:lnTo>
                  <a:pt x="156" y="697"/>
                </a:lnTo>
                <a:lnTo>
                  <a:pt x="156" y="697"/>
                </a:lnTo>
                <a:lnTo>
                  <a:pt x="132" y="678"/>
                </a:lnTo>
                <a:lnTo>
                  <a:pt x="108" y="649"/>
                </a:lnTo>
                <a:lnTo>
                  <a:pt x="83" y="619"/>
                </a:lnTo>
                <a:lnTo>
                  <a:pt x="59" y="585"/>
                </a:lnTo>
                <a:lnTo>
                  <a:pt x="44" y="546"/>
                </a:lnTo>
                <a:lnTo>
                  <a:pt x="25" y="507"/>
                </a:lnTo>
                <a:lnTo>
                  <a:pt x="15" y="463"/>
                </a:lnTo>
                <a:lnTo>
                  <a:pt x="5" y="415"/>
                </a:lnTo>
                <a:lnTo>
                  <a:pt x="5" y="415"/>
                </a:lnTo>
                <a:lnTo>
                  <a:pt x="0" y="342"/>
                </a:lnTo>
                <a:lnTo>
                  <a:pt x="0" y="268"/>
                </a:lnTo>
                <a:lnTo>
                  <a:pt x="15" y="205"/>
                </a:lnTo>
                <a:lnTo>
                  <a:pt x="35" y="147"/>
                </a:lnTo>
                <a:lnTo>
                  <a:pt x="59" y="93"/>
                </a:lnTo>
                <a:lnTo>
                  <a:pt x="93" y="49"/>
                </a:lnTo>
                <a:lnTo>
                  <a:pt x="113" y="34"/>
                </a:lnTo>
                <a:lnTo>
                  <a:pt x="132" y="20"/>
                </a:lnTo>
                <a:lnTo>
                  <a:pt x="152" y="10"/>
                </a:lnTo>
                <a:lnTo>
                  <a:pt x="176" y="0"/>
                </a:lnTo>
                <a:lnTo>
                  <a:pt x="176" y="0"/>
                </a:lnTo>
                <a:close/>
              </a:path>
            </a:pathLst>
          </a:custGeom>
          <a:solidFill>
            <a:srgbClr val="F68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6573838" y="2422526"/>
            <a:ext cx="635000" cy="1014413"/>
          </a:xfrm>
          <a:custGeom>
            <a:avLst/>
            <a:gdLst>
              <a:gd name="T0" fmla="*/ 166 w 400"/>
              <a:gd name="T1" fmla="*/ 0 h 639"/>
              <a:gd name="T2" fmla="*/ 166 w 400"/>
              <a:gd name="T3" fmla="*/ 0 h 639"/>
              <a:gd name="T4" fmla="*/ 185 w 400"/>
              <a:gd name="T5" fmla="*/ 0 h 639"/>
              <a:gd name="T6" fmla="*/ 205 w 400"/>
              <a:gd name="T7" fmla="*/ 0 h 639"/>
              <a:gd name="T8" fmla="*/ 224 w 400"/>
              <a:gd name="T9" fmla="*/ 10 h 639"/>
              <a:gd name="T10" fmla="*/ 244 w 400"/>
              <a:gd name="T11" fmla="*/ 15 h 639"/>
              <a:gd name="T12" fmla="*/ 278 w 400"/>
              <a:gd name="T13" fmla="*/ 44 h 639"/>
              <a:gd name="T14" fmla="*/ 312 w 400"/>
              <a:gd name="T15" fmla="*/ 78 h 639"/>
              <a:gd name="T16" fmla="*/ 341 w 400"/>
              <a:gd name="T17" fmla="*/ 122 h 639"/>
              <a:gd name="T18" fmla="*/ 365 w 400"/>
              <a:gd name="T19" fmla="*/ 176 h 639"/>
              <a:gd name="T20" fmla="*/ 385 w 400"/>
              <a:gd name="T21" fmla="*/ 234 h 639"/>
              <a:gd name="T22" fmla="*/ 395 w 400"/>
              <a:gd name="T23" fmla="*/ 303 h 639"/>
              <a:gd name="T24" fmla="*/ 395 w 400"/>
              <a:gd name="T25" fmla="*/ 303 h 639"/>
              <a:gd name="T26" fmla="*/ 400 w 400"/>
              <a:gd name="T27" fmla="*/ 351 h 639"/>
              <a:gd name="T28" fmla="*/ 395 w 400"/>
              <a:gd name="T29" fmla="*/ 400 h 639"/>
              <a:gd name="T30" fmla="*/ 390 w 400"/>
              <a:gd name="T31" fmla="*/ 444 h 639"/>
              <a:gd name="T32" fmla="*/ 380 w 400"/>
              <a:gd name="T33" fmla="*/ 488 h 639"/>
              <a:gd name="T34" fmla="*/ 365 w 400"/>
              <a:gd name="T35" fmla="*/ 522 h 639"/>
              <a:gd name="T36" fmla="*/ 351 w 400"/>
              <a:gd name="T37" fmla="*/ 561 h 639"/>
              <a:gd name="T38" fmla="*/ 331 w 400"/>
              <a:gd name="T39" fmla="*/ 590 h 639"/>
              <a:gd name="T40" fmla="*/ 307 w 400"/>
              <a:gd name="T41" fmla="*/ 615 h 639"/>
              <a:gd name="T42" fmla="*/ 307 w 400"/>
              <a:gd name="T43" fmla="*/ 615 h 639"/>
              <a:gd name="T44" fmla="*/ 273 w 400"/>
              <a:gd name="T45" fmla="*/ 610 h 639"/>
              <a:gd name="T46" fmla="*/ 239 w 400"/>
              <a:gd name="T47" fmla="*/ 615 h 639"/>
              <a:gd name="T48" fmla="*/ 205 w 400"/>
              <a:gd name="T49" fmla="*/ 624 h 639"/>
              <a:gd name="T50" fmla="*/ 166 w 400"/>
              <a:gd name="T51" fmla="*/ 639 h 639"/>
              <a:gd name="T52" fmla="*/ 166 w 400"/>
              <a:gd name="T53" fmla="*/ 639 h 639"/>
              <a:gd name="T54" fmla="*/ 136 w 400"/>
              <a:gd name="T55" fmla="*/ 619 h 639"/>
              <a:gd name="T56" fmla="*/ 107 w 400"/>
              <a:gd name="T57" fmla="*/ 595 h 639"/>
              <a:gd name="T58" fmla="*/ 83 w 400"/>
              <a:gd name="T59" fmla="*/ 566 h 639"/>
              <a:gd name="T60" fmla="*/ 58 w 400"/>
              <a:gd name="T61" fmla="*/ 532 h 639"/>
              <a:gd name="T62" fmla="*/ 39 w 400"/>
              <a:gd name="T63" fmla="*/ 493 h 639"/>
              <a:gd name="T64" fmla="*/ 24 w 400"/>
              <a:gd name="T65" fmla="*/ 449 h 639"/>
              <a:gd name="T66" fmla="*/ 10 w 400"/>
              <a:gd name="T67" fmla="*/ 400 h 639"/>
              <a:gd name="T68" fmla="*/ 5 w 400"/>
              <a:gd name="T69" fmla="*/ 346 h 639"/>
              <a:gd name="T70" fmla="*/ 5 w 400"/>
              <a:gd name="T71" fmla="*/ 346 h 639"/>
              <a:gd name="T72" fmla="*/ 0 w 400"/>
              <a:gd name="T73" fmla="*/ 283 h 639"/>
              <a:gd name="T74" fmla="*/ 5 w 400"/>
              <a:gd name="T75" fmla="*/ 220 h 639"/>
              <a:gd name="T76" fmla="*/ 19 w 400"/>
              <a:gd name="T77" fmla="*/ 161 h 639"/>
              <a:gd name="T78" fmla="*/ 34 w 400"/>
              <a:gd name="T79" fmla="*/ 112 h 639"/>
              <a:gd name="T80" fmla="*/ 63 w 400"/>
              <a:gd name="T81" fmla="*/ 69 h 639"/>
              <a:gd name="T82" fmla="*/ 92 w 400"/>
              <a:gd name="T83" fmla="*/ 34 h 639"/>
              <a:gd name="T84" fmla="*/ 107 w 400"/>
              <a:gd name="T85" fmla="*/ 20 h 639"/>
              <a:gd name="T86" fmla="*/ 127 w 400"/>
              <a:gd name="T87" fmla="*/ 10 h 639"/>
              <a:gd name="T88" fmla="*/ 146 w 400"/>
              <a:gd name="T89" fmla="*/ 5 h 639"/>
              <a:gd name="T90" fmla="*/ 166 w 400"/>
              <a:gd name="T91" fmla="*/ 0 h 639"/>
              <a:gd name="T92" fmla="*/ 166 w 400"/>
              <a:gd name="T93" fmla="*/ 0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00" h="639">
                <a:moveTo>
                  <a:pt x="166" y="0"/>
                </a:moveTo>
                <a:lnTo>
                  <a:pt x="166" y="0"/>
                </a:lnTo>
                <a:lnTo>
                  <a:pt x="185" y="0"/>
                </a:lnTo>
                <a:lnTo>
                  <a:pt x="205" y="0"/>
                </a:lnTo>
                <a:lnTo>
                  <a:pt x="224" y="10"/>
                </a:lnTo>
                <a:lnTo>
                  <a:pt x="244" y="15"/>
                </a:lnTo>
                <a:lnTo>
                  <a:pt x="278" y="44"/>
                </a:lnTo>
                <a:lnTo>
                  <a:pt x="312" y="78"/>
                </a:lnTo>
                <a:lnTo>
                  <a:pt x="341" y="122"/>
                </a:lnTo>
                <a:lnTo>
                  <a:pt x="365" y="176"/>
                </a:lnTo>
                <a:lnTo>
                  <a:pt x="385" y="234"/>
                </a:lnTo>
                <a:lnTo>
                  <a:pt x="395" y="303"/>
                </a:lnTo>
                <a:lnTo>
                  <a:pt x="395" y="303"/>
                </a:lnTo>
                <a:lnTo>
                  <a:pt x="400" y="351"/>
                </a:lnTo>
                <a:lnTo>
                  <a:pt x="395" y="400"/>
                </a:lnTo>
                <a:lnTo>
                  <a:pt x="390" y="444"/>
                </a:lnTo>
                <a:lnTo>
                  <a:pt x="380" y="488"/>
                </a:lnTo>
                <a:lnTo>
                  <a:pt x="365" y="522"/>
                </a:lnTo>
                <a:lnTo>
                  <a:pt x="351" y="561"/>
                </a:lnTo>
                <a:lnTo>
                  <a:pt x="331" y="590"/>
                </a:lnTo>
                <a:lnTo>
                  <a:pt x="307" y="615"/>
                </a:lnTo>
                <a:lnTo>
                  <a:pt x="307" y="615"/>
                </a:lnTo>
                <a:lnTo>
                  <a:pt x="273" y="610"/>
                </a:lnTo>
                <a:lnTo>
                  <a:pt x="239" y="615"/>
                </a:lnTo>
                <a:lnTo>
                  <a:pt x="205" y="624"/>
                </a:lnTo>
                <a:lnTo>
                  <a:pt x="166" y="639"/>
                </a:lnTo>
                <a:lnTo>
                  <a:pt x="166" y="639"/>
                </a:lnTo>
                <a:lnTo>
                  <a:pt x="136" y="619"/>
                </a:lnTo>
                <a:lnTo>
                  <a:pt x="107" y="595"/>
                </a:lnTo>
                <a:lnTo>
                  <a:pt x="83" y="566"/>
                </a:lnTo>
                <a:lnTo>
                  <a:pt x="58" y="532"/>
                </a:lnTo>
                <a:lnTo>
                  <a:pt x="39" y="493"/>
                </a:lnTo>
                <a:lnTo>
                  <a:pt x="24" y="449"/>
                </a:lnTo>
                <a:lnTo>
                  <a:pt x="10" y="400"/>
                </a:lnTo>
                <a:lnTo>
                  <a:pt x="5" y="346"/>
                </a:lnTo>
                <a:lnTo>
                  <a:pt x="5" y="346"/>
                </a:lnTo>
                <a:lnTo>
                  <a:pt x="0" y="283"/>
                </a:lnTo>
                <a:lnTo>
                  <a:pt x="5" y="220"/>
                </a:lnTo>
                <a:lnTo>
                  <a:pt x="19" y="161"/>
                </a:lnTo>
                <a:lnTo>
                  <a:pt x="34" y="112"/>
                </a:lnTo>
                <a:lnTo>
                  <a:pt x="63" y="69"/>
                </a:lnTo>
                <a:lnTo>
                  <a:pt x="92" y="34"/>
                </a:lnTo>
                <a:lnTo>
                  <a:pt x="107" y="20"/>
                </a:lnTo>
                <a:lnTo>
                  <a:pt x="127" y="10"/>
                </a:lnTo>
                <a:lnTo>
                  <a:pt x="146" y="5"/>
                </a:lnTo>
                <a:lnTo>
                  <a:pt x="166" y="0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6573838" y="2422526"/>
            <a:ext cx="627062" cy="619125"/>
          </a:xfrm>
          <a:custGeom>
            <a:avLst/>
            <a:gdLst>
              <a:gd name="T0" fmla="*/ 170 w 395"/>
              <a:gd name="T1" fmla="*/ 59 h 390"/>
              <a:gd name="T2" fmla="*/ 170 w 395"/>
              <a:gd name="T3" fmla="*/ 59 h 390"/>
              <a:gd name="T4" fmla="*/ 151 w 395"/>
              <a:gd name="T5" fmla="*/ 59 h 390"/>
              <a:gd name="T6" fmla="*/ 136 w 395"/>
              <a:gd name="T7" fmla="*/ 69 h 390"/>
              <a:gd name="T8" fmla="*/ 102 w 395"/>
              <a:gd name="T9" fmla="*/ 88 h 390"/>
              <a:gd name="T10" fmla="*/ 73 w 395"/>
              <a:gd name="T11" fmla="*/ 122 h 390"/>
              <a:gd name="T12" fmla="*/ 49 w 395"/>
              <a:gd name="T13" fmla="*/ 161 h 390"/>
              <a:gd name="T14" fmla="*/ 29 w 395"/>
              <a:gd name="T15" fmla="*/ 210 h 390"/>
              <a:gd name="T16" fmla="*/ 14 w 395"/>
              <a:gd name="T17" fmla="*/ 264 h 390"/>
              <a:gd name="T18" fmla="*/ 10 w 395"/>
              <a:gd name="T19" fmla="*/ 327 h 390"/>
              <a:gd name="T20" fmla="*/ 10 w 395"/>
              <a:gd name="T21" fmla="*/ 390 h 390"/>
              <a:gd name="T22" fmla="*/ 10 w 395"/>
              <a:gd name="T23" fmla="*/ 390 h 390"/>
              <a:gd name="T24" fmla="*/ 5 w 395"/>
              <a:gd name="T25" fmla="*/ 346 h 390"/>
              <a:gd name="T26" fmla="*/ 5 w 395"/>
              <a:gd name="T27" fmla="*/ 346 h 390"/>
              <a:gd name="T28" fmla="*/ 0 w 395"/>
              <a:gd name="T29" fmla="*/ 283 h 390"/>
              <a:gd name="T30" fmla="*/ 5 w 395"/>
              <a:gd name="T31" fmla="*/ 220 h 390"/>
              <a:gd name="T32" fmla="*/ 19 w 395"/>
              <a:gd name="T33" fmla="*/ 161 h 390"/>
              <a:gd name="T34" fmla="*/ 34 w 395"/>
              <a:gd name="T35" fmla="*/ 112 h 390"/>
              <a:gd name="T36" fmla="*/ 63 w 395"/>
              <a:gd name="T37" fmla="*/ 69 h 390"/>
              <a:gd name="T38" fmla="*/ 92 w 395"/>
              <a:gd name="T39" fmla="*/ 34 h 390"/>
              <a:gd name="T40" fmla="*/ 107 w 395"/>
              <a:gd name="T41" fmla="*/ 20 h 390"/>
              <a:gd name="T42" fmla="*/ 127 w 395"/>
              <a:gd name="T43" fmla="*/ 10 h 390"/>
              <a:gd name="T44" fmla="*/ 146 w 395"/>
              <a:gd name="T45" fmla="*/ 5 h 390"/>
              <a:gd name="T46" fmla="*/ 166 w 395"/>
              <a:gd name="T47" fmla="*/ 0 h 390"/>
              <a:gd name="T48" fmla="*/ 166 w 395"/>
              <a:gd name="T49" fmla="*/ 0 h 390"/>
              <a:gd name="T50" fmla="*/ 185 w 395"/>
              <a:gd name="T51" fmla="*/ 0 h 390"/>
              <a:gd name="T52" fmla="*/ 205 w 395"/>
              <a:gd name="T53" fmla="*/ 0 h 390"/>
              <a:gd name="T54" fmla="*/ 224 w 395"/>
              <a:gd name="T55" fmla="*/ 10 h 390"/>
              <a:gd name="T56" fmla="*/ 244 w 395"/>
              <a:gd name="T57" fmla="*/ 15 h 390"/>
              <a:gd name="T58" fmla="*/ 278 w 395"/>
              <a:gd name="T59" fmla="*/ 44 h 390"/>
              <a:gd name="T60" fmla="*/ 312 w 395"/>
              <a:gd name="T61" fmla="*/ 78 h 390"/>
              <a:gd name="T62" fmla="*/ 341 w 395"/>
              <a:gd name="T63" fmla="*/ 122 h 390"/>
              <a:gd name="T64" fmla="*/ 365 w 395"/>
              <a:gd name="T65" fmla="*/ 176 h 390"/>
              <a:gd name="T66" fmla="*/ 385 w 395"/>
              <a:gd name="T67" fmla="*/ 234 h 390"/>
              <a:gd name="T68" fmla="*/ 395 w 395"/>
              <a:gd name="T69" fmla="*/ 303 h 390"/>
              <a:gd name="T70" fmla="*/ 395 w 395"/>
              <a:gd name="T71" fmla="*/ 303 h 390"/>
              <a:gd name="T72" fmla="*/ 395 w 395"/>
              <a:gd name="T73" fmla="*/ 317 h 390"/>
              <a:gd name="T74" fmla="*/ 395 w 395"/>
              <a:gd name="T75" fmla="*/ 317 h 390"/>
              <a:gd name="T76" fmla="*/ 380 w 395"/>
              <a:gd name="T77" fmla="*/ 259 h 390"/>
              <a:gd name="T78" fmla="*/ 361 w 395"/>
              <a:gd name="T79" fmla="*/ 210 h 390"/>
              <a:gd name="T80" fmla="*/ 336 w 395"/>
              <a:gd name="T81" fmla="*/ 161 h 390"/>
              <a:gd name="T82" fmla="*/ 312 w 395"/>
              <a:gd name="T83" fmla="*/ 122 h 390"/>
              <a:gd name="T84" fmla="*/ 278 w 395"/>
              <a:gd name="T85" fmla="*/ 93 h 390"/>
              <a:gd name="T86" fmla="*/ 244 w 395"/>
              <a:gd name="T87" fmla="*/ 69 h 390"/>
              <a:gd name="T88" fmla="*/ 209 w 395"/>
              <a:gd name="T89" fmla="*/ 59 h 390"/>
              <a:gd name="T90" fmla="*/ 170 w 395"/>
              <a:gd name="T91" fmla="*/ 59 h 390"/>
              <a:gd name="T92" fmla="*/ 170 w 395"/>
              <a:gd name="T93" fmla="*/ 59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95" h="390">
                <a:moveTo>
                  <a:pt x="170" y="59"/>
                </a:moveTo>
                <a:lnTo>
                  <a:pt x="170" y="59"/>
                </a:lnTo>
                <a:lnTo>
                  <a:pt x="151" y="59"/>
                </a:lnTo>
                <a:lnTo>
                  <a:pt x="136" y="69"/>
                </a:lnTo>
                <a:lnTo>
                  <a:pt x="102" y="88"/>
                </a:lnTo>
                <a:lnTo>
                  <a:pt x="73" y="122"/>
                </a:lnTo>
                <a:lnTo>
                  <a:pt x="49" y="161"/>
                </a:lnTo>
                <a:lnTo>
                  <a:pt x="29" y="210"/>
                </a:lnTo>
                <a:lnTo>
                  <a:pt x="14" y="264"/>
                </a:lnTo>
                <a:lnTo>
                  <a:pt x="10" y="327"/>
                </a:lnTo>
                <a:lnTo>
                  <a:pt x="10" y="390"/>
                </a:lnTo>
                <a:lnTo>
                  <a:pt x="10" y="390"/>
                </a:lnTo>
                <a:lnTo>
                  <a:pt x="5" y="346"/>
                </a:lnTo>
                <a:lnTo>
                  <a:pt x="5" y="346"/>
                </a:lnTo>
                <a:lnTo>
                  <a:pt x="0" y="283"/>
                </a:lnTo>
                <a:lnTo>
                  <a:pt x="5" y="220"/>
                </a:lnTo>
                <a:lnTo>
                  <a:pt x="19" y="161"/>
                </a:lnTo>
                <a:lnTo>
                  <a:pt x="34" y="112"/>
                </a:lnTo>
                <a:lnTo>
                  <a:pt x="63" y="69"/>
                </a:lnTo>
                <a:lnTo>
                  <a:pt x="92" y="34"/>
                </a:lnTo>
                <a:lnTo>
                  <a:pt x="107" y="20"/>
                </a:lnTo>
                <a:lnTo>
                  <a:pt x="127" y="10"/>
                </a:lnTo>
                <a:lnTo>
                  <a:pt x="146" y="5"/>
                </a:lnTo>
                <a:lnTo>
                  <a:pt x="166" y="0"/>
                </a:lnTo>
                <a:lnTo>
                  <a:pt x="166" y="0"/>
                </a:lnTo>
                <a:lnTo>
                  <a:pt x="185" y="0"/>
                </a:lnTo>
                <a:lnTo>
                  <a:pt x="205" y="0"/>
                </a:lnTo>
                <a:lnTo>
                  <a:pt x="224" y="10"/>
                </a:lnTo>
                <a:lnTo>
                  <a:pt x="244" y="15"/>
                </a:lnTo>
                <a:lnTo>
                  <a:pt x="278" y="44"/>
                </a:lnTo>
                <a:lnTo>
                  <a:pt x="312" y="78"/>
                </a:lnTo>
                <a:lnTo>
                  <a:pt x="341" y="122"/>
                </a:lnTo>
                <a:lnTo>
                  <a:pt x="365" y="176"/>
                </a:lnTo>
                <a:lnTo>
                  <a:pt x="385" y="234"/>
                </a:lnTo>
                <a:lnTo>
                  <a:pt x="395" y="303"/>
                </a:lnTo>
                <a:lnTo>
                  <a:pt x="395" y="303"/>
                </a:lnTo>
                <a:lnTo>
                  <a:pt x="395" y="317"/>
                </a:lnTo>
                <a:lnTo>
                  <a:pt x="395" y="317"/>
                </a:lnTo>
                <a:lnTo>
                  <a:pt x="380" y="259"/>
                </a:lnTo>
                <a:lnTo>
                  <a:pt x="361" y="210"/>
                </a:lnTo>
                <a:lnTo>
                  <a:pt x="336" y="161"/>
                </a:lnTo>
                <a:lnTo>
                  <a:pt x="312" y="122"/>
                </a:lnTo>
                <a:lnTo>
                  <a:pt x="278" y="93"/>
                </a:lnTo>
                <a:lnTo>
                  <a:pt x="244" y="69"/>
                </a:lnTo>
                <a:lnTo>
                  <a:pt x="209" y="59"/>
                </a:lnTo>
                <a:lnTo>
                  <a:pt x="170" y="59"/>
                </a:lnTo>
                <a:lnTo>
                  <a:pt x="170" y="59"/>
                </a:lnTo>
                <a:close/>
              </a:path>
            </a:pathLst>
          </a:custGeom>
          <a:solidFill>
            <a:srgbClr val="E7E8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6611938" y="3251201"/>
            <a:ext cx="681037" cy="317500"/>
          </a:xfrm>
          <a:custGeom>
            <a:avLst/>
            <a:gdLst>
              <a:gd name="T0" fmla="*/ 0 w 429"/>
              <a:gd name="T1" fmla="*/ 136 h 200"/>
              <a:gd name="T2" fmla="*/ 0 w 429"/>
              <a:gd name="T3" fmla="*/ 136 h 200"/>
              <a:gd name="T4" fmla="*/ 5 w 429"/>
              <a:gd name="T5" fmla="*/ 122 h 200"/>
              <a:gd name="T6" fmla="*/ 15 w 429"/>
              <a:gd name="T7" fmla="*/ 102 h 200"/>
              <a:gd name="T8" fmla="*/ 29 w 429"/>
              <a:gd name="T9" fmla="*/ 78 h 200"/>
              <a:gd name="T10" fmla="*/ 49 w 429"/>
              <a:gd name="T11" fmla="*/ 54 h 200"/>
              <a:gd name="T12" fmla="*/ 73 w 429"/>
              <a:gd name="T13" fmla="*/ 34 h 200"/>
              <a:gd name="T14" fmla="*/ 107 w 429"/>
              <a:gd name="T15" fmla="*/ 19 h 200"/>
              <a:gd name="T16" fmla="*/ 151 w 429"/>
              <a:gd name="T17" fmla="*/ 10 h 200"/>
              <a:gd name="T18" fmla="*/ 151 w 429"/>
              <a:gd name="T19" fmla="*/ 10 h 200"/>
              <a:gd name="T20" fmla="*/ 273 w 429"/>
              <a:gd name="T21" fmla="*/ 0 h 200"/>
              <a:gd name="T22" fmla="*/ 302 w 429"/>
              <a:gd name="T23" fmla="*/ 5 h 200"/>
              <a:gd name="T24" fmla="*/ 332 w 429"/>
              <a:gd name="T25" fmla="*/ 10 h 200"/>
              <a:gd name="T26" fmla="*/ 332 w 429"/>
              <a:gd name="T27" fmla="*/ 10 h 200"/>
              <a:gd name="T28" fmla="*/ 366 w 429"/>
              <a:gd name="T29" fmla="*/ 19 h 200"/>
              <a:gd name="T30" fmla="*/ 400 w 429"/>
              <a:gd name="T31" fmla="*/ 34 h 200"/>
              <a:gd name="T32" fmla="*/ 429 w 429"/>
              <a:gd name="T33" fmla="*/ 49 h 200"/>
              <a:gd name="T34" fmla="*/ 429 w 429"/>
              <a:gd name="T35" fmla="*/ 49 h 200"/>
              <a:gd name="T36" fmla="*/ 419 w 429"/>
              <a:gd name="T37" fmla="*/ 68 h 200"/>
              <a:gd name="T38" fmla="*/ 390 w 429"/>
              <a:gd name="T39" fmla="*/ 112 h 200"/>
              <a:gd name="T40" fmla="*/ 366 w 429"/>
              <a:gd name="T41" fmla="*/ 136 h 200"/>
              <a:gd name="T42" fmla="*/ 341 w 429"/>
              <a:gd name="T43" fmla="*/ 156 h 200"/>
              <a:gd name="T44" fmla="*/ 312 w 429"/>
              <a:gd name="T45" fmla="*/ 175 h 200"/>
              <a:gd name="T46" fmla="*/ 278 w 429"/>
              <a:gd name="T47" fmla="*/ 185 h 200"/>
              <a:gd name="T48" fmla="*/ 278 w 429"/>
              <a:gd name="T49" fmla="*/ 185 h 200"/>
              <a:gd name="T50" fmla="*/ 220 w 429"/>
              <a:gd name="T51" fmla="*/ 195 h 200"/>
              <a:gd name="T52" fmla="*/ 176 w 429"/>
              <a:gd name="T53" fmla="*/ 200 h 200"/>
              <a:gd name="T54" fmla="*/ 142 w 429"/>
              <a:gd name="T55" fmla="*/ 200 h 200"/>
              <a:gd name="T56" fmla="*/ 103 w 429"/>
              <a:gd name="T57" fmla="*/ 190 h 200"/>
              <a:gd name="T58" fmla="*/ 103 w 429"/>
              <a:gd name="T59" fmla="*/ 190 h 200"/>
              <a:gd name="T60" fmla="*/ 29 w 429"/>
              <a:gd name="T61" fmla="*/ 156 h 200"/>
              <a:gd name="T62" fmla="*/ 0 w 429"/>
              <a:gd name="T63" fmla="*/ 136 h 200"/>
              <a:gd name="T64" fmla="*/ 0 w 429"/>
              <a:gd name="T65" fmla="*/ 136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29" h="200">
                <a:moveTo>
                  <a:pt x="0" y="136"/>
                </a:moveTo>
                <a:lnTo>
                  <a:pt x="0" y="136"/>
                </a:lnTo>
                <a:lnTo>
                  <a:pt x="5" y="122"/>
                </a:lnTo>
                <a:lnTo>
                  <a:pt x="15" y="102"/>
                </a:lnTo>
                <a:lnTo>
                  <a:pt x="29" y="78"/>
                </a:lnTo>
                <a:lnTo>
                  <a:pt x="49" y="54"/>
                </a:lnTo>
                <a:lnTo>
                  <a:pt x="73" y="34"/>
                </a:lnTo>
                <a:lnTo>
                  <a:pt x="107" y="19"/>
                </a:lnTo>
                <a:lnTo>
                  <a:pt x="151" y="10"/>
                </a:lnTo>
                <a:lnTo>
                  <a:pt x="151" y="10"/>
                </a:lnTo>
                <a:lnTo>
                  <a:pt x="273" y="0"/>
                </a:lnTo>
                <a:lnTo>
                  <a:pt x="302" y="5"/>
                </a:lnTo>
                <a:lnTo>
                  <a:pt x="332" y="10"/>
                </a:lnTo>
                <a:lnTo>
                  <a:pt x="332" y="10"/>
                </a:lnTo>
                <a:lnTo>
                  <a:pt x="366" y="19"/>
                </a:lnTo>
                <a:lnTo>
                  <a:pt x="400" y="34"/>
                </a:lnTo>
                <a:lnTo>
                  <a:pt x="429" y="49"/>
                </a:lnTo>
                <a:lnTo>
                  <a:pt x="429" y="49"/>
                </a:lnTo>
                <a:lnTo>
                  <a:pt x="419" y="68"/>
                </a:lnTo>
                <a:lnTo>
                  <a:pt x="390" y="112"/>
                </a:lnTo>
                <a:lnTo>
                  <a:pt x="366" y="136"/>
                </a:lnTo>
                <a:lnTo>
                  <a:pt x="341" y="156"/>
                </a:lnTo>
                <a:lnTo>
                  <a:pt x="312" y="175"/>
                </a:lnTo>
                <a:lnTo>
                  <a:pt x="278" y="185"/>
                </a:lnTo>
                <a:lnTo>
                  <a:pt x="278" y="185"/>
                </a:lnTo>
                <a:lnTo>
                  <a:pt x="220" y="195"/>
                </a:lnTo>
                <a:lnTo>
                  <a:pt x="176" y="200"/>
                </a:lnTo>
                <a:lnTo>
                  <a:pt x="142" y="200"/>
                </a:lnTo>
                <a:lnTo>
                  <a:pt x="103" y="190"/>
                </a:lnTo>
                <a:lnTo>
                  <a:pt x="103" y="190"/>
                </a:lnTo>
                <a:lnTo>
                  <a:pt x="29" y="156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6573838" y="3235326"/>
            <a:ext cx="727075" cy="209550"/>
          </a:xfrm>
          <a:custGeom>
            <a:avLst/>
            <a:gdLst>
              <a:gd name="T0" fmla="*/ 458 w 458"/>
              <a:gd name="T1" fmla="*/ 59 h 132"/>
              <a:gd name="T2" fmla="*/ 458 w 458"/>
              <a:gd name="T3" fmla="*/ 59 h 132"/>
              <a:gd name="T4" fmla="*/ 409 w 458"/>
              <a:gd name="T5" fmla="*/ 34 h 132"/>
              <a:gd name="T6" fmla="*/ 356 w 458"/>
              <a:gd name="T7" fmla="*/ 15 h 132"/>
              <a:gd name="T8" fmla="*/ 292 w 458"/>
              <a:gd name="T9" fmla="*/ 0 h 132"/>
              <a:gd name="T10" fmla="*/ 258 w 458"/>
              <a:gd name="T11" fmla="*/ 0 h 132"/>
              <a:gd name="T12" fmla="*/ 219 w 458"/>
              <a:gd name="T13" fmla="*/ 0 h 132"/>
              <a:gd name="T14" fmla="*/ 185 w 458"/>
              <a:gd name="T15" fmla="*/ 5 h 132"/>
              <a:gd name="T16" fmla="*/ 146 w 458"/>
              <a:gd name="T17" fmla="*/ 20 h 132"/>
              <a:gd name="T18" fmla="*/ 107 w 458"/>
              <a:gd name="T19" fmla="*/ 34 h 132"/>
              <a:gd name="T20" fmla="*/ 68 w 458"/>
              <a:gd name="T21" fmla="*/ 59 h 132"/>
              <a:gd name="T22" fmla="*/ 34 w 458"/>
              <a:gd name="T23" fmla="*/ 93 h 132"/>
              <a:gd name="T24" fmla="*/ 0 w 458"/>
              <a:gd name="T25" fmla="*/ 132 h 132"/>
              <a:gd name="T26" fmla="*/ 0 w 458"/>
              <a:gd name="T27" fmla="*/ 132 h 132"/>
              <a:gd name="T28" fmla="*/ 24 w 458"/>
              <a:gd name="T29" fmla="*/ 107 h 132"/>
              <a:gd name="T30" fmla="*/ 58 w 458"/>
              <a:gd name="T31" fmla="*/ 83 h 132"/>
              <a:gd name="T32" fmla="*/ 102 w 458"/>
              <a:gd name="T33" fmla="*/ 59 h 132"/>
              <a:gd name="T34" fmla="*/ 131 w 458"/>
              <a:gd name="T35" fmla="*/ 49 h 132"/>
              <a:gd name="T36" fmla="*/ 166 w 458"/>
              <a:gd name="T37" fmla="*/ 39 h 132"/>
              <a:gd name="T38" fmla="*/ 205 w 458"/>
              <a:gd name="T39" fmla="*/ 29 h 132"/>
              <a:gd name="T40" fmla="*/ 248 w 458"/>
              <a:gd name="T41" fmla="*/ 29 h 132"/>
              <a:gd name="T42" fmla="*/ 292 w 458"/>
              <a:gd name="T43" fmla="*/ 29 h 132"/>
              <a:gd name="T44" fmla="*/ 341 w 458"/>
              <a:gd name="T45" fmla="*/ 34 h 132"/>
              <a:gd name="T46" fmla="*/ 395 w 458"/>
              <a:gd name="T47" fmla="*/ 44 h 132"/>
              <a:gd name="T48" fmla="*/ 458 w 458"/>
              <a:gd name="T49" fmla="*/ 59 h 132"/>
              <a:gd name="T50" fmla="*/ 458 w 458"/>
              <a:gd name="T51" fmla="*/ 5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58" h="132">
                <a:moveTo>
                  <a:pt x="458" y="59"/>
                </a:moveTo>
                <a:lnTo>
                  <a:pt x="458" y="59"/>
                </a:lnTo>
                <a:lnTo>
                  <a:pt x="409" y="34"/>
                </a:lnTo>
                <a:lnTo>
                  <a:pt x="356" y="15"/>
                </a:lnTo>
                <a:lnTo>
                  <a:pt x="292" y="0"/>
                </a:lnTo>
                <a:lnTo>
                  <a:pt x="258" y="0"/>
                </a:lnTo>
                <a:lnTo>
                  <a:pt x="219" y="0"/>
                </a:lnTo>
                <a:lnTo>
                  <a:pt x="185" y="5"/>
                </a:lnTo>
                <a:lnTo>
                  <a:pt x="146" y="20"/>
                </a:lnTo>
                <a:lnTo>
                  <a:pt x="107" y="34"/>
                </a:lnTo>
                <a:lnTo>
                  <a:pt x="68" y="59"/>
                </a:lnTo>
                <a:lnTo>
                  <a:pt x="34" y="93"/>
                </a:lnTo>
                <a:lnTo>
                  <a:pt x="0" y="132"/>
                </a:lnTo>
                <a:lnTo>
                  <a:pt x="0" y="132"/>
                </a:lnTo>
                <a:lnTo>
                  <a:pt x="24" y="107"/>
                </a:lnTo>
                <a:lnTo>
                  <a:pt x="58" y="83"/>
                </a:lnTo>
                <a:lnTo>
                  <a:pt x="102" y="59"/>
                </a:lnTo>
                <a:lnTo>
                  <a:pt x="131" y="49"/>
                </a:lnTo>
                <a:lnTo>
                  <a:pt x="166" y="39"/>
                </a:lnTo>
                <a:lnTo>
                  <a:pt x="205" y="29"/>
                </a:lnTo>
                <a:lnTo>
                  <a:pt x="248" y="29"/>
                </a:lnTo>
                <a:lnTo>
                  <a:pt x="292" y="29"/>
                </a:lnTo>
                <a:lnTo>
                  <a:pt x="341" y="34"/>
                </a:lnTo>
                <a:lnTo>
                  <a:pt x="395" y="44"/>
                </a:lnTo>
                <a:lnTo>
                  <a:pt x="458" y="59"/>
                </a:lnTo>
                <a:lnTo>
                  <a:pt x="458" y="59"/>
                </a:lnTo>
                <a:close/>
              </a:path>
            </a:pathLst>
          </a:custGeom>
          <a:solidFill>
            <a:srgbClr val="FCAF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6751638" y="3313113"/>
            <a:ext cx="333375" cy="209550"/>
          </a:xfrm>
          <a:custGeom>
            <a:avLst/>
            <a:gdLst>
              <a:gd name="T0" fmla="*/ 0 w 210"/>
              <a:gd name="T1" fmla="*/ 83 h 132"/>
              <a:gd name="T2" fmla="*/ 0 w 210"/>
              <a:gd name="T3" fmla="*/ 83 h 132"/>
              <a:gd name="T4" fmla="*/ 0 w 210"/>
              <a:gd name="T5" fmla="*/ 93 h 132"/>
              <a:gd name="T6" fmla="*/ 10 w 210"/>
              <a:gd name="T7" fmla="*/ 107 h 132"/>
              <a:gd name="T8" fmla="*/ 19 w 210"/>
              <a:gd name="T9" fmla="*/ 112 h 132"/>
              <a:gd name="T10" fmla="*/ 34 w 210"/>
              <a:gd name="T11" fmla="*/ 122 h 132"/>
              <a:gd name="T12" fmla="*/ 73 w 210"/>
              <a:gd name="T13" fmla="*/ 132 h 132"/>
              <a:gd name="T14" fmla="*/ 112 w 210"/>
              <a:gd name="T15" fmla="*/ 132 h 132"/>
              <a:gd name="T16" fmla="*/ 112 w 210"/>
              <a:gd name="T17" fmla="*/ 132 h 132"/>
              <a:gd name="T18" fmla="*/ 151 w 210"/>
              <a:gd name="T19" fmla="*/ 117 h 132"/>
              <a:gd name="T20" fmla="*/ 185 w 210"/>
              <a:gd name="T21" fmla="*/ 102 h 132"/>
              <a:gd name="T22" fmla="*/ 195 w 210"/>
              <a:gd name="T23" fmla="*/ 88 h 132"/>
              <a:gd name="T24" fmla="*/ 205 w 210"/>
              <a:gd name="T25" fmla="*/ 78 h 132"/>
              <a:gd name="T26" fmla="*/ 210 w 210"/>
              <a:gd name="T27" fmla="*/ 63 h 132"/>
              <a:gd name="T28" fmla="*/ 210 w 210"/>
              <a:gd name="T29" fmla="*/ 49 h 132"/>
              <a:gd name="T30" fmla="*/ 210 w 210"/>
              <a:gd name="T31" fmla="*/ 49 h 132"/>
              <a:gd name="T32" fmla="*/ 205 w 210"/>
              <a:gd name="T33" fmla="*/ 39 h 132"/>
              <a:gd name="T34" fmla="*/ 195 w 210"/>
              <a:gd name="T35" fmla="*/ 24 h 132"/>
              <a:gd name="T36" fmla="*/ 185 w 210"/>
              <a:gd name="T37" fmla="*/ 15 h 132"/>
              <a:gd name="T38" fmla="*/ 171 w 210"/>
              <a:gd name="T39" fmla="*/ 10 h 132"/>
              <a:gd name="T40" fmla="*/ 136 w 210"/>
              <a:gd name="T41" fmla="*/ 0 h 132"/>
              <a:gd name="T42" fmla="*/ 93 w 210"/>
              <a:gd name="T43" fmla="*/ 0 h 132"/>
              <a:gd name="T44" fmla="*/ 93 w 210"/>
              <a:gd name="T45" fmla="*/ 0 h 132"/>
              <a:gd name="T46" fmla="*/ 54 w 210"/>
              <a:gd name="T47" fmla="*/ 10 h 132"/>
              <a:gd name="T48" fmla="*/ 19 w 210"/>
              <a:gd name="T49" fmla="*/ 29 h 132"/>
              <a:gd name="T50" fmla="*/ 10 w 210"/>
              <a:gd name="T51" fmla="*/ 44 h 132"/>
              <a:gd name="T52" fmla="*/ 0 w 210"/>
              <a:gd name="T53" fmla="*/ 54 h 132"/>
              <a:gd name="T54" fmla="*/ 0 w 210"/>
              <a:gd name="T55" fmla="*/ 68 h 132"/>
              <a:gd name="T56" fmla="*/ 0 w 210"/>
              <a:gd name="T57" fmla="*/ 83 h 132"/>
              <a:gd name="T58" fmla="*/ 0 w 210"/>
              <a:gd name="T59" fmla="*/ 83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0" h="132">
                <a:moveTo>
                  <a:pt x="0" y="83"/>
                </a:moveTo>
                <a:lnTo>
                  <a:pt x="0" y="83"/>
                </a:lnTo>
                <a:lnTo>
                  <a:pt x="0" y="93"/>
                </a:lnTo>
                <a:lnTo>
                  <a:pt x="10" y="107"/>
                </a:lnTo>
                <a:lnTo>
                  <a:pt x="19" y="112"/>
                </a:lnTo>
                <a:lnTo>
                  <a:pt x="34" y="122"/>
                </a:lnTo>
                <a:lnTo>
                  <a:pt x="73" y="132"/>
                </a:lnTo>
                <a:lnTo>
                  <a:pt x="112" y="132"/>
                </a:lnTo>
                <a:lnTo>
                  <a:pt x="112" y="132"/>
                </a:lnTo>
                <a:lnTo>
                  <a:pt x="151" y="117"/>
                </a:lnTo>
                <a:lnTo>
                  <a:pt x="185" y="102"/>
                </a:lnTo>
                <a:lnTo>
                  <a:pt x="195" y="88"/>
                </a:lnTo>
                <a:lnTo>
                  <a:pt x="205" y="78"/>
                </a:lnTo>
                <a:lnTo>
                  <a:pt x="210" y="63"/>
                </a:lnTo>
                <a:lnTo>
                  <a:pt x="210" y="49"/>
                </a:lnTo>
                <a:lnTo>
                  <a:pt x="210" y="49"/>
                </a:lnTo>
                <a:lnTo>
                  <a:pt x="205" y="39"/>
                </a:lnTo>
                <a:lnTo>
                  <a:pt x="195" y="24"/>
                </a:lnTo>
                <a:lnTo>
                  <a:pt x="185" y="15"/>
                </a:lnTo>
                <a:lnTo>
                  <a:pt x="171" y="10"/>
                </a:lnTo>
                <a:lnTo>
                  <a:pt x="136" y="0"/>
                </a:lnTo>
                <a:lnTo>
                  <a:pt x="93" y="0"/>
                </a:lnTo>
                <a:lnTo>
                  <a:pt x="93" y="0"/>
                </a:lnTo>
                <a:lnTo>
                  <a:pt x="54" y="10"/>
                </a:lnTo>
                <a:lnTo>
                  <a:pt x="19" y="29"/>
                </a:lnTo>
                <a:lnTo>
                  <a:pt x="10" y="44"/>
                </a:lnTo>
                <a:lnTo>
                  <a:pt x="0" y="54"/>
                </a:lnTo>
                <a:lnTo>
                  <a:pt x="0" y="68"/>
                </a:lnTo>
                <a:lnTo>
                  <a:pt x="0" y="83"/>
                </a:lnTo>
                <a:lnTo>
                  <a:pt x="0" y="83"/>
                </a:lnTo>
                <a:close/>
              </a:path>
            </a:pathLst>
          </a:custGeom>
          <a:solidFill>
            <a:srgbClr val="FFE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6751638" y="3313113"/>
            <a:ext cx="325437" cy="201613"/>
          </a:xfrm>
          <a:custGeom>
            <a:avLst/>
            <a:gdLst>
              <a:gd name="T0" fmla="*/ 205 w 205"/>
              <a:gd name="T1" fmla="*/ 49 h 127"/>
              <a:gd name="T2" fmla="*/ 205 w 205"/>
              <a:gd name="T3" fmla="*/ 49 h 127"/>
              <a:gd name="T4" fmla="*/ 200 w 205"/>
              <a:gd name="T5" fmla="*/ 39 h 127"/>
              <a:gd name="T6" fmla="*/ 195 w 205"/>
              <a:gd name="T7" fmla="*/ 29 h 127"/>
              <a:gd name="T8" fmla="*/ 180 w 205"/>
              <a:gd name="T9" fmla="*/ 19 h 127"/>
              <a:gd name="T10" fmla="*/ 166 w 205"/>
              <a:gd name="T11" fmla="*/ 10 h 127"/>
              <a:gd name="T12" fmla="*/ 132 w 205"/>
              <a:gd name="T13" fmla="*/ 0 h 127"/>
              <a:gd name="T14" fmla="*/ 93 w 205"/>
              <a:gd name="T15" fmla="*/ 5 h 127"/>
              <a:gd name="T16" fmla="*/ 93 w 205"/>
              <a:gd name="T17" fmla="*/ 5 h 127"/>
              <a:gd name="T18" fmla="*/ 54 w 205"/>
              <a:gd name="T19" fmla="*/ 15 h 127"/>
              <a:gd name="T20" fmla="*/ 24 w 205"/>
              <a:gd name="T21" fmla="*/ 34 h 127"/>
              <a:gd name="T22" fmla="*/ 15 w 205"/>
              <a:gd name="T23" fmla="*/ 44 h 127"/>
              <a:gd name="T24" fmla="*/ 5 w 205"/>
              <a:gd name="T25" fmla="*/ 54 h 127"/>
              <a:gd name="T26" fmla="*/ 0 w 205"/>
              <a:gd name="T27" fmla="*/ 68 h 127"/>
              <a:gd name="T28" fmla="*/ 0 w 205"/>
              <a:gd name="T29" fmla="*/ 78 h 127"/>
              <a:gd name="T30" fmla="*/ 0 w 205"/>
              <a:gd name="T31" fmla="*/ 78 h 127"/>
              <a:gd name="T32" fmla="*/ 5 w 205"/>
              <a:gd name="T33" fmla="*/ 93 h 127"/>
              <a:gd name="T34" fmla="*/ 15 w 205"/>
              <a:gd name="T35" fmla="*/ 102 h 127"/>
              <a:gd name="T36" fmla="*/ 24 w 205"/>
              <a:gd name="T37" fmla="*/ 112 h 127"/>
              <a:gd name="T38" fmla="*/ 39 w 205"/>
              <a:gd name="T39" fmla="*/ 122 h 127"/>
              <a:gd name="T40" fmla="*/ 73 w 205"/>
              <a:gd name="T41" fmla="*/ 127 h 127"/>
              <a:gd name="T42" fmla="*/ 112 w 205"/>
              <a:gd name="T43" fmla="*/ 127 h 127"/>
              <a:gd name="T44" fmla="*/ 112 w 205"/>
              <a:gd name="T45" fmla="*/ 127 h 127"/>
              <a:gd name="T46" fmla="*/ 151 w 205"/>
              <a:gd name="T47" fmla="*/ 117 h 127"/>
              <a:gd name="T48" fmla="*/ 180 w 205"/>
              <a:gd name="T49" fmla="*/ 97 h 127"/>
              <a:gd name="T50" fmla="*/ 195 w 205"/>
              <a:gd name="T51" fmla="*/ 88 h 127"/>
              <a:gd name="T52" fmla="*/ 200 w 205"/>
              <a:gd name="T53" fmla="*/ 78 h 127"/>
              <a:gd name="T54" fmla="*/ 205 w 205"/>
              <a:gd name="T55" fmla="*/ 63 h 127"/>
              <a:gd name="T56" fmla="*/ 205 w 205"/>
              <a:gd name="T57" fmla="*/ 49 h 127"/>
              <a:gd name="T58" fmla="*/ 205 w 205"/>
              <a:gd name="T59" fmla="*/ 4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5" h="127">
                <a:moveTo>
                  <a:pt x="205" y="49"/>
                </a:moveTo>
                <a:lnTo>
                  <a:pt x="205" y="49"/>
                </a:lnTo>
                <a:lnTo>
                  <a:pt x="200" y="39"/>
                </a:lnTo>
                <a:lnTo>
                  <a:pt x="195" y="29"/>
                </a:lnTo>
                <a:lnTo>
                  <a:pt x="180" y="19"/>
                </a:lnTo>
                <a:lnTo>
                  <a:pt x="166" y="10"/>
                </a:lnTo>
                <a:lnTo>
                  <a:pt x="132" y="0"/>
                </a:lnTo>
                <a:lnTo>
                  <a:pt x="93" y="5"/>
                </a:lnTo>
                <a:lnTo>
                  <a:pt x="93" y="5"/>
                </a:lnTo>
                <a:lnTo>
                  <a:pt x="54" y="15"/>
                </a:lnTo>
                <a:lnTo>
                  <a:pt x="24" y="34"/>
                </a:lnTo>
                <a:lnTo>
                  <a:pt x="15" y="44"/>
                </a:lnTo>
                <a:lnTo>
                  <a:pt x="5" y="54"/>
                </a:lnTo>
                <a:lnTo>
                  <a:pt x="0" y="68"/>
                </a:lnTo>
                <a:lnTo>
                  <a:pt x="0" y="78"/>
                </a:lnTo>
                <a:lnTo>
                  <a:pt x="0" y="78"/>
                </a:lnTo>
                <a:lnTo>
                  <a:pt x="5" y="93"/>
                </a:lnTo>
                <a:lnTo>
                  <a:pt x="15" y="102"/>
                </a:lnTo>
                <a:lnTo>
                  <a:pt x="24" y="112"/>
                </a:lnTo>
                <a:lnTo>
                  <a:pt x="39" y="122"/>
                </a:lnTo>
                <a:lnTo>
                  <a:pt x="73" y="127"/>
                </a:lnTo>
                <a:lnTo>
                  <a:pt x="112" y="127"/>
                </a:lnTo>
                <a:lnTo>
                  <a:pt x="112" y="127"/>
                </a:lnTo>
                <a:lnTo>
                  <a:pt x="151" y="117"/>
                </a:lnTo>
                <a:lnTo>
                  <a:pt x="180" y="97"/>
                </a:lnTo>
                <a:lnTo>
                  <a:pt x="195" y="88"/>
                </a:lnTo>
                <a:lnTo>
                  <a:pt x="200" y="78"/>
                </a:lnTo>
                <a:lnTo>
                  <a:pt x="205" y="63"/>
                </a:lnTo>
                <a:lnTo>
                  <a:pt x="205" y="49"/>
                </a:lnTo>
                <a:lnTo>
                  <a:pt x="205" y="49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6759575" y="3321051"/>
            <a:ext cx="309562" cy="193675"/>
          </a:xfrm>
          <a:custGeom>
            <a:avLst/>
            <a:gdLst>
              <a:gd name="T0" fmla="*/ 195 w 195"/>
              <a:gd name="T1" fmla="*/ 44 h 122"/>
              <a:gd name="T2" fmla="*/ 195 w 195"/>
              <a:gd name="T3" fmla="*/ 44 h 122"/>
              <a:gd name="T4" fmla="*/ 190 w 195"/>
              <a:gd name="T5" fmla="*/ 34 h 122"/>
              <a:gd name="T6" fmla="*/ 185 w 195"/>
              <a:gd name="T7" fmla="*/ 24 h 122"/>
              <a:gd name="T8" fmla="*/ 175 w 195"/>
              <a:gd name="T9" fmla="*/ 14 h 122"/>
              <a:gd name="T10" fmla="*/ 161 w 195"/>
              <a:gd name="T11" fmla="*/ 10 h 122"/>
              <a:gd name="T12" fmla="*/ 127 w 195"/>
              <a:gd name="T13" fmla="*/ 0 h 122"/>
              <a:gd name="T14" fmla="*/ 88 w 195"/>
              <a:gd name="T15" fmla="*/ 0 h 122"/>
              <a:gd name="T16" fmla="*/ 88 w 195"/>
              <a:gd name="T17" fmla="*/ 0 h 122"/>
              <a:gd name="T18" fmla="*/ 53 w 195"/>
              <a:gd name="T19" fmla="*/ 10 h 122"/>
              <a:gd name="T20" fmla="*/ 24 w 195"/>
              <a:gd name="T21" fmla="*/ 29 h 122"/>
              <a:gd name="T22" fmla="*/ 10 w 195"/>
              <a:gd name="T23" fmla="*/ 39 h 122"/>
              <a:gd name="T24" fmla="*/ 5 w 195"/>
              <a:gd name="T25" fmla="*/ 49 h 122"/>
              <a:gd name="T26" fmla="*/ 0 w 195"/>
              <a:gd name="T27" fmla="*/ 63 h 122"/>
              <a:gd name="T28" fmla="*/ 0 w 195"/>
              <a:gd name="T29" fmla="*/ 73 h 122"/>
              <a:gd name="T30" fmla="*/ 0 w 195"/>
              <a:gd name="T31" fmla="*/ 73 h 122"/>
              <a:gd name="T32" fmla="*/ 5 w 195"/>
              <a:gd name="T33" fmla="*/ 88 h 122"/>
              <a:gd name="T34" fmla="*/ 10 w 195"/>
              <a:gd name="T35" fmla="*/ 97 h 122"/>
              <a:gd name="T36" fmla="*/ 24 w 195"/>
              <a:gd name="T37" fmla="*/ 107 h 122"/>
              <a:gd name="T38" fmla="*/ 34 w 195"/>
              <a:gd name="T39" fmla="*/ 112 h 122"/>
              <a:gd name="T40" fmla="*/ 68 w 195"/>
              <a:gd name="T41" fmla="*/ 122 h 122"/>
              <a:gd name="T42" fmla="*/ 107 w 195"/>
              <a:gd name="T43" fmla="*/ 122 h 122"/>
              <a:gd name="T44" fmla="*/ 107 w 195"/>
              <a:gd name="T45" fmla="*/ 122 h 122"/>
              <a:gd name="T46" fmla="*/ 146 w 195"/>
              <a:gd name="T47" fmla="*/ 112 h 122"/>
              <a:gd name="T48" fmla="*/ 175 w 195"/>
              <a:gd name="T49" fmla="*/ 92 h 122"/>
              <a:gd name="T50" fmla="*/ 185 w 195"/>
              <a:gd name="T51" fmla="*/ 83 h 122"/>
              <a:gd name="T52" fmla="*/ 190 w 195"/>
              <a:gd name="T53" fmla="*/ 68 h 122"/>
              <a:gd name="T54" fmla="*/ 195 w 195"/>
              <a:gd name="T55" fmla="*/ 58 h 122"/>
              <a:gd name="T56" fmla="*/ 195 w 195"/>
              <a:gd name="T57" fmla="*/ 44 h 122"/>
              <a:gd name="T58" fmla="*/ 195 w 195"/>
              <a:gd name="T59" fmla="*/ 4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95" h="122">
                <a:moveTo>
                  <a:pt x="195" y="44"/>
                </a:moveTo>
                <a:lnTo>
                  <a:pt x="195" y="44"/>
                </a:lnTo>
                <a:lnTo>
                  <a:pt x="190" y="34"/>
                </a:lnTo>
                <a:lnTo>
                  <a:pt x="185" y="24"/>
                </a:lnTo>
                <a:lnTo>
                  <a:pt x="175" y="14"/>
                </a:lnTo>
                <a:lnTo>
                  <a:pt x="161" y="10"/>
                </a:lnTo>
                <a:lnTo>
                  <a:pt x="127" y="0"/>
                </a:lnTo>
                <a:lnTo>
                  <a:pt x="88" y="0"/>
                </a:lnTo>
                <a:lnTo>
                  <a:pt x="88" y="0"/>
                </a:lnTo>
                <a:lnTo>
                  <a:pt x="53" y="10"/>
                </a:lnTo>
                <a:lnTo>
                  <a:pt x="24" y="29"/>
                </a:lnTo>
                <a:lnTo>
                  <a:pt x="10" y="39"/>
                </a:lnTo>
                <a:lnTo>
                  <a:pt x="5" y="49"/>
                </a:lnTo>
                <a:lnTo>
                  <a:pt x="0" y="63"/>
                </a:lnTo>
                <a:lnTo>
                  <a:pt x="0" y="73"/>
                </a:lnTo>
                <a:lnTo>
                  <a:pt x="0" y="73"/>
                </a:lnTo>
                <a:lnTo>
                  <a:pt x="5" y="88"/>
                </a:lnTo>
                <a:lnTo>
                  <a:pt x="10" y="97"/>
                </a:lnTo>
                <a:lnTo>
                  <a:pt x="24" y="107"/>
                </a:lnTo>
                <a:lnTo>
                  <a:pt x="34" y="112"/>
                </a:lnTo>
                <a:lnTo>
                  <a:pt x="68" y="122"/>
                </a:lnTo>
                <a:lnTo>
                  <a:pt x="107" y="122"/>
                </a:lnTo>
                <a:lnTo>
                  <a:pt x="107" y="122"/>
                </a:lnTo>
                <a:lnTo>
                  <a:pt x="146" y="112"/>
                </a:lnTo>
                <a:lnTo>
                  <a:pt x="175" y="92"/>
                </a:lnTo>
                <a:lnTo>
                  <a:pt x="185" y="83"/>
                </a:lnTo>
                <a:lnTo>
                  <a:pt x="190" y="68"/>
                </a:lnTo>
                <a:lnTo>
                  <a:pt x="195" y="58"/>
                </a:lnTo>
                <a:lnTo>
                  <a:pt x="195" y="44"/>
                </a:lnTo>
                <a:lnTo>
                  <a:pt x="195" y="44"/>
                </a:lnTo>
                <a:close/>
              </a:path>
            </a:pathLst>
          </a:custGeom>
          <a:solidFill>
            <a:srgbClr val="FFE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6767513" y="3321051"/>
            <a:ext cx="293687" cy="185738"/>
          </a:xfrm>
          <a:custGeom>
            <a:avLst/>
            <a:gdLst>
              <a:gd name="T0" fmla="*/ 185 w 185"/>
              <a:gd name="T1" fmla="*/ 49 h 117"/>
              <a:gd name="T2" fmla="*/ 185 w 185"/>
              <a:gd name="T3" fmla="*/ 49 h 117"/>
              <a:gd name="T4" fmla="*/ 185 w 185"/>
              <a:gd name="T5" fmla="*/ 34 h 117"/>
              <a:gd name="T6" fmla="*/ 175 w 185"/>
              <a:gd name="T7" fmla="*/ 24 h 117"/>
              <a:gd name="T8" fmla="*/ 151 w 185"/>
              <a:gd name="T9" fmla="*/ 10 h 117"/>
              <a:gd name="T10" fmla="*/ 122 w 185"/>
              <a:gd name="T11" fmla="*/ 0 h 117"/>
              <a:gd name="T12" fmla="*/ 83 w 185"/>
              <a:gd name="T13" fmla="*/ 5 h 117"/>
              <a:gd name="T14" fmla="*/ 83 w 185"/>
              <a:gd name="T15" fmla="*/ 5 h 117"/>
              <a:gd name="T16" fmla="*/ 48 w 185"/>
              <a:gd name="T17" fmla="*/ 14 h 117"/>
              <a:gd name="T18" fmla="*/ 19 w 185"/>
              <a:gd name="T19" fmla="*/ 29 h 117"/>
              <a:gd name="T20" fmla="*/ 5 w 185"/>
              <a:gd name="T21" fmla="*/ 49 h 117"/>
              <a:gd name="T22" fmla="*/ 0 w 185"/>
              <a:gd name="T23" fmla="*/ 63 h 117"/>
              <a:gd name="T24" fmla="*/ 0 w 185"/>
              <a:gd name="T25" fmla="*/ 73 h 117"/>
              <a:gd name="T26" fmla="*/ 0 w 185"/>
              <a:gd name="T27" fmla="*/ 73 h 117"/>
              <a:gd name="T28" fmla="*/ 5 w 185"/>
              <a:gd name="T29" fmla="*/ 88 h 117"/>
              <a:gd name="T30" fmla="*/ 9 w 185"/>
              <a:gd name="T31" fmla="*/ 97 h 117"/>
              <a:gd name="T32" fmla="*/ 34 w 185"/>
              <a:gd name="T33" fmla="*/ 112 h 117"/>
              <a:gd name="T34" fmla="*/ 63 w 185"/>
              <a:gd name="T35" fmla="*/ 117 h 117"/>
              <a:gd name="T36" fmla="*/ 102 w 185"/>
              <a:gd name="T37" fmla="*/ 117 h 117"/>
              <a:gd name="T38" fmla="*/ 102 w 185"/>
              <a:gd name="T39" fmla="*/ 117 h 117"/>
              <a:gd name="T40" fmla="*/ 136 w 185"/>
              <a:gd name="T41" fmla="*/ 107 h 117"/>
              <a:gd name="T42" fmla="*/ 165 w 185"/>
              <a:gd name="T43" fmla="*/ 92 h 117"/>
              <a:gd name="T44" fmla="*/ 185 w 185"/>
              <a:gd name="T45" fmla="*/ 68 h 117"/>
              <a:gd name="T46" fmla="*/ 185 w 185"/>
              <a:gd name="T47" fmla="*/ 58 h 117"/>
              <a:gd name="T48" fmla="*/ 185 w 185"/>
              <a:gd name="T49" fmla="*/ 49 h 117"/>
              <a:gd name="T50" fmla="*/ 185 w 185"/>
              <a:gd name="T51" fmla="*/ 49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5" h="117">
                <a:moveTo>
                  <a:pt x="185" y="49"/>
                </a:moveTo>
                <a:lnTo>
                  <a:pt x="185" y="49"/>
                </a:lnTo>
                <a:lnTo>
                  <a:pt x="185" y="34"/>
                </a:lnTo>
                <a:lnTo>
                  <a:pt x="175" y="24"/>
                </a:lnTo>
                <a:lnTo>
                  <a:pt x="151" y="10"/>
                </a:lnTo>
                <a:lnTo>
                  <a:pt x="122" y="0"/>
                </a:lnTo>
                <a:lnTo>
                  <a:pt x="83" y="5"/>
                </a:lnTo>
                <a:lnTo>
                  <a:pt x="83" y="5"/>
                </a:lnTo>
                <a:lnTo>
                  <a:pt x="48" y="14"/>
                </a:lnTo>
                <a:lnTo>
                  <a:pt x="19" y="29"/>
                </a:lnTo>
                <a:lnTo>
                  <a:pt x="5" y="49"/>
                </a:lnTo>
                <a:lnTo>
                  <a:pt x="0" y="63"/>
                </a:lnTo>
                <a:lnTo>
                  <a:pt x="0" y="73"/>
                </a:lnTo>
                <a:lnTo>
                  <a:pt x="0" y="73"/>
                </a:lnTo>
                <a:lnTo>
                  <a:pt x="5" y="88"/>
                </a:lnTo>
                <a:lnTo>
                  <a:pt x="9" y="97"/>
                </a:lnTo>
                <a:lnTo>
                  <a:pt x="34" y="112"/>
                </a:lnTo>
                <a:lnTo>
                  <a:pt x="63" y="117"/>
                </a:lnTo>
                <a:lnTo>
                  <a:pt x="102" y="117"/>
                </a:lnTo>
                <a:lnTo>
                  <a:pt x="102" y="117"/>
                </a:lnTo>
                <a:lnTo>
                  <a:pt x="136" y="107"/>
                </a:lnTo>
                <a:lnTo>
                  <a:pt x="165" y="92"/>
                </a:lnTo>
                <a:lnTo>
                  <a:pt x="185" y="68"/>
                </a:lnTo>
                <a:lnTo>
                  <a:pt x="185" y="58"/>
                </a:lnTo>
                <a:lnTo>
                  <a:pt x="185" y="49"/>
                </a:lnTo>
                <a:lnTo>
                  <a:pt x="185" y="49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6775450" y="3328988"/>
            <a:ext cx="285750" cy="177800"/>
          </a:xfrm>
          <a:custGeom>
            <a:avLst/>
            <a:gdLst>
              <a:gd name="T0" fmla="*/ 180 w 180"/>
              <a:gd name="T1" fmla="*/ 44 h 112"/>
              <a:gd name="T2" fmla="*/ 180 w 180"/>
              <a:gd name="T3" fmla="*/ 44 h 112"/>
              <a:gd name="T4" fmla="*/ 175 w 180"/>
              <a:gd name="T5" fmla="*/ 29 h 112"/>
              <a:gd name="T6" fmla="*/ 165 w 180"/>
              <a:gd name="T7" fmla="*/ 24 h 112"/>
              <a:gd name="T8" fmla="*/ 146 w 180"/>
              <a:gd name="T9" fmla="*/ 9 h 112"/>
              <a:gd name="T10" fmla="*/ 117 w 180"/>
              <a:gd name="T11" fmla="*/ 0 h 112"/>
              <a:gd name="T12" fmla="*/ 78 w 180"/>
              <a:gd name="T13" fmla="*/ 0 h 112"/>
              <a:gd name="T14" fmla="*/ 78 w 180"/>
              <a:gd name="T15" fmla="*/ 0 h 112"/>
              <a:gd name="T16" fmla="*/ 43 w 180"/>
              <a:gd name="T17" fmla="*/ 9 h 112"/>
              <a:gd name="T18" fmla="*/ 19 w 180"/>
              <a:gd name="T19" fmla="*/ 24 h 112"/>
              <a:gd name="T20" fmla="*/ 0 w 180"/>
              <a:gd name="T21" fmla="*/ 48 h 112"/>
              <a:gd name="T22" fmla="*/ 0 w 180"/>
              <a:gd name="T23" fmla="*/ 58 h 112"/>
              <a:gd name="T24" fmla="*/ 0 w 180"/>
              <a:gd name="T25" fmla="*/ 68 h 112"/>
              <a:gd name="T26" fmla="*/ 0 w 180"/>
              <a:gd name="T27" fmla="*/ 68 h 112"/>
              <a:gd name="T28" fmla="*/ 0 w 180"/>
              <a:gd name="T29" fmla="*/ 78 h 112"/>
              <a:gd name="T30" fmla="*/ 9 w 180"/>
              <a:gd name="T31" fmla="*/ 87 h 112"/>
              <a:gd name="T32" fmla="*/ 29 w 180"/>
              <a:gd name="T33" fmla="*/ 102 h 112"/>
              <a:gd name="T34" fmla="*/ 63 w 180"/>
              <a:gd name="T35" fmla="*/ 112 h 112"/>
              <a:gd name="T36" fmla="*/ 97 w 180"/>
              <a:gd name="T37" fmla="*/ 112 h 112"/>
              <a:gd name="T38" fmla="*/ 97 w 180"/>
              <a:gd name="T39" fmla="*/ 112 h 112"/>
              <a:gd name="T40" fmla="*/ 131 w 180"/>
              <a:gd name="T41" fmla="*/ 102 h 112"/>
              <a:gd name="T42" fmla="*/ 156 w 180"/>
              <a:gd name="T43" fmla="*/ 83 h 112"/>
              <a:gd name="T44" fmla="*/ 175 w 180"/>
              <a:gd name="T45" fmla="*/ 63 h 112"/>
              <a:gd name="T46" fmla="*/ 180 w 180"/>
              <a:gd name="T47" fmla="*/ 53 h 112"/>
              <a:gd name="T48" fmla="*/ 180 w 180"/>
              <a:gd name="T49" fmla="*/ 44 h 112"/>
              <a:gd name="T50" fmla="*/ 180 w 180"/>
              <a:gd name="T51" fmla="*/ 4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0" h="112">
                <a:moveTo>
                  <a:pt x="180" y="44"/>
                </a:moveTo>
                <a:lnTo>
                  <a:pt x="180" y="44"/>
                </a:lnTo>
                <a:lnTo>
                  <a:pt x="175" y="29"/>
                </a:lnTo>
                <a:lnTo>
                  <a:pt x="165" y="24"/>
                </a:lnTo>
                <a:lnTo>
                  <a:pt x="146" y="9"/>
                </a:lnTo>
                <a:lnTo>
                  <a:pt x="117" y="0"/>
                </a:lnTo>
                <a:lnTo>
                  <a:pt x="78" y="0"/>
                </a:lnTo>
                <a:lnTo>
                  <a:pt x="78" y="0"/>
                </a:lnTo>
                <a:lnTo>
                  <a:pt x="43" y="9"/>
                </a:lnTo>
                <a:lnTo>
                  <a:pt x="19" y="24"/>
                </a:lnTo>
                <a:lnTo>
                  <a:pt x="0" y="48"/>
                </a:lnTo>
                <a:lnTo>
                  <a:pt x="0" y="58"/>
                </a:lnTo>
                <a:lnTo>
                  <a:pt x="0" y="68"/>
                </a:lnTo>
                <a:lnTo>
                  <a:pt x="0" y="68"/>
                </a:lnTo>
                <a:lnTo>
                  <a:pt x="0" y="78"/>
                </a:lnTo>
                <a:lnTo>
                  <a:pt x="9" y="87"/>
                </a:lnTo>
                <a:lnTo>
                  <a:pt x="29" y="102"/>
                </a:lnTo>
                <a:lnTo>
                  <a:pt x="63" y="112"/>
                </a:lnTo>
                <a:lnTo>
                  <a:pt x="97" y="112"/>
                </a:lnTo>
                <a:lnTo>
                  <a:pt x="97" y="112"/>
                </a:lnTo>
                <a:lnTo>
                  <a:pt x="131" y="102"/>
                </a:lnTo>
                <a:lnTo>
                  <a:pt x="156" y="83"/>
                </a:lnTo>
                <a:lnTo>
                  <a:pt x="175" y="63"/>
                </a:lnTo>
                <a:lnTo>
                  <a:pt x="180" y="53"/>
                </a:lnTo>
                <a:lnTo>
                  <a:pt x="180" y="44"/>
                </a:lnTo>
                <a:lnTo>
                  <a:pt x="180" y="44"/>
                </a:lnTo>
                <a:close/>
              </a:path>
            </a:pathLst>
          </a:custGeom>
          <a:solidFill>
            <a:srgbClr val="FFE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6" name="Freeform 73"/>
          <p:cNvSpPr>
            <a:spLocks/>
          </p:cNvSpPr>
          <p:nvPr/>
        </p:nvSpPr>
        <p:spPr bwMode="auto">
          <a:xfrm>
            <a:off x="6781800" y="3328988"/>
            <a:ext cx="271462" cy="169863"/>
          </a:xfrm>
          <a:custGeom>
            <a:avLst/>
            <a:gdLst>
              <a:gd name="T0" fmla="*/ 171 w 171"/>
              <a:gd name="T1" fmla="*/ 44 h 107"/>
              <a:gd name="T2" fmla="*/ 171 w 171"/>
              <a:gd name="T3" fmla="*/ 44 h 107"/>
              <a:gd name="T4" fmla="*/ 166 w 171"/>
              <a:gd name="T5" fmla="*/ 34 h 107"/>
              <a:gd name="T6" fmla="*/ 161 w 171"/>
              <a:gd name="T7" fmla="*/ 24 h 107"/>
              <a:gd name="T8" fmla="*/ 137 w 171"/>
              <a:gd name="T9" fmla="*/ 9 h 107"/>
              <a:gd name="T10" fmla="*/ 108 w 171"/>
              <a:gd name="T11" fmla="*/ 0 h 107"/>
              <a:gd name="T12" fmla="*/ 74 w 171"/>
              <a:gd name="T13" fmla="*/ 5 h 107"/>
              <a:gd name="T14" fmla="*/ 74 w 171"/>
              <a:gd name="T15" fmla="*/ 5 h 107"/>
              <a:gd name="T16" fmla="*/ 44 w 171"/>
              <a:gd name="T17" fmla="*/ 14 h 107"/>
              <a:gd name="T18" fmla="*/ 15 w 171"/>
              <a:gd name="T19" fmla="*/ 29 h 107"/>
              <a:gd name="T20" fmla="*/ 0 w 171"/>
              <a:gd name="T21" fmla="*/ 48 h 107"/>
              <a:gd name="T22" fmla="*/ 0 w 171"/>
              <a:gd name="T23" fmla="*/ 58 h 107"/>
              <a:gd name="T24" fmla="*/ 0 w 171"/>
              <a:gd name="T25" fmla="*/ 68 h 107"/>
              <a:gd name="T26" fmla="*/ 0 w 171"/>
              <a:gd name="T27" fmla="*/ 68 h 107"/>
              <a:gd name="T28" fmla="*/ 0 w 171"/>
              <a:gd name="T29" fmla="*/ 78 h 107"/>
              <a:gd name="T30" fmla="*/ 10 w 171"/>
              <a:gd name="T31" fmla="*/ 87 h 107"/>
              <a:gd name="T32" fmla="*/ 30 w 171"/>
              <a:gd name="T33" fmla="*/ 102 h 107"/>
              <a:gd name="T34" fmla="*/ 59 w 171"/>
              <a:gd name="T35" fmla="*/ 107 h 107"/>
              <a:gd name="T36" fmla="*/ 93 w 171"/>
              <a:gd name="T37" fmla="*/ 107 h 107"/>
              <a:gd name="T38" fmla="*/ 93 w 171"/>
              <a:gd name="T39" fmla="*/ 107 h 107"/>
              <a:gd name="T40" fmla="*/ 127 w 171"/>
              <a:gd name="T41" fmla="*/ 97 h 107"/>
              <a:gd name="T42" fmla="*/ 152 w 171"/>
              <a:gd name="T43" fmla="*/ 83 h 107"/>
              <a:gd name="T44" fmla="*/ 166 w 171"/>
              <a:gd name="T45" fmla="*/ 63 h 107"/>
              <a:gd name="T46" fmla="*/ 171 w 171"/>
              <a:gd name="T47" fmla="*/ 53 h 107"/>
              <a:gd name="T48" fmla="*/ 171 w 171"/>
              <a:gd name="T49" fmla="*/ 44 h 107"/>
              <a:gd name="T50" fmla="*/ 171 w 171"/>
              <a:gd name="T51" fmla="*/ 4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107">
                <a:moveTo>
                  <a:pt x="171" y="44"/>
                </a:moveTo>
                <a:lnTo>
                  <a:pt x="171" y="44"/>
                </a:lnTo>
                <a:lnTo>
                  <a:pt x="166" y="34"/>
                </a:lnTo>
                <a:lnTo>
                  <a:pt x="161" y="24"/>
                </a:lnTo>
                <a:lnTo>
                  <a:pt x="137" y="9"/>
                </a:lnTo>
                <a:lnTo>
                  <a:pt x="108" y="0"/>
                </a:lnTo>
                <a:lnTo>
                  <a:pt x="74" y="5"/>
                </a:lnTo>
                <a:lnTo>
                  <a:pt x="74" y="5"/>
                </a:lnTo>
                <a:lnTo>
                  <a:pt x="44" y="14"/>
                </a:lnTo>
                <a:lnTo>
                  <a:pt x="15" y="29"/>
                </a:lnTo>
                <a:lnTo>
                  <a:pt x="0" y="48"/>
                </a:lnTo>
                <a:lnTo>
                  <a:pt x="0" y="58"/>
                </a:lnTo>
                <a:lnTo>
                  <a:pt x="0" y="68"/>
                </a:lnTo>
                <a:lnTo>
                  <a:pt x="0" y="68"/>
                </a:lnTo>
                <a:lnTo>
                  <a:pt x="0" y="78"/>
                </a:lnTo>
                <a:lnTo>
                  <a:pt x="10" y="87"/>
                </a:lnTo>
                <a:lnTo>
                  <a:pt x="30" y="102"/>
                </a:lnTo>
                <a:lnTo>
                  <a:pt x="59" y="107"/>
                </a:lnTo>
                <a:lnTo>
                  <a:pt x="93" y="107"/>
                </a:lnTo>
                <a:lnTo>
                  <a:pt x="93" y="107"/>
                </a:lnTo>
                <a:lnTo>
                  <a:pt x="127" y="97"/>
                </a:lnTo>
                <a:lnTo>
                  <a:pt x="152" y="83"/>
                </a:lnTo>
                <a:lnTo>
                  <a:pt x="166" y="63"/>
                </a:lnTo>
                <a:lnTo>
                  <a:pt x="171" y="53"/>
                </a:lnTo>
                <a:lnTo>
                  <a:pt x="171" y="44"/>
                </a:lnTo>
                <a:lnTo>
                  <a:pt x="171" y="44"/>
                </a:lnTo>
                <a:close/>
              </a:path>
            </a:pathLst>
          </a:custGeom>
          <a:solidFill>
            <a:srgbClr val="FFE1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6781800" y="3336926"/>
            <a:ext cx="263525" cy="161925"/>
          </a:xfrm>
          <a:custGeom>
            <a:avLst/>
            <a:gdLst>
              <a:gd name="T0" fmla="*/ 166 w 166"/>
              <a:gd name="T1" fmla="*/ 39 h 102"/>
              <a:gd name="T2" fmla="*/ 166 w 166"/>
              <a:gd name="T3" fmla="*/ 39 h 102"/>
              <a:gd name="T4" fmla="*/ 161 w 166"/>
              <a:gd name="T5" fmla="*/ 29 h 102"/>
              <a:gd name="T6" fmla="*/ 156 w 166"/>
              <a:gd name="T7" fmla="*/ 19 h 102"/>
              <a:gd name="T8" fmla="*/ 137 w 166"/>
              <a:gd name="T9" fmla="*/ 4 h 102"/>
              <a:gd name="T10" fmla="*/ 108 w 166"/>
              <a:gd name="T11" fmla="*/ 0 h 102"/>
              <a:gd name="T12" fmla="*/ 74 w 166"/>
              <a:gd name="T13" fmla="*/ 0 h 102"/>
              <a:gd name="T14" fmla="*/ 74 w 166"/>
              <a:gd name="T15" fmla="*/ 0 h 102"/>
              <a:gd name="T16" fmla="*/ 44 w 166"/>
              <a:gd name="T17" fmla="*/ 9 h 102"/>
              <a:gd name="T18" fmla="*/ 20 w 166"/>
              <a:gd name="T19" fmla="*/ 24 h 102"/>
              <a:gd name="T20" fmla="*/ 5 w 166"/>
              <a:gd name="T21" fmla="*/ 43 h 102"/>
              <a:gd name="T22" fmla="*/ 0 w 166"/>
              <a:gd name="T23" fmla="*/ 53 h 102"/>
              <a:gd name="T24" fmla="*/ 0 w 166"/>
              <a:gd name="T25" fmla="*/ 63 h 102"/>
              <a:gd name="T26" fmla="*/ 0 w 166"/>
              <a:gd name="T27" fmla="*/ 63 h 102"/>
              <a:gd name="T28" fmla="*/ 5 w 166"/>
              <a:gd name="T29" fmla="*/ 73 h 102"/>
              <a:gd name="T30" fmla="*/ 10 w 166"/>
              <a:gd name="T31" fmla="*/ 82 h 102"/>
              <a:gd name="T32" fmla="*/ 30 w 166"/>
              <a:gd name="T33" fmla="*/ 92 h 102"/>
              <a:gd name="T34" fmla="*/ 59 w 166"/>
              <a:gd name="T35" fmla="*/ 102 h 102"/>
              <a:gd name="T36" fmla="*/ 93 w 166"/>
              <a:gd name="T37" fmla="*/ 102 h 102"/>
              <a:gd name="T38" fmla="*/ 93 w 166"/>
              <a:gd name="T39" fmla="*/ 102 h 102"/>
              <a:gd name="T40" fmla="*/ 122 w 166"/>
              <a:gd name="T41" fmla="*/ 92 h 102"/>
              <a:gd name="T42" fmla="*/ 147 w 166"/>
              <a:gd name="T43" fmla="*/ 78 h 102"/>
              <a:gd name="T44" fmla="*/ 161 w 166"/>
              <a:gd name="T45" fmla="*/ 58 h 102"/>
              <a:gd name="T46" fmla="*/ 166 w 166"/>
              <a:gd name="T47" fmla="*/ 48 h 102"/>
              <a:gd name="T48" fmla="*/ 166 w 166"/>
              <a:gd name="T49" fmla="*/ 39 h 102"/>
              <a:gd name="T50" fmla="*/ 166 w 166"/>
              <a:gd name="T51" fmla="*/ 3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6" h="102">
                <a:moveTo>
                  <a:pt x="166" y="39"/>
                </a:moveTo>
                <a:lnTo>
                  <a:pt x="166" y="39"/>
                </a:lnTo>
                <a:lnTo>
                  <a:pt x="161" y="29"/>
                </a:lnTo>
                <a:lnTo>
                  <a:pt x="156" y="19"/>
                </a:lnTo>
                <a:lnTo>
                  <a:pt x="137" y="4"/>
                </a:lnTo>
                <a:lnTo>
                  <a:pt x="108" y="0"/>
                </a:lnTo>
                <a:lnTo>
                  <a:pt x="74" y="0"/>
                </a:lnTo>
                <a:lnTo>
                  <a:pt x="74" y="0"/>
                </a:lnTo>
                <a:lnTo>
                  <a:pt x="44" y="9"/>
                </a:lnTo>
                <a:lnTo>
                  <a:pt x="20" y="24"/>
                </a:lnTo>
                <a:lnTo>
                  <a:pt x="5" y="43"/>
                </a:lnTo>
                <a:lnTo>
                  <a:pt x="0" y="53"/>
                </a:lnTo>
                <a:lnTo>
                  <a:pt x="0" y="63"/>
                </a:lnTo>
                <a:lnTo>
                  <a:pt x="0" y="63"/>
                </a:lnTo>
                <a:lnTo>
                  <a:pt x="5" y="73"/>
                </a:lnTo>
                <a:lnTo>
                  <a:pt x="10" y="82"/>
                </a:lnTo>
                <a:lnTo>
                  <a:pt x="30" y="92"/>
                </a:lnTo>
                <a:lnTo>
                  <a:pt x="59" y="102"/>
                </a:lnTo>
                <a:lnTo>
                  <a:pt x="93" y="102"/>
                </a:lnTo>
                <a:lnTo>
                  <a:pt x="93" y="102"/>
                </a:lnTo>
                <a:lnTo>
                  <a:pt x="122" y="92"/>
                </a:lnTo>
                <a:lnTo>
                  <a:pt x="147" y="78"/>
                </a:lnTo>
                <a:lnTo>
                  <a:pt x="161" y="58"/>
                </a:lnTo>
                <a:lnTo>
                  <a:pt x="166" y="48"/>
                </a:lnTo>
                <a:lnTo>
                  <a:pt x="166" y="39"/>
                </a:lnTo>
                <a:lnTo>
                  <a:pt x="166" y="39"/>
                </a:lnTo>
                <a:close/>
              </a:path>
            </a:pathLst>
          </a:custGeom>
          <a:solidFill>
            <a:srgbClr val="FFD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6789738" y="3336926"/>
            <a:ext cx="247650" cy="153988"/>
          </a:xfrm>
          <a:custGeom>
            <a:avLst/>
            <a:gdLst>
              <a:gd name="T0" fmla="*/ 156 w 156"/>
              <a:gd name="T1" fmla="*/ 39 h 97"/>
              <a:gd name="T2" fmla="*/ 156 w 156"/>
              <a:gd name="T3" fmla="*/ 39 h 97"/>
              <a:gd name="T4" fmla="*/ 151 w 156"/>
              <a:gd name="T5" fmla="*/ 29 h 97"/>
              <a:gd name="T6" fmla="*/ 147 w 156"/>
              <a:gd name="T7" fmla="*/ 19 h 97"/>
              <a:gd name="T8" fmla="*/ 127 w 156"/>
              <a:gd name="T9" fmla="*/ 9 h 97"/>
              <a:gd name="T10" fmla="*/ 103 w 156"/>
              <a:gd name="T11" fmla="*/ 0 h 97"/>
              <a:gd name="T12" fmla="*/ 73 w 156"/>
              <a:gd name="T13" fmla="*/ 4 h 97"/>
              <a:gd name="T14" fmla="*/ 73 w 156"/>
              <a:gd name="T15" fmla="*/ 4 h 97"/>
              <a:gd name="T16" fmla="*/ 39 w 156"/>
              <a:gd name="T17" fmla="*/ 9 h 97"/>
              <a:gd name="T18" fmla="*/ 20 w 156"/>
              <a:gd name="T19" fmla="*/ 24 h 97"/>
              <a:gd name="T20" fmla="*/ 5 w 156"/>
              <a:gd name="T21" fmla="*/ 43 h 97"/>
              <a:gd name="T22" fmla="*/ 0 w 156"/>
              <a:gd name="T23" fmla="*/ 53 h 97"/>
              <a:gd name="T24" fmla="*/ 0 w 156"/>
              <a:gd name="T25" fmla="*/ 63 h 97"/>
              <a:gd name="T26" fmla="*/ 0 w 156"/>
              <a:gd name="T27" fmla="*/ 63 h 97"/>
              <a:gd name="T28" fmla="*/ 5 w 156"/>
              <a:gd name="T29" fmla="*/ 73 h 97"/>
              <a:gd name="T30" fmla="*/ 10 w 156"/>
              <a:gd name="T31" fmla="*/ 78 h 97"/>
              <a:gd name="T32" fmla="*/ 30 w 156"/>
              <a:gd name="T33" fmla="*/ 92 h 97"/>
              <a:gd name="T34" fmla="*/ 54 w 156"/>
              <a:gd name="T35" fmla="*/ 97 h 97"/>
              <a:gd name="T36" fmla="*/ 88 w 156"/>
              <a:gd name="T37" fmla="*/ 97 h 97"/>
              <a:gd name="T38" fmla="*/ 88 w 156"/>
              <a:gd name="T39" fmla="*/ 97 h 97"/>
              <a:gd name="T40" fmla="*/ 117 w 156"/>
              <a:gd name="T41" fmla="*/ 92 h 97"/>
              <a:gd name="T42" fmla="*/ 142 w 156"/>
              <a:gd name="T43" fmla="*/ 78 h 97"/>
              <a:gd name="T44" fmla="*/ 151 w 156"/>
              <a:gd name="T45" fmla="*/ 58 h 97"/>
              <a:gd name="T46" fmla="*/ 156 w 156"/>
              <a:gd name="T47" fmla="*/ 48 h 97"/>
              <a:gd name="T48" fmla="*/ 156 w 156"/>
              <a:gd name="T49" fmla="*/ 39 h 97"/>
              <a:gd name="T50" fmla="*/ 156 w 156"/>
              <a:gd name="T51" fmla="*/ 3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6" h="97">
                <a:moveTo>
                  <a:pt x="156" y="39"/>
                </a:moveTo>
                <a:lnTo>
                  <a:pt x="156" y="39"/>
                </a:lnTo>
                <a:lnTo>
                  <a:pt x="151" y="29"/>
                </a:lnTo>
                <a:lnTo>
                  <a:pt x="147" y="19"/>
                </a:lnTo>
                <a:lnTo>
                  <a:pt x="127" y="9"/>
                </a:lnTo>
                <a:lnTo>
                  <a:pt x="103" y="0"/>
                </a:lnTo>
                <a:lnTo>
                  <a:pt x="73" y="4"/>
                </a:lnTo>
                <a:lnTo>
                  <a:pt x="73" y="4"/>
                </a:lnTo>
                <a:lnTo>
                  <a:pt x="39" y="9"/>
                </a:lnTo>
                <a:lnTo>
                  <a:pt x="20" y="24"/>
                </a:lnTo>
                <a:lnTo>
                  <a:pt x="5" y="43"/>
                </a:lnTo>
                <a:lnTo>
                  <a:pt x="0" y="53"/>
                </a:lnTo>
                <a:lnTo>
                  <a:pt x="0" y="63"/>
                </a:lnTo>
                <a:lnTo>
                  <a:pt x="0" y="63"/>
                </a:lnTo>
                <a:lnTo>
                  <a:pt x="5" y="73"/>
                </a:lnTo>
                <a:lnTo>
                  <a:pt x="10" y="78"/>
                </a:lnTo>
                <a:lnTo>
                  <a:pt x="30" y="92"/>
                </a:lnTo>
                <a:lnTo>
                  <a:pt x="54" y="97"/>
                </a:lnTo>
                <a:lnTo>
                  <a:pt x="88" y="97"/>
                </a:lnTo>
                <a:lnTo>
                  <a:pt x="88" y="97"/>
                </a:lnTo>
                <a:lnTo>
                  <a:pt x="117" y="92"/>
                </a:lnTo>
                <a:lnTo>
                  <a:pt x="142" y="78"/>
                </a:lnTo>
                <a:lnTo>
                  <a:pt x="151" y="58"/>
                </a:lnTo>
                <a:lnTo>
                  <a:pt x="156" y="48"/>
                </a:lnTo>
                <a:lnTo>
                  <a:pt x="156" y="39"/>
                </a:lnTo>
                <a:lnTo>
                  <a:pt x="156" y="39"/>
                </a:lnTo>
                <a:close/>
              </a:path>
            </a:pathLst>
          </a:custGeom>
          <a:solidFill>
            <a:srgbClr val="FFDB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6797675" y="3343276"/>
            <a:ext cx="231775" cy="147638"/>
          </a:xfrm>
          <a:custGeom>
            <a:avLst/>
            <a:gdLst>
              <a:gd name="T0" fmla="*/ 146 w 146"/>
              <a:gd name="T1" fmla="*/ 35 h 93"/>
              <a:gd name="T2" fmla="*/ 146 w 146"/>
              <a:gd name="T3" fmla="*/ 35 h 93"/>
              <a:gd name="T4" fmla="*/ 146 w 146"/>
              <a:gd name="T5" fmla="*/ 25 h 93"/>
              <a:gd name="T6" fmla="*/ 142 w 146"/>
              <a:gd name="T7" fmla="*/ 20 h 93"/>
              <a:gd name="T8" fmla="*/ 122 w 146"/>
              <a:gd name="T9" fmla="*/ 5 h 93"/>
              <a:gd name="T10" fmla="*/ 98 w 146"/>
              <a:gd name="T11" fmla="*/ 0 h 93"/>
              <a:gd name="T12" fmla="*/ 68 w 146"/>
              <a:gd name="T13" fmla="*/ 0 h 93"/>
              <a:gd name="T14" fmla="*/ 68 w 146"/>
              <a:gd name="T15" fmla="*/ 0 h 93"/>
              <a:gd name="T16" fmla="*/ 39 w 146"/>
              <a:gd name="T17" fmla="*/ 10 h 93"/>
              <a:gd name="T18" fmla="*/ 15 w 146"/>
              <a:gd name="T19" fmla="*/ 20 h 93"/>
              <a:gd name="T20" fmla="*/ 5 w 146"/>
              <a:gd name="T21" fmla="*/ 39 h 93"/>
              <a:gd name="T22" fmla="*/ 0 w 146"/>
              <a:gd name="T23" fmla="*/ 49 h 93"/>
              <a:gd name="T24" fmla="*/ 0 w 146"/>
              <a:gd name="T25" fmla="*/ 59 h 93"/>
              <a:gd name="T26" fmla="*/ 0 w 146"/>
              <a:gd name="T27" fmla="*/ 59 h 93"/>
              <a:gd name="T28" fmla="*/ 5 w 146"/>
              <a:gd name="T29" fmla="*/ 64 h 93"/>
              <a:gd name="T30" fmla="*/ 10 w 146"/>
              <a:gd name="T31" fmla="*/ 74 h 93"/>
              <a:gd name="T32" fmla="*/ 25 w 146"/>
              <a:gd name="T33" fmla="*/ 88 h 93"/>
              <a:gd name="T34" fmla="*/ 54 w 146"/>
              <a:gd name="T35" fmla="*/ 93 h 93"/>
              <a:gd name="T36" fmla="*/ 83 w 146"/>
              <a:gd name="T37" fmla="*/ 93 h 93"/>
              <a:gd name="T38" fmla="*/ 83 w 146"/>
              <a:gd name="T39" fmla="*/ 93 h 93"/>
              <a:gd name="T40" fmla="*/ 107 w 146"/>
              <a:gd name="T41" fmla="*/ 83 h 93"/>
              <a:gd name="T42" fmla="*/ 132 w 146"/>
              <a:gd name="T43" fmla="*/ 69 h 93"/>
              <a:gd name="T44" fmla="*/ 146 w 146"/>
              <a:gd name="T45" fmla="*/ 54 h 93"/>
              <a:gd name="T46" fmla="*/ 146 w 146"/>
              <a:gd name="T47" fmla="*/ 44 h 93"/>
              <a:gd name="T48" fmla="*/ 146 w 146"/>
              <a:gd name="T49" fmla="*/ 35 h 93"/>
              <a:gd name="T50" fmla="*/ 146 w 146"/>
              <a:gd name="T51" fmla="*/ 35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6" h="93">
                <a:moveTo>
                  <a:pt x="146" y="35"/>
                </a:moveTo>
                <a:lnTo>
                  <a:pt x="146" y="35"/>
                </a:lnTo>
                <a:lnTo>
                  <a:pt x="146" y="25"/>
                </a:lnTo>
                <a:lnTo>
                  <a:pt x="142" y="20"/>
                </a:lnTo>
                <a:lnTo>
                  <a:pt x="122" y="5"/>
                </a:lnTo>
                <a:lnTo>
                  <a:pt x="98" y="0"/>
                </a:lnTo>
                <a:lnTo>
                  <a:pt x="68" y="0"/>
                </a:lnTo>
                <a:lnTo>
                  <a:pt x="68" y="0"/>
                </a:lnTo>
                <a:lnTo>
                  <a:pt x="39" y="10"/>
                </a:lnTo>
                <a:lnTo>
                  <a:pt x="15" y="20"/>
                </a:lnTo>
                <a:lnTo>
                  <a:pt x="5" y="39"/>
                </a:lnTo>
                <a:lnTo>
                  <a:pt x="0" y="49"/>
                </a:lnTo>
                <a:lnTo>
                  <a:pt x="0" y="59"/>
                </a:lnTo>
                <a:lnTo>
                  <a:pt x="0" y="59"/>
                </a:lnTo>
                <a:lnTo>
                  <a:pt x="5" y="64"/>
                </a:lnTo>
                <a:lnTo>
                  <a:pt x="10" y="74"/>
                </a:lnTo>
                <a:lnTo>
                  <a:pt x="25" y="88"/>
                </a:lnTo>
                <a:lnTo>
                  <a:pt x="54" y="93"/>
                </a:lnTo>
                <a:lnTo>
                  <a:pt x="83" y="93"/>
                </a:lnTo>
                <a:lnTo>
                  <a:pt x="83" y="93"/>
                </a:lnTo>
                <a:lnTo>
                  <a:pt x="107" y="83"/>
                </a:lnTo>
                <a:lnTo>
                  <a:pt x="132" y="69"/>
                </a:lnTo>
                <a:lnTo>
                  <a:pt x="146" y="54"/>
                </a:lnTo>
                <a:lnTo>
                  <a:pt x="146" y="44"/>
                </a:lnTo>
                <a:lnTo>
                  <a:pt x="146" y="35"/>
                </a:lnTo>
                <a:lnTo>
                  <a:pt x="146" y="35"/>
                </a:lnTo>
                <a:close/>
              </a:path>
            </a:pathLst>
          </a:custGeom>
          <a:solidFill>
            <a:srgbClr val="FFD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6805613" y="3343276"/>
            <a:ext cx="217487" cy="139700"/>
          </a:xfrm>
          <a:custGeom>
            <a:avLst/>
            <a:gdLst>
              <a:gd name="T0" fmla="*/ 137 w 137"/>
              <a:gd name="T1" fmla="*/ 35 h 88"/>
              <a:gd name="T2" fmla="*/ 137 w 137"/>
              <a:gd name="T3" fmla="*/ 35 h 88"/>
              <a:gd name="T4" fmla="*/ 132 w 137"/>
              <a:gd name="T5" fmla="*/ 20 h 88"/>
              <a:gd name="T6" fmla="*/ 112 w 137"/>
              <a:gd name="T7" fmla="*/ 10 h 88"/>
              <a:gd name="T8" fmla="*/ 88 w 137"/>
              <a:gd name="T9" fmla="*/ 0 h 88"/>
              <a:gd name="T10" fmla="*/ 63 w 137"/>
              <a:gd name="T11" fmla="*/ 5 h 88"/>
              <a:gd name="T12" fmla="*/ 63 w 137"/>
              <a:gd name="T13" fmla="*/ 5 h 88"/>
              <a:gd name="T14" fmla="*/ 34 w 137"/>
              <a:gd name="T15" fmla="*/ 10 h 88"/>
              <a:gd name="T16" fmla="*/ 15 w 137"/>
              <a:gd name="T17" fmla="*/ 25 h 88"/>
              <a:gd name="T18" fmla="*/ 0 w 137"/>
              <a:gd name="T19" fmla="*/ 39 h 88"/>
              <a:gd name="T20" fmla="*/ 0 w 137"/>
              <a:gd name="T21" fmla="*/ 59 h 88"/>
              <a:gd name="T22" fmla="*/ 0 w 137"/>
              <a:gd name="T23" fmla="*/ 59 h 88"/>
              <a:gd name="T24" fmla="*/ 5 w 137"/>
              <a:gd name="T25" fmla="*/ 74 h 88"/>
              <a:gd name="T26" fmla="*/ 24 w 137"/>
              <a:gd name="T27" fmla="*/ 83 h 88"/>
              <a:gd name="T28" fmla="*/ 49 w 137"/>
              <a:gd name="T29" fmla="*/ 88 h 88"/>
              <a:gd name="T30" fmla="*/ 78 w 137"/>
              <a:gd name="T31" fmla="*/ 88 h 88"/>
              <a:gd name="T32" fmla="*/ 78 w 137"/>
              <a:gd name="T33" fmla="*/ 88 h 88"/>
              <a:gd name="T34" fmla="*/ 102 w 137"/>
              <a:gd name="T35" fmla="*/ 83 h 88"/>
              <a:gd name="T36" fmla="*/ 122 w 137"/>
              <a:gd name="T37" fmla="*/ 69 h 88"/>
              <a:gd name="T38" fmla="*/ 137 w 137"/>
              <a:gd name="T39" fmla="*/ 54 h 88"/>
              <a:gd name="T40" fmla="*/ 137 w 137"/>
              <a:gd name="T41" fmla="*/ 35 h 88"/>
              <a:gd name="T42" fmla="*/ 137 w 137"/>
              <a:gd name="T43" fmla="*/ 3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7" h="88">
                <a:moveTo>
                  <a:pt x="137" y="35"/>
                </a:moveTo>
                <a:lnTo>
                  <a:pt x="137" y="35"/>
                </a:lnTo>
                <a:lnTo>
                  <a:pt x="132" y="20"/>
                </a:lnTo>
                <a:lnTo>
                  <a:pt x="112" y="10"/>
                </a:lnTo>
                <a:lnTo>
                  <a:pt x="88" y="0"/>
                </a:lnTo>
                <a:lnTo>
                  <a:pt x="63" y="5"/>
                </a:lnTo>
                <a:lnTo>
                  <a:pt x="63" y="5"/>
                </a:lnTo>
                <a:lnTo>
                  <a:pt x="34" y="10"/>
                </a:lnTo>
                <a:lnTo>
                  <a:pt x="15" y="25"/>
                </a:lnTo>
                <a:lnTo>
                  <a:pt x="0" y="39"/>
                </a:lnTo>
                <a:lnTo>
                  <a:pt x="0" y="59"/>
                </a:lnTo>
                <a:lnTo>
                  <a:pt x="0" y="59"/>
                </a:lnTo>
                <a:lnTo>
                  <a:pt x="5" y="74"/>
                </a:lnTo>
                <a:lnTo>
                  <a:pt x="24" y="83"/>
                </a:lnTo>
                <a:lnTo>
                  <a:pt x="49" y="88"/>
                </a:lnTo>
                <a:lnTo>
                  <a:pt x="78" y="88"/>
                </a:lnTo>
                <a:lnTo>
                  <a:pt x="78" y="88"/>
                </a:lnTo>
                <a:lnTo>
                  <a:pt x="102" y="83"/>
                </a:lnTo>
                <a:lnTo>
                  <a:pt x="122" y="69"/>
                </a:lnTo>
                <a:lnTo>
                  <a:pt x="137" y="54"/>
                </a:lnTo>
                <a:lnTo>
                  <a:pt x="137" y="35"/>
                </a:lnTo>
                <a:lnTo>
                  <a:pt x="137" y="35"/>
                </a:lnTo>
                <a:close/>
              </a:path>
            </a:pathLst>
          </a:custGeom>
          <a:solidFill>
            <a:srgbClr val="FFD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6813550" y="3351213"/>
            <a:ext cx="209550" cy="131763"/>
          </a:xfrm>
          <a:custGeom>
            <a:avLst/>
            <a:gdLst>
              <a:gd name="T0" fmla="*/ 132 w 132"/>
              <a:gd name="T1" fmla="*/ 30 h 83"/>
              <a:gd name="T2" fmla="*/ 132 w 132"/>
              <a:gd name="T3" fmla="*/ 30 h 83"/>
              <a:gd name="T4" fmla="*/ 122 w 132"/>
              <a:gd name="T5" fmla="*/ 15 h 83"/>
              <a:gd name="T6" fmla="*/ 107 w 132"/>
              <a:gd name="T7" fmla="*/ 5 h 83"/>
              <a:gd name="T8" fmla="*/ 83 w 132"/>
              <a:gd name="T9" fmla="*/ 0 h 83"/>
              <a:gd name="T10" fmla="*/ 58 w 132"/>
              <a:gd name="T11" fmla="*/ 0 h 83"/>
              <a:gd name="T12" fmla="*/ 58 w 132"/>
              <a:gd name="T13" fmla="*/ 0 h 83"/>
              <a:gd name="T14" fmla="*/ 34 w 132"/>
              <a:gd name="T15" fmla="*/ 10 h 83"/>
              <a:gd name="T16" fmla="*/ 15 w 132"/>
              <a:gd name="T17" fmla="*/ 20 h 83"/>
              <a:gd name="T18" fmla="*/ 0 w 132"/>
              <a:gd name="T19" fmla="*/ 34 h 83"/>
              <a:gd name="T20" fmla="*/ 0 w 132"/>
              <a:gd name="T21" fmla="*/ 49 h 83"/>
              <a:gd name="T22" fmla="*/ 0 w 132"/>
              <a:gd name="T23" fmla="*/ 49 h 83"/>
              <a:gd name="T24" fmla="*/ 5 w 132"/>
              <a:gd name="T25" fmla="*/ 64 h 83"/>
              <a:gd name="T26" fmla="*/ 19 w 132"/>
              <a:gd name="T27" fmla="*/ 78 h 83"/>
              <a:gd name="T28" fmla="*/ 44 w 132"/>
              <a:gd name="T29" fmla="*/ 83 h 83"/>
              <a:gd name="T30" fmla="*/ 68 w 132"/>
              <a:gd name="T31" fmla="*/ 83 h 83"/>
              <a:gd name="T32" fmla="*/ 68 w 132"/>
              <a:gd name="T33" fmla="*/ 83 h 83"/>
              <a:gd name="T34" fmla="*/ 97 w 132"/>
              <a:gd name="T35" fmla="*/ 73 h 83"/>
              <a:gd name="T36" fmla="*/ 117 w 132"/>
              <a:gd name="T37" fmla="*/ 64 h 83"/>
              <a:gd name="T38" fmla="*/ 127 w 132"/>
              <a:gd name="T39" fmla="*/ 49 h 83"/>
              <a:gd name="T40" fmla="*/ 132 w 132"/>
              <a:gd name="T41" fmla="*/ 30 h 83"/>
              <a:gd name="T42" fmla="*/ 132 w 132"/>
              <a:gd name="T43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2" h="83">
                <a:moveTo>
                  <a:pt x="132" y="30"/>
                </a:moveTo>
                <a:lnTo>
                  <a:pt x="132" y="30"/>
                </a:lnTo>
                <a:lnTo>
                  <a:pt x="122" y="15"/>
                </a:lnTo>
                <a:lnTo>
                  <a:pt x="107" y="5"/>
                </a:lnTo>
                <a:lnTo>
                  <a:pt x="83" y="0"/>
                </a:lnTo>
                <a:lnTo>
                  <a:pt x="58" y="0"/>
                </a:lnTo>
                <a:lnTo>
                  <a:pt x="58" y="0"/>
                </a:lnTo>
                <a:lnTo>
                  <a:pt x="34" y="10"/>
                </a:lnTo>
                <a:lnTo>
                  <a:pt x="15" y="20"/>
                </a:lnTo>
                <a:lnTo>
                  <a:pt x="0" y="34"/>
                </a:lnTo>
                <a:lnTo>
                  <a:pt x="0" y="49"/>
                </a:lnTo>
                <a:lnTo>
                  <a:pt x="0" y="49"/>
                </a:lnTo>
                <a:lnTo>
                  <a:pt x="5" y="64"/>
                </a:lnTo>
                <a:lnTo>
                  <a:pt x="19" y="78"/>
                </a:lnTo>
                <a:lnTo>
                  <a:pt x="44" y="83"/>
                </a:lnTo>
                <a:lnTo>
                  <a:pt x="68" y="83"/>
                </a:lnTo>
                <a:lnTo>
                  <a:pt x="68" y="83"/>
                </a:lnTo>
                <a:lnTo>
                  <a:pt x="97" y="73"/>
                </a:lnTo>
                <a:lnTo>
                  <a:pt x="117" y="64"/>
                </a:lnTo>
                <a:lnTo>
                  <a:pt x="127" y="49"/>
                </a:lnTo>
                <a:lnTo>
                  <a:pt x="132" y="30"/>
                </a:lnTo>
                <a:lnTo>
                  <a:pt x="132" y="30"/>
                </a:lnTo>
                <a:close/>
              </a:path>
            </a:pathLst>
          </a:custGeom>
          <a:solidFill>
            <a:srgbClr val="FFD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6813550" y="3351213"/>
            <a:ext cx="201612" cy="123825"/>
          </a:xfrm>
          <a:custGeom>
            <a:avLst/>
            <a:gdLst>
              <a:gd name="T0" fmla="*/ 127 w 127"/>
              <a:gd name="T1" fmla="*/ 34 h 78"/>
              <a:gd name="T2" fmla="*/ 127 w 127"/>
              <a:gd name="T3" fmla="*/ 34 h 78"/>
              <a:gd name="T4" fmla="*/ 117 w 127"/>
              <a:gd name="T5" fmla="*/ 20 h 78"/>
              <a:gd name="T6" fmla="*/ 102 w 127"/>
              <a:gd name="T7" fmla="*/ 10 h 78"/>
              <a:gd name="T8" fmla="*/ 83 w 127"/>
              <a:gd name="T9" fmla="*/ 0 h 78"/>
              <a:gd name="T10" fmla="*/ 58 w 127"/>
              <a:gd name="T11" fmla="*/ 5 h 78"/>
              <a:gd name="T12" fmla="*/ 58 w 127"/>
              <a:gd name="T13" fmla="*/ 5 h 78"/>
              <a:gd name="T14" fmla="*/ 34 w 127"/>
              <a:gd name="T15" fmla="*/ 10 h 78"/>
              <a:gd name="T16" fmla="*/ 15 w 127"/>
              <a:gd name="T17" fmla="*/ 20 h 78"/>
              <a:gd name="T18" fmla="*/ 5 w 127"/>
              <a:gd name="T19" fmla="*/ 34 h 78"/>
              <a:gd name="T20" fmla="*/ 0 w 127"/>
              <a:gd name="T21" fmla="*/ 49 h 78"/>
              <a:gd name="T22" fmla="*/ 0 w 127"/>
              <a:gd name="T23" fmla="*/ 49 h 78"/>
              <a:gd name="T24" fmla="*/ 10 w 127"/>
              <a:gd name="T25" fmla="*/ 64 h 78"/>
              <a:gd name="T26" fmla="*/ 24 w 127"/>
              <a:gd name="T27" fmla="*/ 73 h 78"/>
              <a:gd name="T28" fmla="*/ 44 w 127"/>
              <a:gd name="T29" fmla="*/ 78 h 78"/>
              <a:gd name="T30" fmla="*/ 68 w 127"/>
              <a:gd name="T31" fmla="*/ 78 h 78"/>
              <a:gd name="T32" fmla="*/ 68 w 127"/>
              <a:gd name="T33" fmla="*/ 78 h 78"/>
              <a:gd name="T34" fmla="*/ 93 w 127"/>
              <a:gd name="T35" fmla="*/ 73 h 78"/>
              <a:gd name="T36" fmla="*/ 112 w 127"/>
              <a:gd name="T37" fmla="*/ 64 h 78"/>
              <a:gd name="T38" fmla="*/ 122 w 127"/>
              <a:gd name="T39" fmla="*/ 49 h 78"/>
              <a:gd name="T40" fmla="*/ 127 w 127"/>
              <a:gd name="T41" fmla="*/ 34 h 78"/>
              <a:gd name="T42" fmla="*/ 127 w 127"/>
              <a:gd name="T43" fmla="*/ 3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7" h="78">
                <a:moveTo>
                  <a:pt x="127" y="34"/>
                </a:moveTo>
                <a:lnTo>
                  <a:pt x="127" y="34"/>
                </a:lnTo>
                <a:lnTo>
                  <a:pt x="117" y="20"/>
                </a:lnTo>
                <a:lnTo>
                  <a:pt x="102" y="10"/>
                </a:lnTo>
                <a:lnTo>
                  <a:pt x="83" y="0"/>
                </a:lnTo>
                <a:lnTo>
                  <a:pt x="58" y="5"/>
                </a:lnTo>
                <a:lnTo>
                  <a:pt x="58" y="5"/>
                </a:lnTo>
                <a:lnTo>
                  <a:pt x="34" y="10"/>
                </a:lnTo>
                <a:lnTo>
                  <a:pt x="15" y="20"/>
                </a:lnTo>
                <a:lnTo>
                  <a:pt x="5" y="34"/>
                </a:lnTo>
                <a:lnTo>
                  <a:pt x="0" y="49"/>
                </a:lnTo>
                <a:lnTo>
                  <a:pt x="0" y="49"/>
                </a:lnTo>
                <a:lnTo>
                  <a:pt x="10" y="64"/>
                </a:lnTo>
                <a:lnTo>
                  <a:pt x="24" y="73"/>
                </a:lnTo>
                <a:lnTo>
                  <a:pt x="44" y="78"/>
                </a:lnTo>
                <a:lnTo>
                  <a:pt x="68" y="78"/>
                </a:lnTo>
                <a:lnTo>
                  <a:pt x="68" y="78"/>
                </a:lnTo>
                <a:lnTo>
                  <a:pt x="93" y="73"/>
                </a:lnTo>
                <a:lnTo>
                  <a:pt x="112" y="64"/>
                </a:lnTo>
                <a:lnTo>
                  <a:pt x="122" y="49"/>
                </a:lnTo>
                <a:lnTo>
                  <a:pt x="127" y="34"/>
                </a:lnTo>
                <a:lnTo>
                  <a:pt x="127" y="34"/>
                </a:lnTo>
                <a:close/>
              </a:path>
            </a:pathLst>
          </a:custGeom>
          <a:solidFill>
            <a:srgbClr val="FFD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6821488" y="3359151"/>
            <a:ext cx="185737" cy="115888"/>
          </a:xfrm>
          <a:custGeom>
            <a:avLst/>
            <a:gdLst>
              <a:gd name="T0" fmla="*/ 117 w 117"/>
              <a:gd name="T1" fmla="*/ 29 h 73"/>
              <a:gd name="T2" fmla="*/ 117 w 117"/>
              <a:gd name="T3" fmla="*/ 29 h 73"/>
              <a:gd name="T4" fmla="*/ 112 w 117"/>
              <a:gd name="T5" fmla="*/ 15 h 73"/>
              <a:gd name="T6" fmla="*/ 97 w 117"/>
              <a:gd name="T7" fmla="*/ 5 h 73"/>
              <a:gd name="T8" fmla="*/ 78 w 117"/>
              <a:gd name="T9" fmla="*/ 0 h 73"/>
              <a:gd name="T10" fmla="*/ 53 w 117"/>
              <a:gd name="T11" fmla="*/ 0 h 73"/>
              <a:gd name="T12" fmla="*/ 53 w 117"/>
              <a:gd name="T13" fmla="*/ 0 h 73"/>
              <a:gd name="T14" fmla="*/ 29 w 117"/>
              <a:gd name="T15" fmla="*/ 5 h 73"/>
              <a:gd name="T16" fmla="*/ 14 w 117"/>
              <a:gd name="T17" fmla="*/ 15 h 73"/>
              <a:gd name="T18" fmla="*/ 5 w 117"/>
              <a:gd name="T19" fmla="*/ 29 h 73"/>
              <a:gd name="T20" fmla="*/ 0 w 117"/>
              <a:gd name="T21" fmla="*/ 44 h 73"/>
              <a:gd name="T22" fmla="*/ 0 w 117"/>
              <a:gd name="T23" fmla="*/ 44 h 73"/>
              <a:gd name="T24" fmla="*/ 10 w 117"/>
              <a:gd name="T25" fmla="*/ 59 h 73"/>
              <a:gd name="T26" fmla="*/ 19 w 117"/>
              <a:gd name="T27" fmla="*/ 68 h 73"/>
              <a:gd name="T28" fmla="*/ 44 w 117"/>
              <a:gd name="T29" fmla="*/ 73 h 73"/>
              <a:gd name="T30" fmla="*/ 63 w 117"/>
              <a:gd name="T31" fmla="*/ 73 h 73"/>
              <a:gd name="T32" fmla="*/ 63 w 117"/>
              <a:gd name="T33" fmla="*/ 73 h 73"/>
              <a:gd name="T34" fmla="*/ 88 w 117"/>
              <a:gd name="T35" fmla="*/ 64 h 73"/>
              <a:gd name="T36" fmla="*/ 102 w 117"/>
              <a:gd name="T37" fmla="*/ 54 h 73"/>
              <a:gd name="T38" fmla="*/ 117 w 117"/>
              <a:gd name="T39" fmla="*/ 44 h 73"/>
              <a:gd name="T40" fmla="*/ 117 w 117"/>
              <a:gd name="T41" fmla="*/ 29 h 73"/>
              <a:gd name="T42" fmla="*/ 117 w 117"/>
              <a:gd name="T43" fmla="*/ 29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7" h="73">
                <a:moveTo>
                  <a:pt x="117" y="29"/>
                </a:moveTo>
                <a:lnTo>
                  <a:pt x="117" y="29"/>
                </a:lnTo>
                <a:lnTo>
                  <a:pt x="112" y="15"/>
                </a:lnTo>
                <a:lnTo>
                  <a:pt x="97" y="5"/>
                </a:lnTo>
                <a:lnTo>
                  <a:pt x="78" y="0"/>
                </a:lnTo>
                <a:lnTo>
                  <a:pt x="53" y="0"/>
                </a:lnTo>
                <a:lnTo>
                  <a:pt x="53" y="0"/>
                </a:lnTo>
                <a:lnTo>
                  <a:pt x="29" y="5"/>
                </a:lnTo>
                <a:lnTo>
                  <a:pt x="14" y="15"/>
                </a:lnTo>
                <a:lnTo>
                  <a:pt x="5" y="29"/>
                </a:lnTo>
                <a:lnTo>
                  <a:pt x="0" y="44"/>
                </a:lnTo>
                <a:lnTo>
                  <a:pt x="0" y="44"/>
                </a:lnTo>
                <a:lnTo>
                  <a:pt x="10" y="59"/>
                </a:lnTo>
                <a:lnTo>
                  <a:pt x="19" y="68"/>
                </a:lnTo>
                <a:lnTo>
                  <a:pt x="44" y="73"/>
                </a:lnTo>
                <a:lnTo>
                  <a:pt x="63" y="73"/>
                </a:lnTo>
                <a:lnTo>
                  <a:pt x="63" y="73"/>
                </a:lnTo>
                <a:lnTo>
                  <a:pt x="88" y="64"/>
                </a:lnTo>
                <a:lnTo>
                  <a:pt x="102" y="54"/>
                </a:lnTo>
                <a:lnTo>
                  <a:pt x="117" y="44"/>
                </a:lnTo>
                <a:lnTo>
                  <a:pt x="117" y="29"/>
                </a:lnTo>
                <a:lnTo>
                  <a:pt x="117" y="29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6829425" y="3359151"/>
            <a:ext cx="169862" cy="107950"/>
          </a:xfrm>
          <a:custGeom>
            <a:avLst/>
            <a:gdLst>
              <a:gd name="T0" fmla="*/ 0 w 107"/>
              <a:gd name="T1" fmla="*/ 44 h 68"/>
              <a:gd name="T2" fmla="*/ 0 w 107"/>
              <a:gd name="T3" fmla="*/ 44 h 68"/>
              <a:gd name="T4" fmla="*/ 5 w 107"/>
              <a:gd name="T5" fmla="*/ 59 h 68"/>
              <a:gd name="T6" fmla="*/ 19 w 107"/>
              <a:gd name="T7" fmla="*/ 64 h 68"/>
              <a:gd name="T8" fmla="*/ 39 w 107"/>
              <a:gd name="T9" fmla="*/ 68 h 68"/>
              <a:gd name="T10" fmla="*/ 58 w 107"/>
              <a:gd name="T11" fmla="*/ 68 h 68"/>
              <a:gd name="T12" fmla="*/ 58 w 107"/>
              <a:gd name="T13" fmla="*/ 68 h 68"/>
              <a:gd name="T14" fmla="*/ 78 w 107"/>
              <a:gd name="T15" fmla="*/ 64 h 68"/>
              <a:gd name="T16" fmla="*/ 97 w 107"/>
              <a:gd name="T17" fmla="*/ 54 h 68"/>
              <a:gd name="T18" fmla="*/ 107 w 107"/>
              <a:gd name="T19" fmla="*/ 44 h 68"/>
              <a:gd name="T20" fmla="*/ 107 w 107"/>
              <a:gd name="T21" fmla="*/ 29 h 68"/>
              <a:gd name="T22" fmla="*/ 107 w 107"/>
              <a:gd name="T23" fmla="*/ 29 h 68"/>
              <a:gd name="T24" fmla="*/ 102 w 107"/>
              <a:gd name="T25" fmla="*/ 15 h 68"/>
              <a:gd name="T26" fmla="*/ 87 w 107"/>
              <a:gd name="T27" fmla="*/ 5 h 68"/>
              <a:gd name="T28" fmla="*/ 68 w 107"/>
              <a:gd name="T29" fmla="*/ 0 h 68"/>
              <a:gd name="T30" fmla="*/ 48 w 107"/>
              <a:gd name="T31" fmla="*/ 5 h 68"/>
              <a:gd name="T32" fmla="*/ 48 w 107"/>
              <a:gd name="T33" fmla="*/ 5 h 68"/>
              <a:gd name="T34" fmla="*/ 29 w 107"/>
              <a:gd name="T35" fmla="*/ 10 h 68"/>
              <a:gd name="T36" fmla="*/ 9 w 107"/>
              <a:gd name="T37" fmla="*/ 20 h 68"/>
              <a:gd name="T38" fmla="*/ 0 w 107"/>
              <a:gd name="T39" fmla="*/ 29 h 68"/>
              <a:gd name="T40" fmla="*/ 0 w 107"/>
              <a:gd name="T41" fmla="*/ 44 h 68"/>
              <a:gd name="T42" fmla="*/ 0 w 107"/>
              <a:gd name="T43" fmla="*/ 4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68">
                <a:moveTo>
                  <a:pt x="0" y="44"/>
                </a:moveTo>
                <a:lnTo>
                  <a:pt x="0" y="44"/>
                </a:lnTo>
                <a:lnTo>
                  <a:pt x="5" y="59"/>
                </a:lnTo>
                <a:lnTo>
                  <a:pt x="19" y="64"/>
                </a:lnTo>
                <a:lnTo>
                  <a:pt x="39" y="68"/>
                </a:lnTo>
                <a:lnTo>
                  <a:pt x="58" y="68"/>
                </a:lnTo>
                <a:lnTo>
                  <a:pt x="58" y="68"/>
                </a:lnTo>
                <a:lnTo>
                  <a:pt x="78" y="64"/>
                </a:lnTo>
                <a:lnTo>
                  <a:pt x="97" y="54"/>
                </a:lnTo>
                <a:lnTo>
                  <a:pt x="107" y="44"/>
                </a:lnTo>
                <a:lnTo>
                  <a:pt x="107" y="29"/>
                </a:lnTo>
                <a:lnTo>
                  <a:pt x="107" y="29"/>
                </a:lnTo>
                <a:lnTo>
                  <a:pt x="102" y="15"/>
                </a:lnTo>
                <a:lnTo>
                  <a:pt x="87" y="5"/>
                </a:lnTo>
                <a:lnTo>
                  <a:pt x="68" y="0"/>
                </a:lnTo>
                <a:lnTo>
                  <a:pt x="48" y="5"/>
                </a:lnTo>
                <a:lnTo>
                  <a:pt x="48" y="5"/>
                </a:lnTo>
                <a:lnTo>
                  <a:pt x="29" y="10"/>
                </a:lnTo>
                <a:lnTo>
                  <a:pt x="9" y="20"/>
                </a:lnTo>
                <a:lnTo>
                  <a:pt x="0" y="29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rgbClr val="FFCF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6581775" y="2136776"/>
            <a:ext cx="441325" cy="309563"/>
          </a:xfrm>
          <a:custGeom>
            <a:avLst/>
            <a:gdLst>
              <a:gd name="T0" fmla="*/ 19 w 278"/>
              <a:gd name="T1" fmla="*/ 195 h 195"/>
              <a:gd name="T2" fmla="*/ 19 w 278"/>
              <a:gd name="T3" fmla="*/ 195 h 195"/>
              <a:gd name="T4" fmla="*/ 9 w 278"/>
              <a:gd name="T5" fmla="*/ 161 h 195"/>
              <a:gd name="T6" fmla="*/ 5 w 278"/>
              <a:gd name="T7" fmla="*/ 132 h 195"/>
              <a:gd name="T8" fmla="*/ 0 w 278"/>
              <a:gd name="T9" fmla="*/ 97 h 195"/>
              <a:gd name="T10" fmla="*/ 5 w 278"/>
              <a:gd name="T11" fmla="*/ 68 h 195"/>
              <a:gd name="T12" fmla="*/ 9 w 278"/>
              <a:gd name="T13" fmla="*/ 49 h 195"/>
              <a:gd name="T14" fmla="*/ 19 w 278"/>
              <a:gd name="T15" fmla="*/ 39 h 195"/>
              <a:gd name="T16" fmla="*/ 29 w 278"/>
              <a:gd name="T17" fmla="*/ 24 h 195"/>
              <a:gd name="T18" fmla="*/ 44 w 278"/>
              <a:gd name="T19" fmla="*/ 15 h 195"/>
              <a:gd name="T20" fmla="*/ 63 w 278"/>
              <a:gd name="T21" fmla="*/ 5 h 195"/>
              <a:gd name="T22" fmla="*/ 83 w 278"/>
              <a:gd name="T23" fmla="*/ 5 h 195"/>
              <a:gd name="T24" fmla="*/ 83 w 278"/>
              <a:gd name="T25" fmla="*/ 5 h 195"/>
              <a:gd name="T26" fmla="*/ 102 w 278"/>
              <a:gd name="T27" fmla="*/ 0 h 195"/>
              <a:gd name="T28" fmla="*/ 122 w 278"/>
              <a:gd name="T29" fmla="*/ 0 h 195"/>
              <a:gd name="T30" fmla="*/ 156 w 278"/>
              <a:gd name="T31" fmla="*/ 10 h 195"/>
              <a:gd name="T32" fmla="*/ 190 w 278"/>
              <a:gd name="T33" fmla="*/ 15 h 195"/>
              <a:gd name="T34" fmla="*/ 204 w 278"/>
              <a:gd name="T35" fmla="*/ 19 h 195"/>
              <a:gd name="T36" fmla="*/ 219 w 278"/>
              <a:gd name="T37" fmla="*/ 15 h 195"/>
              <a:gd name="T38" fmla="*/ 219 w 278"/>
              <a:gd name="T39" fmla="*/ 15 h 195"/>
              <a:gd name="T40" fmla="*/ 243 w 278"/>
              <a:gd name="T41" fmla="*/ 10 h 195"/>
              <a:gd name="T42" fmla="*/ 263 w 278"/>
              <a:gd name="T43" fmla="*/ 15 h 195"/>
              <a:gd name="T44" fmla="*/ 273 w 278"/>
              <a:gd name="T45" fmla="*/ 19 h 195"/>
              <a:gd name="T46" fmla="*/ 278 w 278"/>
              <a:gd name="T47" fmla="*/ 34 h 195"/>
              <a:gd name="T48" fmla="*/ 273 w 278"/>
              <a:gd name="T49" fmla="*/ 49 h 195"/>
              <a:gd name="T50" fmla="*/ 258 w 278"/>
              <a:gd name="T51" fmla="*/ 58 h 195"/>
              <a:gd name="T52" fmla="*/ 234 w 278"/>
              <a:gd name="T53" fmla="*/ 68 h 195"/>
              <a:gd name="T54" fmla="*/ 200 w 278"/>
              <a:gd name="T55" fmla="*/ 63 h 195"/>
              <a:gd name="T56" fmla="*/ 200 w 278"/>
              <a:gd name="T57" fmla="*/ 63 h 195"/>
              <a:gd name="T58" fmla="*/ 141 w 278"/>
              <a:gd name="T59" fmla="*/ 58 h 195"/>
              <a:gd name="T60" fmla="*/ 92 w 278"/>
              <a:gd name="T61" fmla="*/ 58 h 195"/>
              <a:gd name="T62" fmla="*/ 68 w 278"/>
              <a:gd name="T63" fmla="*/ 63 h 195"/>
              <a:gd name="T64" fmla="*/ 48 w 278"/>
              <a:gd name="T65" fmla="*/ 73 h 195"/>
              <a:gd name="T66" fmla="*/ 34 w 278"/>
              <a:gd name="T67" fmla="*/ 88 h 195"/>
              <a:gd name="T68" fmla="*/ 29 w 278"/>
              <a:gd name="T69" fmla="*/ 107 h 195"/>
              <a:gd name="T70" fmla="*/ 29 w 278"/>
              <a:gd name="T71" fmla="*/ 107 h 195"/>
              <a:gd name="T72" fmla="*/ 19 w 278"/>
              <a:gd name="T73" fmla="*/ 151 h 195"/>
              <a:gd name="T74" fmla="*/ 19 w 278"/>
              <a:gd name="T75" fmla="*/ 180 h 195"/>
              <a:gd name="T76" fmla="*/ 19 w 278"/>
              <a:gd name="T77" fmla="*/ 195 h 195"/>
              <a:gd name="T78" fmla="*/ 19 w 278"/>
              <a:gd name="T79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78" h="195">
                <a:moveTo>
                  <a:pt x="19" y="195"/>
                </a:moveTo>
                <a:lnTo>
                  <a:pt x="19" y="195"/>
                </a:lnTo>
                <a:lnTo>
                  <a:pt x="9" y="161"/>
                </a:lnTo>
                <a:lnTo>
                  <a:pt x="5" y="132"/>
                </a:lnTo>
                <a:lnTo>
                  <a:pt x="0" y="97"/>
                </a:lnTo>
                <a:lnTo>
                  <a:pt x="5" y="68"/>
                </a:lnTo>
                <a:lnTo>
                  <a:pt x="9" y="49"/>
                </a:lnTo>
                <a:lnTo>
                  <a:pt x="19" y="39"/>
                </a:lnTo>
                <a:lnTo>
                  <a:pt x="29" y="24"/>
                </a:lnTo>
                <a:lnTo>
                  <a:pt x="44" y="15"/>
                </a:lnTo>
                <a:lnTo>
                  <a:pt x="63" y="5"/>
                </a:lnTo>
                <a:lnTo>
                  <a:pt x="83" y="5"/>
                </a:lnTo>
                <a:lnTo>
                  <a:pt x="83" y="5"/>
                </a:lnTo>
                <a:lnTo>
                  <a:pt x="102" y="0"/>
                </a:lnTo>
                <a:lnTo>
                  <a:pt x="122" y="0"/>
                </a:lnTo>
                <a:lnTo>
                  <a:pt x="156" y="10"/>
                </a:lnTo>
                <a:lnTo>
                  <a:pt x="190" y="15"/>
                </a:lnTo>
                <a:lnTo>
                  <a:pt x="204" y="19"/>
                </a:lnTo>
                <a:lnTo>
                  <a:pt x="219" y="15"/>
                </a:lnTo>
                <a:lnTo>
                  <a:pt x="219" y="15"/>
                </a:lnTo>
                <a:lnTo>
                  <a:pt x="243" y="10"/>
                </a:lnTo>
                <a:lnTo>
                  <a:pt x="263" y="15"/>
                </a:lnTo>
                <a:lnTo>
                  <a:pt x="273" y="19"/>
                </a:lnTo>
                <a:lnTo>
                  <a:pt x="278" y="34"/>
                </a:lnTo>
                <a:lnTo>
                  <a:pt x="273" y="49"/>
                </a:lnTo>
                <a:lnTo>
                  <a:pt x="258" y="58"/>
                </a:lnTo>
                <a:lnTo>
                  <a:pt x="234" y="68"/>
                </a:lnTo>
                <a:lnTo>
                  <a:pt x="200" y="63"/>
                </a:lnTo>
                <a:lnTo>
                  <a:pt x="200" y="63"/>
                </a:lnTo>
                <a:lnTo>
                  <a:pt x="141" y="58"/>
                </a:lnTo>
                <a:lnTo>
                  <a:pt x="92" y="58"/>
                </a:lnTo>
                <a:lnTo>
                  <a:pt x="68" y="63"/>
                </a:lnTo>
                <a:lnTo>
                  <a:pt x="48" y="73"/>
                </a:lnTo>
                <a:lnTo>
                  <a:pt x="34" y="88"/>
                </a:lnTo>
                <a:lnTo>
                  <a:pt x="29" y="107"/>
                </a:lnTo>
                <a:lnTo>
                  <a:pt x="29" y="107"/>
                </a:lnTo>
                <a:lnTo>
                  <a:pt x="19" y="151"/>
                </a:lnTo>
                <a:lnTo>
                  <a:pt x="19" y="180"/>
                </a:lnTo>
                <a:lnTo>
                  <a:pt x="19" y="195"/>
                </a:lnTo>
                <a:lnTo>
                  <a:pt x="19" y="195"/>
                </a:lnTo>
                <a:close/>
              </a:path>
            </a:pathLst>
          </a:custGeom>
          <a:solidFill>
            <a:srgbClr val="EC69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7726363" y="2755901"/>
            <a:ext cx="100012" cy="100013"/>
          </a:xfrm>
          <a:custGeom>
            <a:avLst/>
            <a:gdLst>
              <a:gd name="T0" fmla="*/ 0 w 63"/>
              <a:gd name="T1" fmla="*/ 29 h 63"/>
              <a:gd name="T2" fmla="*/ 0 w 63"/>
              <a:gd name="T3" fmla="*/ 29 h 63"/>
              <a:gd name="T4" fmla="*/ 5 w 63"/>
              <a:gd name="T5" fmla="*/ 44 h 63"/>
              <a:gd name="T6" fmla="*/ 10 w 63"/>
              <a:gd name="T7" fmla="*/ 54 h 63"/>
              <a:gd name="T8" fmla="*/ 20 w 63"/>
              <a:gd name="T9" fmla="*/ 58 h 63"/>
              <a:gd name="T10" fmla="*/ 34 w 63"/>
              <a:gd name="T11" fmla="*/ 63 h 63"/>
              <a:gd name="T12" fmla="*/ 34 w 63"/>
              <a:gd name="T13" fmla="*/ 63 h 63"/>
              <a:gd name="T14" fmla="*/ 44 w 63"/>
              <a:gd name="T15" fmla="*/ 58 h 63"/>
              <a:gd name="T16" fmla="*/ 54 w 63"/>
              <a:gd name="T17" fmla="*/ 54 h 63"/>
              <a:gd name="T18" fmla="*/ 63 w 63"/>
              <a:gd name="T19" fmla="*/ 44 h 63"/>
              <a:gd name="T20" fmla="*/ 63 w 63"/>
              <a:gd name="T21" fmla="*/ 29 h 63"/>
              <a:gd name="T22" fmla="*/ 63 w 63"/>
              <a:gd name="T23" fmla="*/ 29 h 63"/>
              <a:gd name="T24" fmla="*/ 63 w 63"/>
              <a:gd name="T25" fmla="*/ 19 h 63"/>
              <a:gd name="T26" fmla="*/ 54 w 63"/>
              <a:gd name="T27" fmla="*/ 10 h 63"/>
              <a:gd name="T28" fmla="*/ 44 w 63"/>
              <a:gd name="T29" fmla="*/ 0 h 63"/>
              <a:gd name="T30" fmla="*/ 34 w 63"/>
              <a:gd name="T31" fmla="*/ 0 h 63"/>
              <a:gd name="T32" fmla="*/ 34 w 63"/>
              <a:gd name="T33" fmla="*/ 0 h 63"/>
              <a:gd name="T34" fmla="*/ 20 w 63"/>
              <a:gd name="T35" fmla="*/ 0 h 63"/>
              <a:gd name="T36" fmla="*/ 10 w 63"/>
              <a:gd name="T37" fmla="*/ 10 h 63"/>
              <a:gd name="T38" fmla="*/ 5 w 63"/>
              <a:gd name="T39" fmla="*/ 19 h 63"/>
              <a:gd name="T40" fmla="*/ 0 w 63"/>
              <a:gd name="T41" fmla="*/ 29 h 63"/>
              <a:gd name="T42" fmla="*/ 0 w 63"/>
              <a:gd name="T43" fmla="*/ 2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3" h="63">
                <a:moveTo>
                  <a:pt x="0" y="29"/>
                </a:moveTo>
                <a:lnTo>
                  <a:pt x="0" y="29"/>
                </a:lnTo>
                <a:lnTo>
                  <a:pt x="5" y="44"/>
                </a:lnTo>
                <a:lnTo>
                  <a:pt x="10" y="54"/>
                </a:lnTo>
                <a:lnTo>
                  <a:pt x="20" y="58"/>
                </a:lnTo>
                <a:lnTo>
                  <a:pt x="34" y="63"/>
                </a:lnTo>
                <a:lnTo>
                  <a:pt x="34" y="63"/>
                </a:lnTo>
                <a:lnTo>
                  <a:pt x="44" y="58"/>
                </a:lnTo>
                <a:lnTo>
                  <a:pt x="54" y="54"/>
                </a:lnTo>
                <a:lnTo>
                  <a:pt x="63" y="44"/>
                </a:lnTo>
                <a:lnTo>
                  <a:pt x="63" y="29"/>
                </a:lnTo>
                <a:lnTo>
                  <a:pt x="63" y="29"/>
                </a:lnTo>
                <a:lnTo>
                  <a:pt x="63" y="19"/>
                </a:lnTo>
                <a:lnTo>
                  <a:pt x="54" y="10"/>
                </a:lnTo>
                <a:lnTo>
                  <a:pt x="44" y="0"/>
                </a:lnTo>
                <a:lnTo>
                  <a:pt x="34" y="0"/>
                </a:lnTo>
                <a:lnTo>
                  <a:pt x="34" y="0"/>
                </a:lnTo>
                <a:lnTo>
                  <a:pt x="20" y="0"/>
                </a:lnTo>
                <a:lnTo>
                  <a:pt x="10" y="10"/>
                </a:lnTo>
                <a:lnTo>
                  <a:pt x="5" y="19"/>
                </a:lnTo>
                <a:lnTo>
                  <a:pt x="0" y="29"/>
                </a:lnTo>
                <a:lnTo>
                  <a:pt x="0" y="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7656513" y="2979738"/>
            <a:ext cx="39687" cy="39688"/>
          </a:xfrm>
          <a:custGeom>
            <a:avLst/>
            <a:gdLst>
              <a:gd name="T0" fmla="*/ 0 w 25"/>
              <a:gd name="T1" fmla="*/ 15 h 25"/>
              <a:gd name="T2" fmla="*/ 0 w 25"/>
              <a:gd name="T3" fmla="*/ 15 h 25"/>
              <a:gd name="T4" fmla="*/ 5 w 25"/>
              <a:gd name="T5" fmla="*/ 25 h 25"/>
              <a:gd name="T6" fmla="*/ 10 w 25"/>
              <a:gd name="T7" fmla="*/ 25 h 25"/>
              <a:gd name="T8" fmla="*/ 10 w 25"/>
              <a:gd name="T9" fmla="*/ 25 h 25"/>
              <a:gd name="T10" fmla="*/ 20 w 25"/>
              <a:gd name="T11" fmla="*/ 25 h 25"/>
              <a:gd name="T12" fmla="*/ 25 w 25"/>
              <a:gd name="T13" fmla="*/ 15 h 25"/>
              <a:gd name="T14" fmla="*/ 25 w 25"/>
              <a:gd name="T15" fmla="*/ 15 h 25"/>
              <a:gd name="T16" fmla="*/ 20 w 25"/>
              <a:gd name="T17" fmla="*/ 5 h 25"/>
              <a:gd name="T18" fmla="*/ 10 w 25"/>
              <a:gd name="T19" fmla="*/ 0 h 25"/>
              <a:gd name="T20" fmla="*/ 10 w 25"/>
              <a:gd name="T21" fmla="*/ 0 h 25"/>
              <a:gd name="T22" fmla="*/ 5 w 25"/>
              <a:gd name="T23" fmla="*/ 5 h 25"/>
              <a:gd name="T24" fmla="*/ 0 w 25"/>
              <a:gd name="T25" fmla="*/ 15 h 25"/>
              <a:gd name="T26" fmla="*/ 0 w 25"/>
              <a:gd name="T27" fmla="*/ 1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5" h="25">
                <a:moveTo>
                  <a:pt x="0" y="15"/>
                </a:moveTo>
                <a:lnTo>
                  <a:pt x="0" y="15"/>
                </a:lnTo>
                <a:lnTo>
                  <a:pt x="5" y="25"/>
                </a:lnTo>
                <a:lnTo>
                  <a:pt x="10" y="25"/>
                </a:lnTo>
                <a:lnTo>
                  <a:pt x="10" y="25"/>
                </a:lnTo>
                <a:lnTo>
                  <a:pt x="20" y="25"/>
                </a:lnTo>
                <a:lnTo>
                  <a:pt x="25" y="15"/>
                </a:lnTo>
                <a:lnTo>
                  <a:pt x="25" y="15"/>
                </a:lnTo>
                <a:lnTo>
                  <a:pt x="20" y="5"/>
                </a:lnTo>
                <a:lnTo>
                  <a:pt x="10" y="0"/>
                </a:lnTo>
                <a:lnTo>
                  <a:pt x="10" y="0"/>
                </a:lnTo>
                <a:lnTo>
                  <a:pt x="5" y="5"/>
                </a:lnTo>
                <a:lnTo>
                  <a:pt x="0" y="15"/>
                </a:lnTo>
                <a:lnTo>
                  <a:pt x="0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5799137" y="2005013"/>
            <a:ext cx="403225" cy="533400"/>
          </a:xfrm>
          <a:custGeom>
            <a:avLst/>
            <a:gdLst>
              <a:gd name="T0" fmla="*/ 254 w 254"/>
              <a:gd name="T1" fmla="*/ 156 h 336"/>
              <a:gd name="T2" fmla="*/ 254 w 254"/>
              <a:gd name="T3" fmla="*/ 156 h 336"/>
              <a:gd name="T4" fmla="*/ 254 w 254"/>
              <a:gd name="T5" fmla="*/ 195 h 336"/>
              <a:gd name="T6" fmla="*/ 249 w 254"/>
              <a:gd name="T7" fmla="*/ 224 h 336"/>
              <a:gd name="T8" fmla="*/ 239 w 254"/>
              <a:gd name="T9" fmla="*/ 254 h 336"/>
              <a:gd name="T10" fmla="*/ 224 w 254"/>
              <a:gd name="T11" fmla="*/ 283 h 336"/>
              <a:gd name="T12" fmla="*/ 210 w 254"/>
              <a:gd name="T13" fmla="*/ 302 h 336"/>
              <a:gd name="T14" fmla="*/ 190 w 254"/>
              <a:gd name="T15" fmla="*/ 322 h 336"/>
              <a:gd name="T16" fmla="*/ 166 w 254"/>
              <a:gd name="T17" fmla="*/ 332 h 336"/>
              <a:gd name="T18" fmla="*/ 141 w 254"/>
              <a:gd name="T19" fmla="*/ 336 h 336"/>
              <a:gd name="T20" fmla="*/ 141 w 254"/>
              <a:gd name="T21" fmla="*/ 336 h 336"/>
              <a:gd name="T22" fmla="*/ 117 w 254"/>
              <a:gd name="T23" fmla="*/ 336 h 336"/>
              <a:gd name="T24" fmla="*/ 93 w 254"/>
              <a:gd name="T25" fmla="*/ 332 h 336"/>
              <a:gd name="T26" fmla="*/ 68 w 254"/>
              <a:gd name="T27" fmla="*/ 317 h 336"/>
              <a:gd name="T28" fmla="*/ 49 w 254"/>
              <a:gd name="T29" fmla="*/ 297 h 336"/>
              <a:gd name="T30" fmla="*/ 29 w 254"/>
              <a:gd name="T31" fmla="*/ 273 h 336"/>
              <a:gd name="T32" fmla="*/ 15 w 254"/>
              <a:gd name="T33" fmla="*/ 244 h 336"/>
              <a:gd name="T34" fmla="*/ 5 w 254"/>
              <a:gd name="T35" fmla="*/ 215 h 336"/>
              <a:gd name="T36" fmla="*/ 0 w 254"/>
              <a:gd name="T37" fmla="*/ 180 h 336"/>
              <a:gd name="T38" fmla="*/ 0 w 254"/>
              <a:gd name="T39" fmla="*/ 180 h 336"/>
              <a:gd name="T40" fmla="*/ 0 w 254"/>
              <a:gd name="T41" fmla="*/ 146 h 336"/>
              <a:gd name="T42" fmla="*/ 5 w 254"/>
              <a:gd name="T43" fmla="*/ 112 h 336"/>
              <a:gd name="T44" fmla="*/ 15 w 254"/>
              <a:gd name="T45" fmla="*/ 83 h 336"/>
              <a:gd name="T46" fmla="*/ 24 w 254"/>
              <a:gd name="T47" fmla="*/ 59 h 336"/>
              <a:gd name="T48" fmla="*/ 44 w 254"/>
              <a:gd name="T49" fmla="*/ 34 h 336"/>
              <a:gd name="T50" fmla="*/ 63 w 254"/>
              <a:gd name="T51" fmla="*/ 15 h 336"/>
              <a:gd name="T52" fmla="*/ 88 w 254"/>
              <a:gd name="T53" fmla="*/ 5 h 336"/>
              <a:gd name="T54" fmla="*/ 112 w 254"/>
              <a:gd name="T55" fmla="*/ 0 h 336"/>
              <a:gd name="T56" fmla="*/ 112 w 254"/>
              <a:gd name="T57" fmla="*/ 0 h 336"/>
              <a:gd name="T58" fmla="*/ 137 w 254"/>
              <a:gd name="T59" fmla="*/ 0 h 336"/>
              <a:gd name="T60" fmla="*/ 161 w 254"/>
              <a:gd name="T61" fmla="*/ 10 h 336"/>
              <a:gd name="T62" fmla="*/ 185 w 254"/>
              <a:gd name="T63" fmla="*/ 24 h 336"/>
              <a:gd name="T64" fmla="*/ 205 w 254"/>
              <a:gd name="T65" fmla="*/ 39 h 336"/>
              <a:gd name="T66" fmla="*/ 224 w 254"/>
              <a:gd name="T67" fmla="*/ 63 h 336"/>
              <a:gd name="T68" fmla="*/ 239 w 254"/>
              <a:gd name="T69" fmla="*/ 93 h 336"/>
              <a:gd name="T70" fmla="*/ 249 w 254"/>
              <a:gd name="T71" fmla="*/ 122 h 336"/>
              <a:gd name="T72" fmla="*/ 254 w 254"/>
              <a:gd name="T73" fmla="*/ 156 h 336"/>
              <a:gd name="T74" fmla="*/ 254 w 254"/>
              <a:gd name="T75" fmla="*/ 15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4" h="336">
                <a:moveTo>
                  <a:pt x="254" y="156"/>
                </a:moveTo>
                <a:lnTo>
                  <a:pt x="254" y="156"/>
                </a:lnTo>
                <a:lnTo>
                  <a:pt x="254" y="195"/>
                </a:lnTo>
                <a:lnTo>
                  <a:pt x="249" y="224"/>
                </a:lnTo>
                <a:lnTo>
                  <a:pt x="239" y="254"/>
                </a:lnTo>
                <a:lnTo>
                  <a:pt x="224" y="283"/>
                </a:lnTo>
                <a:lnTo>
                  <a:pt x="210" y="302"/>
                </a:lnTo>
                <a:lnTo>
                  <a:pt x="190" y="322"/>
                </a:lnTo>
                <a:lnTo>
                  <a:pt x="166" y="332"/>
                </a:lnTo>
                <a:lnTo>
                  <a:pt x="141" y="336"/>
                </a:lnTo>
                <a:lnTo>
                  <a:pt x="141" y="336"/>
                </a:lnTo>
                <a:lnTo>
                  <a:pt x="117" y="336"/>
                </a:lnTo>
                <a:lnTo>
                  <a:pt x="93" y="332"/>
                </a:lnTo>
                <a:lnTo>
                  <a:pt x="68" y="317"/>
                </a:lnTo>
                <a:lnTo>
                  <a:pt x="49" y="297"/>
                </a:lnTo>
                <a:lnTo>
                  <a:pt x="29" y="273"/>
                </a:lnTo>
                <a:lnTo>
                  <a:pt x="15" y="244"/>
                </a:lnTo>
                <a:lnTo>
                  <a:pt x="5" y="215"/>
                </a:lnTo>
                <a:lnTo>
                  <a:pt x="0" y="180"/>
                </a:lnTo>
                <a:lnTo>
                  <a:pt x="0" y="180"/>
                </a:lnTo>
                <a:lnTo>
                  <a:pt x="0" y="146"/>
                </a:lnTo>
                <a:lnTo>
                  <a:pt x="5" y="112"/>
                </a:lnTo>
                <a:lnTo>
                  <a:pt x="15" y="83"/>
                </a:lnTo>
                <a:lnTo>
                  <a:pt x="24" y="59"/>
                </a:lnTo>
                <a:lnTo>
                  <a:pt x="44" y="34"/>
                </a:lnTo>
                <a:lnTo>
                  <a:pt x="63" y="15"/>
                </a:lnTo>
                <a:lnTo>
                  <a:pt x="88" y="5"/>
                </a:lnTo>
                <a:lnTo>
                  <a:pt x="112" y="0"/>
                </a:lnTo>
                <a:lnTo>
                  <a:pt x="112" y="0"/>
                </a:lnTo>
                <a:lnTo>
                  <a:pt x="137" y="0"/>
                </a:lnTo>
                <a:lnTo>
                  <a:pt x="161" y="10"/>
                </a:lnTo>
                <a:lnTo>
                  <a:pt x="185" y="24"/>
                </a:lnTo>
                <a:lnTo>
                  <a:pt x="205" y="39"/>
                </a:lnTo>
                <a:lnTo>
                  <a:pt x="224" y="63"/>
                </a:lnTo>
                <a:lnTo>
                  <a:pt x="239" y="93"/>
                </a:lnTo>
                <a:lnTo>
                  <a:pt x="249" y="122"/>
                </a:lnTo>
                <a:lnTo>
                  <a:pt x="254" y="156"/>
                </a:lnTo>
                <a:lnTo>
                  <a:pt x="254" y="156"/>
                </a:lnTo>
                <a:close/>
              </a:path>
            </a:pathLst>
          </a:custGeom>
          <a:solidFill>
            <a:srgbClr val="0092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5854927" y="2105254"/>
            <a:ext cx="317500" cy="471488"/>
          </a:xfrm>
          <a:custGeom>
            <a:avLst/>
            <a:gdLst>
              <a:gd name="T0" fmla="*/ 200 w 200"/>
              <a:gd name="T1" fmla="*/ 141 h 297"/>
              <a:gd name="T2" fmla="*/ 200 w 200"/>
              <a:gd name="T3" fmla="*/ 141 h 297"/>
              <a:gd name="T4" fmla="*/ 200 w 200"/>
              <a:gd name="T5" fmla="*/ 170 h 297"/>
              <a:gd name="T6" fmla="*/ 200 w 200"/>
              <a:gd name="T7" fmla="*/ 199 h 297"/>
              <a:gd name="T8" fmla="*/ 195 w 200"/>
              <a:gd name="T9" fmla="*/ 229 h 297"/>
              <a:gd name="T10" fmla="*/ 181 w 200"/>
              <a:gd name="T11" fmla="*/ 248 h 297"/>
              <a:gd name="T12" fmla="*/ 171 w 200"/>
              <a:gd name="T13" fmla="*/ 268 h 297"/>
              <a:gd name="T14" fmla="*/ 156 w 200"/>
              <a:gd name="T15" fmla="*/ 282 h 297"/>
              <a:gd name="T16" fmla="*/ 137 w 200"/>
              <a:gd name="T17" fmla="*/ 292 h 297"/>
              <a:gd name="T18" fmla="*/ 117 w 200"/>
              <a:gd name="T19" fmla="*/ 297 h 297"/>
              <a:gd name="T20" fmla="*/ 117 w 200"/>
              <a:gd name="T21" fmla="*/ 297 h 297"/>
              <a:gd name="T22" fmla="*/ 93 w 200"/>
              <a:gd name="T23" fmla="*/ 297 h 297"/>
              <a:gd name="T24" fmla="*/ 74 w 200"/>
              <a:gd name="T25" fmla="*/ 287 h 297"/>
              <a:gd name="T26" fmla="*/ 59 w 200"/>
              <a:gd name="T27" fmla="*/ 277 h 297"/>
              <a:gd name="T28" fmla="*/ 39 w 200"/>
              <a:gd name="T29" fmla="*/ 258 h 297"/>
              <a:gd name="T30" fmla="*/ 25 w 200"/>
              <a:gd name="T31" fmla="*/ 238 h 297"/>
              <a:gd name="T32" fmla="*/ 15 w 200"/>
              <a:gd name="T33" fmla="*/ 214 h 297"/>
              <a:gd name="T34" fmla="*/ 5 w 200"/>
              <a:gd name="T35" fmla="*/ 185 h 297"/>
              <a:gd name="T36" fmla="*/ 0 w 200"/>
              <a:gd name="T37" fmla="*/ 156 h 297"/>
              <a:gd name="T38" fmla="*/ 0 w 200"/>
              <a:gd name="T39" fmla="*/ 156 h 297"/>
              <a:gd name="T40" fmla="*/ 0 w 200"/>
              <a:gd name="T41" fmla="*/ 126 h 297"/>
              <a:gd name="T42" fmla="*/ 0 w 200"/>
              <a:gd name="T43" fmla="*/ 97 h 297"/>
              <a:gd name="T44" fmla="*/ 10 w 200"/>
              <a:gd name="T45" fmla="*/ 73 h 297"/>
              <a:gd name="T46" fmla="*/ 20 w 200"/>
              <a:gd name="T47" fmla="*/ 48 h 297"/>
              <a:gd name="T48" fmla="*/ 30 w 200"/>
              <a:gd name="T49" fmla="*/ 29 h 297"/>
              <a:gd name="T50" fmla="*/ 49 w 200"/>
              <a:gd name="T51" fmla="*/ 14 h 297"/>
              <a:gd name="T52" fmla="*/ 64 w 200"/>
              <a:gd name="T53" fmla="*/ 4 h 297"/>
              <a:gd name="T54" fmla="*/ 83 w 200"/>
              <a:gd name="T55" fmla="*/ 0 h 297"/>
              <a:gd name="T56" fmla="*/ 83 w 200"/>
              <a:gd name="T57" fmla="*/ 0 h 297"/>
              <a:gd name="T58" fmla="*/ 108 w 200"/>
              <a:gd name="T59" fmla="*/ 0 h 297"/>
              <a:gd name="T60" fmla="*/ 127 w 200"/>
              <a:gd name="T61" fmla="*/ 9 h 297"/>
              <a:gd name="T62" fmla="*/ 147 w 200"/>
              <a:gd name="T63" fmla="*/ 24 h 297"/>
              <a:gd name="T64" fmla="*/ 161 w 200"/>
              <a:gd name="T65" fmla="*/ 39 h 297"/>
              <a:gd name="T66" fmla="*/ 176 w 200"/>
              <a:gd name="T67" fmla="*/ 58 h 297"/>
              <a:gd name="T68" fmla="*/ 186 w 200"/>
              <a:gd name="T69" fmla="*/ 82 h 297"/>
              <a:gd name="T70" fmla="*/ 195 w 200"/>
              <a:gd name="T71" fmla="*/ 112 h 297"/>
              <a:gd name="T72" fmla="*/ 200 w 200"/>
              <a:gd name="T73" fmla="*/ 141 h 297"/>
              <a:gd name="T74" fmla="*/ 200 w 200"/>
              <a:gd name="T75" fmla="*/ 14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00" h="297">
                <a:moveTo>
                  <a:pt x="200" y="141"/>
                </a:moveTo>
                <a:lnTo>
                  <a:pt x="200" y="141"/>
                </a:lnTo>
                <a:lnTo>
                  <a:pt x="200" y="170"/>
                </a:lnTo>
                <a:lnTo>
                  <a:pt x="200" y="199"/>
                </a:lnTo>
                <a:lnTo>
                  <a:pt x="195" y="229"/>
                </a:lnTo>
                <a:lnTo>
                  <a:pt x="181" y="248"/>
                </a:lnTo>
                <a:lnTo>
                  <a:pt x="171" y="268"/>
                </a:lnTo>
                <a:lnTo>
                  <a:pt x="156" y="282"/>
                </a:lnTo>
                <a:lnTo>
                  <a:pt x="137" y="292"/>
                </a:lnTo>
                <a:lnTo>
                  <a:pt x="117" y="297"/>
                </a:lnTo>
                <a:lnTo>
                  <a:pt x="117" y="297"/>
                </a:lnTo>
                <a:lnTo>
                  <a:pt x="93" y="297"/>
                </a:lnTo>
                <a:lnTo>
                  <a:pt x="74" y="287"/>
                </a:lnTo>
                <a:lnTo>
                  <a:pt x="59" y="277"/>
                </a:lnTo>
                <a:lnTo>
                  <a:pt x="39" y="258"/>
                </a:lnTo>
                <a:lnTo>
                  <a:pt x="25" y="238"/>
                </a:lnTo>
                <a:lnTo>
                  <a:pt x="15" y="214"/>
                </a:lnTo>
                <a:lnTo>
                  <a:pt x="5" y="185"/>
                </a:lnTo>
                <a:lnTo>
                  <a:pt x="0" y="156"/>
                </a:lnTo>
                <a:lnTo>
                  <a:pt x="0" y="156"/>
                </a:lnTo>
                <a:lnTo>
                  <a:pt x="0" y="126"/>
                </a:lnTo>
                <a:lnTo>
                  <a:pt x="0" y="97"/>
                </a:lnTo>
                <a:lnTo>
                  <a:pt x="10" y="73"/>
                </a:lnTo>
                <a:lnTo>
                  <a:pt x="20" y="48"/>
                </a:lnTo>
                <a:lnTo>
                  <a:pt x="30" y="29"/>
                </a:lnTo>
                <a:lnTo>
                  <a:pt x="49" y="14"/>
                </a:lnTo>
                <a:lnTo>
                  <a:pt x="64" y="4"/>
                </a:lnTo>
                <a:lnTo>
                  <a:pt x="83" y="0"/>
                </a:lnTo>
                <a:lnTo>
                  <a:pt x="83" y="0"/>
                </a:lnTo>
                <a:lnTo>
                  <a:pt x="108" y="0"/>
                </a:lnTo>
                <a:lnTo>
                  <a:pt x="127" y="9"/>
                </a:lnTo>
                <a:lnTo>
                  <a:pt x="147" y="24"/>
                </a:lnTo>
                <a:lnTo>
                  <a:pt x="161" y="39"/>
                </a:lnTo>
                <a:lnTo>
                  <a:pt x="176" y="58"/>
                </a:lnTo>
                <a:lnTo>
                  <a:pt x="186" y="82"/>
                </a:lnTo>
                <a:lnTo>
                  <a:pt x="195" y="112"/>
                </a:lnTo>
                <a:lnTo>
                  <a:pt x="200" y="141"/>
                </a:lnTo>
                <a:lnTo>
                  <a:pt x="200" y="141"/>
                </a:lnTo>
                <a:close/>
              </a:path>
            </a:pathLst>
          </a:custGeom>
          <a:solidFill>
            <a:srgbClr val="00B9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5892800" y="2200390"/>
            <a:ext cx="247650" cy="309563"/>
          </a:xfrm>
          <a:custGeom>
            <a:avLst/>
            <a:gdLst>
              <a:gd name="T0" fmla="*/ 156 w 156"/>
              <a:gd name="T1" fmla="*/ 93 h 195"/>
              <a:gd name="T2" fmla="*/ 156 w 156"/>
              <a:gd name="T3" fmla="*/ 93 h 195"/>
              <a:gd name="T4" fmla="*/ 156 w 156"/>
              <a:gd name="T5" fmla="*/ 112 h 195"/>
              <a:gd name="T6" fmla="*/ 151 w 156"/>
              <a:gd name="T7" fmla="*/ 127 h 195"/>
              <a:gd name="T8" fmla="*/ 146 w 156"/>
              <a:gd name="T9" fmla="*/ 146 h 195"/>
              <a:gd name="T10" fmla="*/ 136 w 156"/>
              <a:gd name="T11" fmla="*/ 161 h 195"/>
              <a:gd name="T12" fmla="*/ 127 w 156"/>
              <a:gd name="T13" fmla="*/ 176 h 195"/>
              <a:gd name="T14" fmla="*/ 117 w 156"/>
              <a:gd name="T15" fmla="*/ 185 h 195"/>
              <a:gd name="T16" fmla="*/ 102 w 156"/>
              <a:gd name="T17" fmla="*/ 190 h 195"/>
              <a:gd name="T18" fmla="*/ 88 w 156"/>
              <a:gd name="T19" fmla="*/ 195 h 195"/>
              <a:gd name="T20" fmla="*/ 88 w 156"/>
              <a:gd name="T21" fmla="*/ 195 h 195"/>
              <a:gd name="T22" fmla="*/ 73 w 156"/>
              <a:gd name="T23" fmla="*/ 195 h 195"/>
              <a:gd name="T24" fmla="*/ 58 w 156"/>
              <a:gd name="T25" fmla="*/ 190 h 195"/>
              <a:gd name="T26" fmla="*/ 44 w 156"/>
              <a:gd name="T27" fmla="*/ 180 h 195"/>
              <a:gd name="T28" fmla="*/ 29 w 156"/>
              <a:gd name="T29" fmla="*/ 171 h 195"/>
              <a:gd name="T30" fmla="*/ 19 w 156"/>
              <a:gd name="T31" fmla="*/ 156 h 195"/>
              <a:gd name="T32" fmla="*/ 10 w 156"/>
              <a:gd name="T33" fmla="*/ 141 h 195"/>
              <a:gd name="T34" fmla="*/ 5 w 156"/>
              <a:gd name="T35" fmla="*/ 122 h 195"/>
              <a:gd name="T36" fmla="*/ 0 w 156"/>
              <a:gd name="T37" fmla="*/ 102 h 195"/>
              <a:gd name="T38" fmla="*/ 0 w 156"/>
              <a:gd name="T39" fmla="*/ 102 h 195"/>
              <a:gd name="T40" fmla="*/ 0 w 156"/>
              <a:gd name="T41" fmla="*/ 83 h 195"/>
              <a:gd name="T42" fmla="*/ 5 w 156"/>
              <a:gd name="T43" fmla="*/ 63 h 195"/>
              <a:gd name="T44" fmla="*/ 10 w 156"/>
              <a:gd name="T45" fmla="*/ 49 h 195"/>
              <a:gd name="T46" fmla="*/ 19 w 156"/>
              <a:gd name="T47" fmla="*/ 34 h 195"/>
              <a:gd name="T48" fmla="*/ 29 w 156"/>
              <a:gd name="T49" fmla="*/ 20 h 195"/>
              <a:gd name="T50" fmla="*/ 39 w 156"/>
              <a:gd name="T51" fmla="*/ 10 h 195"/>
              <a:gd name="T52" fmla="*/ 53 w 156"/>
              <a:gd name="T53" fmla="*/ 5 h 195"/>
              <a:gd name="T54" fmla="*/ 68 w 156"/>
              <a:gd name="T55" fmla="*/ 0 h 195"/>
              <a:gd name="T56" fmla="*/ 68 w 156"/>
              <a:gd name="T57" fmla="*/ 0 h 195"/>
              <a:gd name="T58" fmla="*/ 83 w 156"/>
              <a:gd name="T59" fmla="*/ 0 h 195"/>
              <a:gd name="T60" fmla="*/ 102 w 156"/>
              <a:gd name="T61" fmla="*/ 5 h 195"/>
              <a:gd name="T62" fmla="*/ 112 w 156"/>
              <a:gd name="T63" fmla="*/ 15 h 195"/>
              <a:gd name="T64" fmla="*/ 127 w 156"/>
              <a:gd name="T65" fmla="*/ 24 h 195"/>
              <a:gd name="T66" fmla="*/ 136 w 156"/>
              <a:gd name="T67" fmla="*/ 39 h 195"/>
              <a:gd name="T68" fmla="*/ 146 w 156"/>
              <a:gd name="T69" fmla="*/ 54 h 195"/>
              <a:gd name="T70" fmla="*/ 151 w 156"/>
              <a:gd name="T71" fmla="*/ 73 h 195"/>
              <a:gd name="T72" fmla="*/ 156 w 156"/>
              <a:gd name="T73" fmla="*/ 93 h 195"/>
              <a:gd name="T74" fmla="*/ 156 w 156"/>
              <a:gd name="T75" fmla="*/ 93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6" h="195">
                <a:moveTo>
                  <a:pt x="156" y="93"/>
                </a:moveTo>
                <a:lnTo>
                  <a:pt x="156" y="93"/>
                </a:lnTo>
                <a:lnTo>
                  <a:pt x="156" y="112"/>
                </a:lnTo>
                <a:lnTo>
                  <a:pt x="151" y="127"/>
                </a:lnTo>
                <a:lnTo>
                  <a:pt x="146" y="146"/>
                </a:lnTo>
                <a:lnTo>
                  <a:pt x="136" y="161"/>
                </a:lnTo>
                <a:lnTo>
                  <a:pt x="127" y="176"/>
                </a:lnTo>
                <a:lnTo>
                  <a:pt x="117" y="185"/>
                </a:lnTo>
                <a:lnTo>
                  <a:pt x="102" y="190"/>
                </a:lnTo>
                <a:lnTo>
                  <a:pt x="88" y="195"/>
                </a:lnTo>
                <a:lnTo>
                  <a:pt x="88" y="195"/>
                </a:lnTo>
                <a:lnTo>
                  <a:pt x="73" y="195"/>
                </a:lnTo>
                <a:lnTo>
                  <a:pt x="58" y="190"/>
                </a:lnTo>
                <a:lnTo>
                  <a:pt x="44" y="180"/>
                </a:lnTo>
                <a:lnTo>
                  <a:pt x="29" y="171"/>
                </a:lnTo>
                <a:lnTo>
                  <a:pt x="19" y="156"/>
                </a:lnTo>
                <a:lnTo>
                  <a:pt x="10" y="141"/>
                </a:lnTo>
                <a:lnTo>
                  <a:pt x="5" y="122"/>
                </a:lnTo>
                <a:lnTo>
                  <a:pt x="0" y="102"/>
                </a:lnTo>
                <a:lnTo>
                  <a:pt x="0" y="102"/>
                </a:lnTo>
                <a:lnTo>
                  <a:pt x="0" y="83"/>
                </a:lnTo>
                <a:lnTo>
                  <a:pt x="5" y="63"/>
                </a:lnTo>
                <a:lnTo>
                  <a:pt x="10" y="49"/>
                </a:lnTo>
                <a:lnTo>
                  <a:pt x="19" y="34"/>
                </a:lnTo>
                <a:lnTo>
                  <a:pt x="29" y="20"/>
                </a:lnTo>
                <a:lnTo>
                  <a:pt x="39" y="10"/>
                </a:lnTo>
                <a:lnTo>
                  <a:pt x="53" y="5"/>
                </a:lnTo>
                <a:lnTo>
                  <a:pt x="68" y="0"/>
                </a:lnTo>
                <a:lnTo>
                  <a:pt x="68" y="0"/>
                </a:lnTo>
                <a:lnTo>
                  <a:pt x="83" y="0"/>
                </a:lnTo>
                <a:lnTo>
                  <a:pt x="102" y="5"/>
                </a:lnTo>
                <a:lnTo>
                  <a:pt x="112" y="15"/>
                </a:lnTo>
                <a:lnTo>
                  <a:pt x="127" y="24"/>
                </a:lnTo>
                <a:lnTo>
                  <a:pt x="136" y="39"/>
                </a:lnTo>
                <a:lnTo>
                  <a:pt x="146" y="54"/>
                </a:lnTo>
                <a:lnTo>
                  <a:pt x="151" y="73"/>
                </a:lnTo>
                <a:lnTo>
                  <a:pt x="156" y="93"/>
                </a:lnTo>
                <a:lnTo>
                  <a:pt x="156" y="9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6619875" y="2801938"/>
            <a:ext cx="107950" cy="107950"/>
          </a:xfrm>
          <a:custGeom>
            <a:avLst/>
            <a:gdLst>
              <a:gd name="T0" fmla="*/ 0 w 68"/>
              <a:gd name="T1" fmla="*/ 34 h 68"/>
              <a:gd name="T2" fmla="*/ 0 w 68"/>
              <a:gd name="T3" fmla="*/ 34 h 68"/>
              <a:gd name="T4" fmla="*/ 5 w 68"/>
              <a:gd name="T5" fmla="*/ 44 h 68"/>
              <a:gd name="T6" fmla="*/ 10 w 68"/>
              <a:gd name="T7" fmla="*/ 59 h 68"/>
              <a:gd name="T8" fmla="*/ 20 w 68"/>
              <a:gd name="T9" fmla="*/ 64 h 68"/>
              <a:gd name="T10" fmla="*/ 34 w 68"/>
              <a:gd name="T11" fmla="*/ 68 h 68"/>
              <a:gd name="T12" fmla="*/ 34 w 68"/>
              <a:gd name="T13" fmla="*/ 68 h 68"/>
              <a:gd name="T14" fmla="*/ 44 w 68"/>
              <a:gd name="T15" fmla="*/ 68 h 68"/>
              <a:gd name="T16" fmla="*/ 59 w 68"/>
              <a:gd name="T17" fmla="*/ 59 h 68"/>
              <a:gd name="T18" fmla="*/ 63 w 68"/>
              <a:gd name="T19" fmla="*/ 49 h 68"/>
              <a:gd name="T20" fmla="*/ 68 w 68"/>
              <a:gd name="T21" fmla="*/ 34 h 68"/>
              <a:gd name="T22" fmla="*/ 68 w 68"/>
              <a:gd name="T23" fmla="*/ 34 h 68"/>
              <a:gd name="T24" fmla="*/ 63 w 68"/>
              <a:gd name="T25" fmla="*/ 25 h 68"/>
              <a:gd name="T26" fmla="*/ 59 w 68"/>
              <a:gd name="T27" fmla="*/ 10 h 68"/>
              <a:gd name="T28" fmla="*/ 49 w 68"/>
              <a:gd name="T29" fmla="*/ 5 h 68"/>
              <a:gd name="T30" fmla="*/ 39 w 68"/>
              <a:gd name="T31" fmla="*/ 0 h 68"/>
              <a:gd name="T32" fmla="*/ 39 w 68"/>
              <a:gd name="T33" fmla="*/ 0 h 68"/>
              <a:gd name="T34" fmla="*/ 24 w 68"/>
              <a:gd name="T35" fmla="*/ 0 h 68"/>
              <a:gd name="T36" fmla="*/ 15 w 68"/>
              <a:gd name="T37" fmla="*/ 10 h 68"/>
              <a:gd name="T38" fmla="*/ 5 w 68"/>
              <a:gd name="T39" fmla="*/ 20 h 68"/>
              <a:gd name="T40" fmla="*/ 0 w 68"/>
              <a:gd name="T41" fmla="*/ 34 h 68"/>
              <a:gd name="T42" fmla="*/ 0 w 68"/>
              <a:gd name="T43" fmla="*/ 3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8" h="68">
                <a:moveTo>
                  <a:pt x="0" y="34"/>
                </a:moveTo>
                <a:lnTo>
                  <a:pt x="0" y="34"/>
                </a:lnTo>
                <a:lnTo>
                  <a:pt x="5" y="44"/>
                </a:lnTo>
                <a:lnTo>
                  <a:pt x="10" y="59"/>
                </a:lnTo>
                <a:lnTo>
                  <a:pt x="20" y="64"/>
                </a:lnTo>
                <a:lnTo>
                  <a:pt x="34" y="68"/>
                </a:lnTo>
                <a:lnTo>
                  <a:pt x="34" y="68"/>
                </a:lnTo>
                <a:lnTo>
                  <a:pt x="44" y="68"/>
                </a:lnTo>
                <a:lnTo>
                  <a:pt x="59" y="59"/>
                </a:lnTo>
                <a:lnTo>
                  <a:pt x="63" y="49"/>
                </a:lnTo>
                <a:lnTo>
                  <a:pt x="68" y="34"/>
                </a:lnTo>
                <a:lnTo>
                  <a:pt x="68" y="34"/>
                </a:lnTo>
                <a:lnTo>
                  <a:pt x="63" y="25"/>
                </a:lnTo>
                <a:lnTo>
                  <a:pt x="59" y="10"/>
                </a:lnTo>
                <a:lnTo>
                  <a:pt x="49" y="5"/>
                </a:lnTo>
                <a:lnTo>
                  <a:pt x="39" y="0"/>
                </a:lnTo>
                <a:lnTo>
                  <a:pt x="39" y="0"/>
                </a:lnTo>
                <a:lnTo>
                  <a:pt x="24" y="0"/>
                </a:lnTo>
                <a:lnTo>
                  <a:pt x="15" y="10"/>
                </a:lnTo>
                <a:lnTo>
                  <a:pt x="5" y="20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2" name="Freeform 89"/>
          <p:cNvSpPr>
            <a:spLocks/>
          </p:cNvSpPr>
          <p:nvPr/>
        </p:nvSpPr>
        <p:spPr bwMode="auto">
          <a:xfrm>
            <a:off x="6013677" y="2400301"/>
            <a:ext cx="39687" cy="38100"/>
          </a:xfrm>
          <a:custGeom>
            <a:avLst/>
            <a:gdLst>
              <a:gd name="T0" fmla="*/ 0 w 25"/>
              <a:gd name="T1" fmla="*/ 14 h 24"/>
              <a:gd name="T2" fmla="*/ 0 w 25"/>
              <a:gd name="T3" fmla="*/ 14 h 24"/>
              <a:gd name="T4" fmla="*/ 5 w 25"/>
              <a:gd name="T5" fmla="*/ 24 h 24"/>
              <a:gd name="T6" fmla="*/ 15 w 25"/>
              <a:gd name="T7" fmla="*/ 24 h 24"/>
              <a:gd name="T8" fmla="*/ 15 w 25"/>
              <a:gd name="T9" fmla="*/ 24 h 24"/>
              <a:gd name="T10" fmla="*/ 25 w 25"/>
              <a:gd name="T11" fmla="*/ 24 h 24"/>
              <a:gd name="T12" fmla="*/ 25 w 25"/>
              <a:gd name="T13" fmla="*/ 14 h 24"/>
              <a:gd name="T14" fmla="*/ 25 w 25"/>
              <a:gd name="T15" fmla="*/ 14 h 24"/>
              <a:gd name="T16" fmla="*/ 25 w 25"/>
              <a:gd name="T17" fmla="*/ 5 h 24"/>
              <a:gd name="T18" fmla="*/ 15 w 25"/>
              <a:gd name="T19" fmla="*/ 0 h 24"/>
              <a:gd name="T20" fmla="*/ 15 w 25"/>
              <a:gd name="T21" fmla="*/ 0 h 24"/>
              <a:gd name="T22" fmla="*/ 5 w 25"/>
              <a:gd name="T23" fmla="*/ 5 h 24"/>
              <a:gd name="T24" fmla="*/ 0 w 25"/>
              <a:gd name="T25" fmla="*/ 14 h 24"/>
              <a:gd name="T26" fmla="*/ 0 w 25"/>
              <a:gd name="T27" fmla="*/ 1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5" h="24">
                <a:moveTo>
                  <a:pt x="0" y="14"/>
                </a:moveTo>
                <a:lnTo>
                  <a:pt x="0" y="14"/>
                </a:lnTo>
                <a:lnTo>
                  <a:pt x="5" y="24"/>
                </a:lnTo>
                <a:lnTo>
                  <a:pt x="15" y="24"/>
                </a:lnTo>
                <a:lnTo>
                  <a:pt x="15" y="24"/>
                </a:lnTo>
                <a:lnTo>
                  <a:pt x="25" y="24"/>
                </a:lnTo>
                <a:lnTo>
                  <a:pt x="25" y="14"/>
                </a:lnTo>
                <a:lnTo>
                  <a:pt x="25" y="14"/>
                </a:lnTo>
                <a:lnTo>
                  <a:pt x="25" y="5"/>
                </a:lnTo>
                <a:lnTo>
                  <a:pt x="15" y="0"/>
                </a:lnTo>
                <a:lnTo>
                  <a:pt x="15" y="0"/>
                </a:lnTo>
                <a:lnTo>
                  <a:pt x="5" y="5"/>
                </a:lnTo>
                <a:lnTo>
                  <a:pt x="0" y="14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7502525" y="2686051"/>
            <a:ext cx="401637" cy="533400"/>
          </a:xfrm>
          <a:custGeom>
            <a:avLst/>
            <a:gdLst>
              <a:gd name="T0" fmla="*/ 253 w 253"/>
              <a:gd name="T1" fmla="*/ 156 h 336"/>
              <a:gd name="T2" fmla="*/ 253 w 253"/>
              <a:gd name="T3" fmla="*/ 156 h 336"/>
              <a:gd name="T4" fmla="*/ 253 w 253"/>
              <a:gd name="T5" fmla="*/ 195 h 336"/>
              <a:gd name="T6" fmla="*/ 248 w 253"/>
              <a:gd name="T7" fmla="*/ 224 h 336"/>
              <a:gd name="T8" fmla="*/ 243 w 253"/>
              <a:gd name="T9" fmla="*/ 254 h 336"/>
              <a:gd name="T10" fmla="*/ 229 w 253"/>
              <a:gd name="T11" fmla="*/ 283 h 336"/>
              <a:gd name="T12" fmla="*/ 209 w 253"/>
              <a:gd name="T13" fmla="*/ 302 h 336"/>
              <a:gd name="T14" fmla="*/ 190 w 253"/>
              <a:gd name="T15" fmla="*/ 322 h 336"/>
              <a:gd name="T16" fmla="*/ 165 w 253"/>
              <a:gd name="T17" fmla="*/ 332 h 336"/>
              <a:gd name="T18" fmla="*/ 141 w 253"/>
              <a:gd name="T19" fmla="*/ 336 h 336"/>
              <a:gd name="T20" fmla="*/ 141 w 253"/>
              <a:gd name="T21" fmla="*/ 336 h 336"/>
              <a:gd name="T22" fmla="*/ 117 w 253"/>
              <a:gd name="T23" fmla="*/ 336 h 336"/>
              <a:gd name="T24" fmla="*/ 92 w 253"/>
              <a:gd name="T25" fmla="*/ 332 h 336"/>
              <a:gd name="T26" fmla="*/ 68 w 253"/>
              <a:gd name="T27" fmla="*/ 317 h 336"/>
              <a:gd name="T28" fmla="*/ 48 w 253"/>
              <a:gd name="T29" fmla="*/ 297 h 336"/>
              <a:gd name="T30" fmla="*/ 29 w 253"/>
              <a:gd name="T31" fmla="*/ 273 h 336"/>
              <a:gd name="T32" fmla="*/ 14 w 253"/>
              <a:gd name="T33" fmla="*/ 244 h 336"/>
              <a:gd name="T34" fmla="*/ 5 w 253"/>
              <a:gd name="T35" fmla="*/ 215 h 336"/>
              <a:gd name="T36" fmla="*/ 0 w 253"/>
              <a:gd name="T37" fmla="*/ 180 h 336"/>
              <a:gd name="T38" fmla="*/ 0 w 253"/>
              <a:gd name="T39" fmla="*/ 180 h 336"/>
              <a:gd name="T40" fmla="*/ 0 w 253"/>
              <a:gd name="T41" fmla="*/ 146 h 336"/>
              <a:gd name="T42" fmla="*/ 5 w 253"/>
              <a:gd name="T43" fmla="*/ 112 h 336"/>
              <a:gd name="T44" fmla="*/ 14 w 253"/>
              <a:gd name="T45" fmla="*/ 83 h 336"/>
              <a:gd name="T46" fmla="*/ 29 w 253"/>
              <a:gd name="T47" fmla="*/ 59 h 336"/>
              <a:gd name="T48" fmla="*/ 44 w 253"/>
              <a:gd name="T49" fmla="*/ 34 h 336"/>
              <a:gd name="T50" fmla="*/ 63 w 253"/>
              <a:gd name="T51" fmla="*/ 15 h 336"/>
              <a:gd name="T52" fmla="*/ 87 w 253"/>
              <a:gd name="T53" fmla="*/ 5 h 336"/>
              <a:gd name="T54" fmla="*/ 112 w 253"/>
              <a:gd name="T55" fmla="*/ 0 h 336"/>
              <a:gd name="T56" fmla="*/ 112 w 253"/>
              <a:gd name="T57" fmla="*/ 0 h 336"/>
              <a:gd name="T58" fmla="*/ 136 w 253"/>
              <a:gd name="T59" fmla="*/ 0 h 336"/>
              <a:gd name="T60" fmla="*/ 165 w 253"/>
              <a:gd name="T61" fmla="*/ 10 h 336"/>
              <a:gd name="T62" fmla="*/ 185 w 253"/>
              <a:gd name="T63" fmla="*/ 24 h 336"/>
              <a:gd name="T64" fmla="*/ 204 w 253"/>
              <a:gd name="T65" fmla="*/ 39 h 336"/>
              <a:gd name="T66" fmla="*/ 224 w 253"/>
              <a:gd name="T67" fmla="*/ 63 h 336"/>
              <a:gd name="T68" fmla="*/ 239 w 253"/>
              <a:gd name="T69" fmla="*/ 93 h 336"/>
              <a:gd name="T70" fmla="*/ 248 w 253"/>
              <a:gd name="T71" fmla="*/ 122 h 336"/>
              <a:gd name="T72" fmla="*/ 253 w 253"/>
              <a:gd name="T73" fmla="*/ 156 h 336"/>
              <a:gd name="T74" fmla="*/ 253 w 253"/>
              <a:gd name="T75" fmla="*/ 15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3" h="336">
                <a:moveTo>
                  <a:pt x="253" y="156"/>
                </a:moveTo>
                <a:lnTo>
                  <a:pt x="253" y="156"/>
                </a:lnTo>
                <a:lnTo>
                  <a:pt x="253" y="195"/>
                </a:lnTo>
                <a:lnTo>
                  <a:pt x="248" y="224"/>
                </a:lnTo>
                <a:lnTo>
                  <a:pt x="243" y="254"/>
                </a:lnTo>
                <a:lnTo>
                  <a:pt x="229" y="283"/>
                </a:lnTo>
                <a:lnTo>
                  <a:pt x="209" y="302"/>
                </a:lnTo>
                <a:lnTo>
                  <a:pt x="190" y="322"/>
                </a:lnTo>
                <a:lnTo>
                  <a:pt x="165" y="332"/>
                </a:lnTo>
                <a:lnTo>
                  <a:pt x="141" y="336"/>
                </a:lnTo>
                <a:lnTo>
                  <a:pt x="141" y="336"/>
                </a:lnTo>
                <a:lnTo>
                  <a:pt x="117" y="336"/>
                </a:lnTo>
                <a:lnTo>
                  <a:pt x="92" y="332"/>
                </a:lnTo>
                <a:lnTo>
                  <a:pt x="68" y="317"/>
                </a:lnTo>
                <a:lnTo>
                  <a:pt x="48" y="297"/>
                </a:lnTo>
                <a:lnTo>
                  <a:pt x="29" y="273"/>
                </a:lnTo>
                <a:lnTo>
                  <a:pt x="14" y="244"/>
                </a:lnTo>
                <a:lnTo>
                  <a:pt x="5" y="215"/>
                </a:lnTo>
                <a:lnTo>
                  <a:pt x="0" y="180"/>
                </a:lnTo>
                <a:lnTo>
                  <a:pt x="0" y="180"/>
                </a:lnTo>
                <a:lnTo>
                  <a:pt x="0" y="146"/>
                </a:lnTo>
                <a:lnTo>
                  <a:pt x="5" y="112"/>
                </a:lnTo>
                <a:lnTo>
                  <a:pt x="14" y="83"/>
                </a:lnTo>
                <a:lnTo>
                  <a:pt x="29" y="59"/>
                </a:lnTo>
                <a:lnTo>
                  <a:pt x="44" y="34"/>
                </a:lnTo>
                <a:lnTo>
                  <a:pt x="63" y="15"/>
                </a:lnTo>
                <a:lnTo>
                  <a:pt x="87" y="5"/>
                </a:lnTo>
                <a:lnTo>
                  <a:pt x="112" y="0"/>
                </a:lnTo>
                <a:lnTo>
                  <a:pt x="112" y="0"/>
                </a:lnTo>
                <a:lnTo>
                  <a:pt x="136" y="0"/>
                </a:lnTo>
                <a:lnTo>
                  <a:pt x="165" y="10"/>
                </a:lnTo>
                <a:lnTo>
                  <a:pt x="185" y="24"/>
                </a:lnTo>
                <a:lnTo>
                  <a:pt x="204" y="39"/>
                </a:lnTo>
                <a:lnTo>
                  <a:pt x="224" y="63"/>
                </a:lnTo>
                <a:lnTo>
                  <a:pt x="239" y="93"/>
                </a:lnTo>
                <a:lnTo>
                  <a:pt x="248" y="122"/>
                </a:lnTo>
                <a:lnTo>
                  <a:pt x="253" y="156"/>
                </a:lnTo>
                <a:lnTo>
                  <a:pt x="253" y="156"/>
                </a:lnTo>
                <a:close/>
              </a:path>
            </a:pathLst>
          </a:custGeom>
          <a:solidFill>
            <a:srgbClr val="0092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7540625" y="2717801"/>
            <a:ext cx="325437" cy="471488"/>
          </a:xfrm>
          <a:custGeom>
            <a:avLst/>
            <a:gdLst>
              <a:gd name="T0" fmla="*/ 205 w 205"/>
              <a:gd name="T1" fmla="*/ 141 h 297"/>
              <a:gd name="T2" fmla="*/ 205 w 205"/>
              <a:gd name="T3" fmla="*/ 141 h 297"/>
              <a:gd name="T4" fmla="*/ 205 w 205"/>
              <a:gd name="T5" fmla="*/ 170 h 297"/>
              <a:gd name="T6" fmla="*/ 200 w 205"/>
              <a:gd name="T7" fmla="*/ 199 h 297"/>
              <a:gd name="T8" fmla="*/ 195 w 205"/>
              <a:gd name="T9" fmla="*/ 229 h 297"/>
              <a:gd name="T10" fmla="*/ 185 w 205"/>
              <a:gd name="T11" fmla="*/ 248 h 297"/>
              <a:gd name="T12" fmla="*/ 171 w 205"/>
              <a:gd name="T13" fmla="*/ 268 h 297"/>
              <a:gd name="T14" fmla="*/ 156 w 205"/>
              <a:gd name="T15" fmla="*/ 282 h 297"/>
              <a:gd name="T16" fmla="*/ 137 w 205"/>
              <a:gd name="T17" fmla="*/ 292 h 297"/>
              <a:gd name="T18" fmla="*/ 117 w 205"/>
              <a:gd name="T19" fmla="*/ 297 h 297"/>
              <a:gd name="T20" fmla="*/ 117 w 205"/>
              <a:gd name="T21" fmla="*/ 297 h 297"/>
              <a:gd name="T22" fmla="*/ 98 w 205"/>
              <a:gd name="T23" fmla="*/ 297 h 297"/>
              <a:gd name="T24" fmla="*/ 78 w 205"/>
              <a:gd name="T25" fmla="*/ 287 h 297"/>
              <a:gd name="T26" fmla="*/ 59 w 205"/>
              <a:gd name="T27" fmla="*/ 277 h 297"/>
              <a:gd name="T28" fmla="*/ 39 w 205"/>
              <a:gd name="T29" fmla="*/ 258 h 297"/>
              <a:gd name="T30" fmla="*/ 24 w 205"/>
              <a:gd name="T31" fmla="*/ 238 h 297"/>
              <a:gd name="T32" fmla="*/ 15 w 205"/>
              <a:gd name="T33" fmla="*/ 214 h 297"/>
              <a:gd name="T34" fmla="*/ 5 w 205"/>
              <a:gd name="T35" fmla="*/ 185 h 297"/>
              <a:gd name="T36" fmla="*/ 0 w 205"/>
              <a:gd name="T37" fmla="*/ 156 h 297"/>
              <a:gd name="T38" fmla="*/ 0 w 205"/>
              <a:gd name="T39" fmla="*/ 156 h 297"/>
              <a:gd name="T40" fmla="*/ 0 w 205"/>
              <a:gd name="T41" fmla="*/ 126 h 297"/>
              <a:gd name="T42" fmla="*/ 5 w 205"/>
              <a:gd name="T43" fmla="*/ 97 h 297"/>
              <a:gd name="T44" fmla="*/ 10 w 205"/>
              <a:gd name="T45" fmla="*/ 73 h 297"/>
              <a:gd name="T46" fmla="*/ 20 w 205"/>
              <a:gd name="T47" fmla="*/ 48 h 297"/>
              <a:gd name="T48" fmla="*/ 34 w 205"/>
              <a:gd name="T49" fmla="*/ 29 h 297"/>
              <a:gd name="T50" fmla="*/ 49 w 205"/>
              <a:gd name="T51" fmla="*/ 14 h 297"/>
              <a:gd name="T52" fmla="*/ 68 w 205"/>
              <a:gd name="T53" fmla="*/ 4 h 297"/>
              <a:gd name="T54" fmla="*/ 88 w 205"/>
              <a:gd name="T55" fmla="*/ 0 h 297"/>
              <a:gd name="T56" fmla="*/ 88 w 205"/>
              <a:gd name="T57" fmla="*/ 0 h 297"/>
              <a:gd name="T58" fmla="*/ 107 w 205"/>
              <a:gd name="T59" fmla="*/ 0 h 297"/>
              <a:gd name="T60" fmla="*/ 127 w 205"/>
              <a:gd name="T61" fmla="*/ 9 h 297"/>
              <a:gd name="T62" fmla="*/ 146 w 205"/>
              <a:gd name="T63" fmla="*/ 24 h 297"/>
              <a:gd name="T64" fmla="*/ 161 w 205"/>
              <a:gd name="T65" fmla="*/ 39 h 297"/>
              <a:gd name="T66" fmla="*/ 176 w 205"/>
              <a:gd name="T67" fmla="*/ 58 h 297"/>
              <a:gd name="T68" fmla="*/ 190 w 205"/>
              <a:gd name="T69" fmla="*/ 82 h 297"/>
              <a:gd name="T70" fmla="*/ 200 w 205"/>
              <a:gd name="T71" fmla="*/ 112 h 297"/>
              <a:gd name="T72" fmla="*/ 205 w 205"/>
              <a:gd name="T73" fmla="*/ 141 h 297"/>
              <a:gd name="T74" fmla="*/ 205 w 205"/>
              <a:gd name="T75" fmla="*/ 14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05" h="297">
                <a:moveTo>
                  <a:pt x="205" y="141"/>
                </a:moveTo>
                <a:lnTo>
                  <a:pt x="205" y="141"/>
                </a:lnTo>
                <a:lnTo>
                  <a:pt x="205" y="170"/>
                </a:lnTo>
                <a:lnTo>
                  <a:pt x="200" y="199"/>
                </a:lnTo>
                <a:lnTo>
                  <a:pt x="195" y="229"/>
                </a:lnTo>
                <a:lnTo>
                  <a:pt x="185" y="248"/>
                </a:lnTo>
                <a:lnTo>
                  <a:pt x="171" y="268"/>
                </a:lnTo>
                <a:lnTo>
                  <a:pt x="156" y="282"/>
                </a:lnTo>
                <a:lnTo>
                  <a:pt x="137" y="292"/>
                </a:lnTo>
                <a:lnTo>
                  <a:pt x="117" y="297"/>
                </a:lnTo>
                <a:lnTo>
                  <a:pt x="117" y="297"/>
                </a:lnTo>
                <a:lnTo>
                  <a:pt x="98" y="297"/>
                </a:lnTo>
                <a:lnTo>
                  <a:pt x="78" y="287"/>
                </a:lnTo>
                <a:lnTo>
                  <a:pt x="59" y="277"/>
                </a:lnTo>
                <a:lnTo>
                  <a:pt x="39" y="258"/>
                </a:lnTo>
                <a:lnTo>
                  <a:pt x="24" y="238"/>
                </a:lnTo>
                <a:lnTo>
                  <a:pt x="15" y="214"/>
                </a:lnTo>
                <a:lnTo>
                  <a:pt x="5" y="185"/>
                </a:lnTo>
                <a:lnTo>
                  <a:pt x="0" y="156"/>
                </a:lnTo>
                <a:lnTo>
                  <a:pt x="0" y="156"/>
                </a:lnTo>
                <a:lnTo>
                  <a:pt x="0" y="126"/>
                </a:lnTo>
                <a:lnTo>
                  <a:pt x="5" y="97"/>
                </a:lnTo>
                <a:lnTo>
                  <a:pt x="10" y="73"/>
                </a:lnTo>
                <a:lnTo>
                  <a:pt x="20" y="48"/>
                </a:lnTo>
                <a:lnTo>
                  <a:pt x="34" y="29"/>
                </a:lnTo>
                <a:lnTo>
                  <a:pt x="49" y="14"/>
                </a:lnTo>
                <a:lnTo>
                  <a:pt x="68" y="4"/>
                </a:lnTo>
                <a:lnTo>
                  <a:pt x="88" y="0"/>
                </a:lnTo>
                <a:lnTo>
                  <a:pt x="88" y="0"/>
                </a:lnTo>
                <a:lnTo>
                  <a:pt x="107" y="0"/>
                </a:lnTo>
                <a:lnTo>
                  <a:pt x="127" y="9"/>
                </a:lnTo>
                <a:lnTo>
                  <a:pt x="146" y="24"/>
                </a:lnTo>
                <a:lnTo>
                  <a:pt x="161" y="39"/>
                </a:lnTo>
                <a:lnTo>
                  <a:pt x="176" y="58"/>
                </a:lnTo>
                <a:lnTo>
                  <a:pt x="190" y="82"/>
                </a:lnTo>
                <a:lnTo>
                  <a:pt x="200" y="112"/>
                </a:lnTo>
                <a:lnTo>
                  <a:pt x="205" y="141"/>
                </a:lnTo>
                <a:lnTo>
                  <a:pt x="205" y="141"/>
                </a:lnTo>
                <a:close/>
              </a:path>
            </a:pathLst>
          </a:custGeom>
          <a:solidFill>
            <a:srgbClr val="00B9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7586663" y="2809876"/>
            <a:ext cx="239712" cy="309563"/>
          </a:xfrm>
          <a:custGeom>
            <a:avLst/>
            <a:gdLst>
              <a:gd name="T0" fmla="*/ 151 w 151"/>
              <a:gd name="T1" fmla="*/ 93 h 195"/>
              <a:gd name="T2" fmla="*/ 151 w 151"/>
              <a:gd name="T3" fmla="*/ 93 h 195"/>
              <a:gd name="T4" fmla="*/ 151 w 151"/>
              <a:gd name="T5" fmla="*/ 112 h 195"/>
              <a:gd name="T6" fmla="*/ 147 w 151"/>
              <a:gd name="T7" fmla="*/ 127 h 195"/>
              <a:gd name="T8" fmla="*/ 142 w 151"/>
              <a:gd name="T9" fmla="*/ 146 h 195"/>
              <a:gd name="T10" fmla="*/ 137 w 151"/>
              <a:gd name="T11" fmla="*/ 161 h 195"/>
              <a:gd name="T12" fmla="*/ 127 w 151"/>
              <a:gd name="T13" fmla="*/ 176 h 195"/>
              <a:gd name="T14" fmla="*/ 112 w 151"/>
              <a:gd name="T15" fmla="*/ 185 h 195"/>
              <a:gd name="T16" fmla="*/ 98 w 151"/>
              <a:gd name="T17" fmla="*/ 190 h 195"/>
              <a:gd name="T18" fmla="*/ 83 w 151"/>
              <a:gd name="T19" fmla="*/ 195 h 195"/>
              <a:gd name="T20" fmla="*/ 83 w 151"/>
              <a:gd name="T21" fmla="*/ 195 h 195"/>
              <a:gd name="T22" fmla="*/ 69 w 151"/>
              <a:gd name="T23" fmla="*/ 195 h 195"/>
              <a:gd name="T24" fmla="*/ 54 w 151"/>
              <a:gd name="T25" fmla="*/ 190 h 195"/>
              <a:gd name="T26" fmla="*/ 39 w 151"/>
              <a:gd name="T27" fmla="*/ 180 h 195"/>
              <a:gd name="T28" fmla="*/ 30 w 151"/>
              <a:gd name="T29" fmla="*/ 171 h 195"/>
              <a:gd name="T30" fmla="*/ 15 w 151"/>
              <a:gd name="T31" fmla="*/ 156 h 195"/>
              <a:gd name="T32" fmla="*/ 10 w 151"/>
              <a:gd name="T33" fmla="*/ 141 h 195"/>
              <a:gd name="T34" fmla="*/ 0 w 151"/>
              <a:gd name="T35" fmla="*/ 122 h 195"/>
              <a:gd name="T36" fmla="*/ 0 w 151"/>
              <a:gd name="T37" fmla="*/ 102 h 195"/>
              <a:gd name="T38" fmla="*/ 0 w 151"/>
              <a:gd name="T39" fmla="*/ 102 h 195"/>
              <a:gd name="T40" fmla="*/ 0 w 151"/>
              <a:gd name="T41" fmla="*/ 83 h 195"/>
              <a:gd name="T42" fmla="*/ 0 w 151"/>
              <a:gd name="T43" fmla="*/ 63 h 195"/>
              <a:gd name="T44" fmla="*/ 5 w 151"/>
              <a:gd name="T45" fmla="*/ 49 h 195"/>
              <a:gd name="T46" fmla="*/ 15 w 151"/>
              <a:gd name="T47" fmla="*/ 34 h 195"/>
              <a:gd name="T48" fmla="*/ 25 w 151"/>
              <a:gd name="T49" fmla="*/ 20 h 195"/>
              <a:gd name="T50" fmla="*/ 39 w 151"/>
              <a:gd name="T51" fmla="*/ 10 h 195"/>
              <a:gd name="T52" fmla="*/ 54 w 151"/>
              <a:gd name="T53" fmla="*/ 5 h 195"/>
              <a:gd name="T54" fmla="*/ 69 w 151"/>
              <a:gd name="T55" fmla="*/ 0 h 195"/>
              <a:gd name="T56" fmla="*/ 69 w 151"/>
              <a:gd name="T57" fmla="*/ 0 h 195"/>
              <a:gd name="T58" fmla="*/ 83 w 151"/>
              <a:gd name="T59" fmla="*/ 0 h 195"/>
              <a:gd name="T60" fmla="*/ 98 w 151"/>
              <a:gd name="T61" fmla="*/ 5 h 195"/>
              <a:gd name="T62" fmla="*/ 112 w 151"/>
              <a:gd name="T63" fmla="*/ 15 h 195"/>
              <a:gd name="T64" fmla="*/ 122 w 151"/>
              <a:gd name="T65" fmla="*/ 24 h 195"/>
              <a:gd name="T66" fmla="*/ 132 w 151"/>
              <a:gd name="T67" fmla="*/ 39 h 195"/>
              <a:gd name="T68" fmla="*/ 142 w 151"/>
              <a:gd name="T69" fmla="*/ 54 h 195"/>
              <a:gd name="T70" fmla="*/ 147 w 151"/>
              <a:gd name="T71" fmla="*/ 73 h 195"/>
              <a:gd name="T72" fmla="*/ 151 w 151"/>
              <a:gd name="T73" fmla="*/ 93 h 195"/>
              <a:gd name="T74" fmla="*/ 151 w 151"/>
              <a:gd name="T75" fmla="*/ 93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1" h="195">
                <a:moveTo>
                  <a:pt x="151" y="93"/>
                </a:moveTo>
                <a:lnTo>
                  <a:pt x="151" y="93"/>
                </a:lnTo>
                <a:lnTo>
                  <a:pt x="151" y="112"/>
                </a:lnTo>
                <a:lnTo>
                  <a:pt x="147" y="127"/>
                </a:lnTo>
                <a:lnTo>
                  <a:pt x="142" y="146"/>
                </a:lnTo>
                <a:lnTo>
                  <a:pt x="137" y="161"/>
                </a:lnTo>
                <a:lnTo>
                  <a:pt x="127" y="176"/>
                </a:lnTo>
                <a:lnTo>
                  <a:pt x="112" y="185"/>
                </a:lnTo>
                <a:lnTo>
                  <a:pt x="98" y="190"/>
                </a:lnTo>
                <a:lnTo>
                  <a:pt x="83" y="195"/>
                </a:lnTo>
                <a:lnTo>
                  <a:pt x="83" y="195"/>
                </a:lnTo>
                <a:lnTo>
                  <a:pt x="69" y="195"/>
                </a:lnTo>
                <a:lnTo>
                  <a:pt x="54" y="190"/>
                </a:lnTo>
                <a:lnTo>
                  <a:pt x="39" y="180"/>
                </a:lnTo>
                <a:lnTo>
                  <a:pt x="30" y="171"/>
                </a:lnTo>
                <a:lnTo>
                  <a:pt x="15" y="156"/>
                </a:lnTo>
                <a:lnTo>
                  <a:pt x="10" y="141"/>
                </a:lnTo>
                <a:lnTo>
                  <a:pt x="0" y="122"/>
                </a:lnTo>
                <a:lnTo>
                  <a:pt x="0" y="102"/>
                </a:lnTo>
                <a:lnTo>
                  <a:pt x="0" y="102"/>
                </a:lnTo>
                <a:lnTo>
                  <a:pt x="0" y="83"/>
                </a:lnTo>
                <a:lnTo>
                  <a:pt x="0" y="63"/>
                </a:lnTo>
                <a:lnTo>
                  <a:pt x="5" y="49"/>
                </a:lnTo>
                <a:lnTo>
                  <a:pt x="15" y="34"/>
                </a:lnTo>
                <a:lnTo>
                  <a:pt x="25" y="20"/>
                </a:lnTo>
                <a:lnTo>
                  <a:pt x="39" y="10"/>
                </a:lnTo>
                <a:lnTo>
                  <a:pt x="54" y="5"/>
                </a:lnTo>
                <a:lnTo>
                  <a:pt x="69" y="0"/>
                </a:lnTo>
                <a:lnTo>
                  <a:pt x="69" y="0"/>
                </a:lnTo>
                <a:lnTo>
                  <a:pt x="83" y="0"/>
                </a:lnTo>
                <a:lnTo>
                  <a:pt x="98" y="5"/>
                </a:lnTo>
                <a:lnTo>
                  <a:pt x="112" y="15"/>
                </a:lnTo>
                <a:lnTo>
                  <a:pt x="122" y="24"/>
                </a:lnTo>
                <a:lnTo>
                  <a:pt x="132" y="39"/>
                </a:lnTo>
                <a:lnTo>
                  <a:pt x="142" y="54"/>
                </a:lnTo>
                <a:lnTo>
                  <a:pt x="147" y="73"/>
                </a:lnTo>
                <a:lnTo>
                  <a:pt x="151" y="93"/>
                </a:lnTo>
                <a:lnTo>
                  <a:pt x="151" y="9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7572375" y="2801938"/>
            <a:ext cx="100012" cy="107950"/>
          </a:xfrm>
          <a:custGeom>
            <a:avLst/>
            <a:gdLst>
              <a:gd name="T0" fmla="*/ 0 w 63"/>
              <a:gd name="T1" fmla="*/ 34 h 68"/>
              <a:gd name="T2" fmla="*/ 0 w 63"/>
              <a:gd name="T3" fmla="*/ 34 h 68"/>
              <a:gd name="T4" fmla="*/ 0 w 63"/>
              <a:gd name="T5" fmla="*/ 44 h 68"/>
              <a:gd name="T6" fmla="*/ 4 w 63"/>
              <a:gd name="T7" fmla="*/ 59 h 68"/>
              <a:gd name="T8" fmla="*/ 14 w 63"/>
              <a:gd name="T9" fmla="*/ 64 h 68"/>
              <a:gd name="T10" fmla="*/ 29 w 63"/>
              <a:gd name="T11" fmla="*/ 68 h 68"/>
              <a:gd name="T12" fmla="*/ 29 w 63"/>
              <a:gd name="T13" fmla="*/ 68 h 68"/>
              <a:gd name="T14" fmla="*/ 43 w 63"/>
              <a:gd name="T15" fmla="*/ 68 h 68"/>
              <a:gd name="T16" fmla="*/ 53 w 63"/>
              <a:gd name="T17" fmla="*/ 59 h 68"/>
              <a:gd name="T18" fmla="*/ 63 w 63"/>
              <a:gd name="T19" fmla="*/ 49 h 68"/>
              <a:gd name="T20" fmla="*/ 63 w 63"/>
              <a:gd name="T21" fmla="*/ 34 h 68"/>
              <a:gd name="T22" fmla="*/ 63 w 63"/>
              <a:gd name="T23" fmla="*/ 34 h 68"/>
              <a:gd name="T24" fmla="*/ 63 w 63"/>
              <a:gd name="T25" fmla="*/ 25 h 68"/>
              <a:gd name="T26" fmla="*/ 58 w 63"/>
              <a:gd name="T27" fmla="*/ 10 h 68"/>
              <a:gd name="T28" fmla="*/ 43 w 63"/>
              <a:gd name="T29" fmla="*/ 5 h 68"/>
              <a:gd name="T30" fmla="*/ 34 w 63"/>
              <a:gd name="T31" fmla="*/ 0 h 68"/>
              <a:gd name="T32" fmla="*/ 34 w 63"/>
              <a:gd name="T33" fmla="*/ 0 h 68"/>
              <a:gd name="T34" fmla="*/ 19 w 63"/>
              <a:gd name="T35" fmla="*/ 0 h 68"/>
              <a:gd name="T36" fmla="*/ 9 w 63"/>
              <a:gd name="T37" fmla="*/ 10 h 68"/>
              <a:gd name="T38" fmla="*/ 0 w 63"/>
              <a:gd name="T39" fmla="*/ 20 h 68"/>
              <a:gd name="T40" fmla="*/ 0 w 63"/>
              <a:gd name="T41" fmla="*/ 34 h 68"/>
              <a:gd name="T42" fmla="*/ 0 w 63"/>
              <a:gd name="T43" fmla="*/ 3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3" h="68">
                <a:moveTo>
                  <a:pt x="0" y="34"/>
                </a:moveTo>
                <a:lnTo>
                  <a:pt x="0" y="34"/>
                </a:lnTo>
                <a:lnTo>
                  <a:pt x="0" y="44"/>
                </a:lnTo>
                <a:lnTo>
                  <a:pt x="4" y="59"/>
                </a:lnTo>
                <a:lnTo>
                  <a:pt x="14" y="64"/>
                </a:lnTo>
                <a:lnTo>
                  <a:pt x="29" y="68"/>
                </a:lnTo>
                <a:lnTo>
                  <a:pt x="29" y="68"/>
                </a:lnTo>
                <a:lnTo>
                  <a:pt x="43" y="68"/>
                </a:lnTo>
                <a:lnTo>
                  <a:pt x="53" y="59"/>
                </a:lnTo>
                <a:lnTo>
                  <a:pt x="63" y="49"/>
                </a:lnTo>
                <a:lnTo>
                  <a:pt x="63" y="34"/>
                </a:lnTo>
                <a:lnTo>
                  <a:pt x="63" y="34"/>
                </a:lnTo>
                <a:lnTo>
                  <a:pt x="63" y="25"/>
                </a:lnTo>
                <a:lnTo>
                  <a:pt x="58" y="10"/>
                </a:lnTo>
                <a:lnTo>
                  <a:pt x="43" y="5"/>
                </a:lnTo>
                <a:lnTo>
                  <a:pt x="34" y="0"/>
                </a:lnTo>
                <a:lnTo>
                  <a:pt x="34" y="0"/>
                </a:lnTo>
                <a:lnTo>
                  <a:pt x="19" y="0"/>
                </a:lnTo>
                <a:lnTo>
                  <a:pt x="9" y="10"/>
                </a:lnTo>
                <a:lnTo>
                  <a:pt x="0" y="20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7734300" y="3019426"/>
            <a:ext cx="38100" cy="38100"/>
          </a:xfrm>
          <a:custGeom>
            <a:avLst/>
            <a:gdLst>
              <a:gd name="T0" fmla="*/ 0 w 24"/>
              <a:gd name="T1" fmla="*/ 14 h 24"/>
              <a:gd name="T2" fmla="*/ 0 w 24"/>
              <a:gd name="T3" fmla="*/ 14 h 24"/>
              <a:gd name="T4" fmla="*/ 0 w 24"/>
              <a:gd name="T5" fmla="*/ 24 h 24"/>
              <a:gd name="T6" fmla="*/ 10 w 24"/>
              <a:gd name="T7" fmla="*/ 24 h 24"/>
              <a:gd name="T8" fmla="*/ 10 w 24"/>
              <a:gd name="T9" fmla="*/ 24 h 24"/>
              <a:gd name="T10" fmla="*/ 19 w 24"/>
              <a:gd name="T11" fmla="*/ 24 h 24"/>
              <a:gd name="T12" fmla="*/ 24 w 24"/>
              <a:gd name="T13" fmla="*/ 14 h 24"/>
              <a:gd name="T14" fmla="*/ 24 w 24"/>
              <a:gd name="T15" fmla="*/ 14 h 24"/>
              <a:gd name="T16" fmla="*/ 19 w 24"/>
              <a:gd name="T17" fmla="*/ 5 h 24"/>
              <a:gd name="T18" fmla="*/ 10 w 24"/>
              <a:gd name="T19" fmla="*/ 0 h 24"/>
              <a:gd name="T20" fmla="*/ 10 w 24"/>
              <a:gd name="T21" fmla="*/ 0 h 24"/>
              <a:gd name="T22" fmla="*/ 5 w 24"/>
              <a:gd name="T23" fmla="*/ 5 h 24"/>
              <a:gd name="T24" fmla="*/ 0 w 24"/>
              <a:gd name="T25" fmla="*/ 14 h 24"/>
              <a:gd name="T26" fmla="*/ 0 w 24"/>
              <a:gd name="T27" fmla="*/ 1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" h="24">
                <a:moveTo>
                  <a:pt x="0" y="14"/>
                </a:moveTo>
                <a:lnTo>
                  <a:pt x="0" y="14"/>
                </a:lnTo>
                <a:lnTo>
                  <a:pt x="0" y="24"/>
                </a:lnTo>
                <a:lnTo>
                  <a:pt x="10" y="24"/>
                </a:lnTo>
                <a:lnTo>
                  <a:pt x="10" y="24"/>
                </a:lnTo>
                <a:lnTo>
                  <a:pt x="19" y="24"/>
                </a:lnTo>
                <a:lnTo>
                  <a:pt x="24" y="14"/>
                </a:lnTo>
                <a:lnTo>
                  <a:pt x="24" y="14"/>
                </a:lnTo>
                <a:lnTo>
                  <a:pt x="19" y="5"/>
                </a:lnTo>
                <a:lnTo>
                  <a:pt x="10" y="0"/>
                </a:lnTo>
                <a:lnTo>
                  <a:pt x="10" y="0"/>
                </a:lnTo>
                <a:lnTo>
                  <a:pt x="5" y="5"/>
                </a:lnTo>
                <a:lnTo>
                  <a:pt x="0" y="14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7053263" y="4473576"/>
            <a:ext cx="549275" cy="107950"/>
          </a:xfrm>
          <a:custGeom>
            <a:avLst/>
            <a:gdLst>
              <a:gd name="T0" fmla="*/ 346 w 346"/>
              <a:gd name="T1" fmla="*/ 0 h 68"/>
              <a:gd name="T2" fmla="*/ 346 w 346"/>
              <a:gd name="T3" fmla="*/ 0 h 68"/>
              <a:gd name="T4" fmla="*/ 322 w 346"/>
              <a:gd name="T5" fmla="*/ 20 h 68"/>
              <a:gd name="T6" fmla="*/ 288 w 346"/>
              <a:gd name="T7" fmla="*/ 39 h 68"/>
              <a:gd name="T8" fmla="*/ 249 w 346"/>
              <a:gd name="T9" fmla="*/ 59 h 68"/>
              <a:gd name="T10" fmla="*/ 224 w 346"/>
              <a:gd name="T11" fmla="*/ 64 h 68"/>
              <a:gd name="T12" fmla="*/ 195 w 346"/>
              <a:gd name="T13" fmla="*/ 68 h 68"/>
              <a:gd name="T14" fmla="*/ 166 w 346"/>
              <a:gd name="T15" fmla="*/ 68 h 68"/>
              <a:gd name="T16" fmla="*/ 136 w 346"/>
              <a:gd name="T17" fmla="*/ 68 h 68"/>
              <a:gd name="T18" fmla="*/ 102 w 346"/>
              <a:gd name="T19" fmla="*/ 59 h 68"/>
              <a:gd name="T20" fmla="*/ 68 w 346"/>
              <a:gd name="T21" fmla="*/ 44 h 68"/>
              <a:gd name="T22" fmla="*/ 34 w 346"/>
              <a:gd name="T23" fmla="*/ 25 h 68"/>
              <a:gd name="T24" fmla="*/ 0 w 346"/>
              <a:gd name="T25" fmla="*/ 0 h 68"/>
              <a:gd name="T26" fmla="*/ 0 w 346"/>
              <a:gd name="T27" fmla="*/ 0 h 68"/>
              <a:gd name="T28" fmla="*/ 29 w 346"/>
              <a:gd name="T29" fmla="*/ 10 h 68"/>
              <a:gd name="T30" fmla="*/ 63 w 346"/>
              <a:gd name="T31" fmla="*/ 15 h 68"/>
              <a:gd name="T32" fmla="*/ 107 w 346"/>
              <a:gd name="T33" fmla="*/ 25 h 68"/>
              <a:gd name="T34" fmla="*/ 161 w 346"/>
              <a:gd name="T35" fmla="*/ 29 h 68"/>
              <a:gd name="T36" fmla="*/ 219 w 346"/>
              <a:gd name="T37" fmla="*/ 29 h 68"/>
              <a:gd name="T38" fmla="*/ 283 w 346"/>
              <a:gd name="T39" fmla="*/ 20 h 68"/>
              <a:gd name="T40" fmla="*/ 346 w 346"/>
              <a:gd name="T41" fmla="*/ 0 h 68"/>
              <a:gd name="T42" fmla="*/ 346 w 346"/>
              <a:gd name="T43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46" h="68">
                <a:moveTo>
                  <a:pt x="346" y="0"/>
                </a:moveTo>
                <a:lnTo>
                  <a:pt x="346" y="0"/>
                </a:lnTo>
                <a:lnTo>
                  <a:pt x="322" y="20"/>
                </a:lnTo>
                <a:lnTo>
                  <a:pt x="288" y="39"/>
                </a:lnTo>
                <a:lnTo>
                  <a:pt x="249" y="59"/>
                </a:lnTo>
                <a:lnTo>
                  <a:pt x="224" y="64"/>
                </a:lnTo>
                <a:lnTo>
                  <a:pt x="195" y="68"/>
                </a:lnTo>
                <a:lnTo>
                  <a:pt x="166" y="68"/>
                </a:lnTo>
                <a:lnTo>
                  <a:pt x="136" y="68"/>
                </a:lnTo>
                <a:lnTo>
                  <a:pt x="102" y="59"/>
                </a:lnTo>
                <a:lnTo>
                  <a:pt x="68" y="44"/>
                </a:lnTo>
                <a:lnTo>
                  <a:pt x="34" y="25"/>
                </a:lnTo>
                <a:lnTo>
                  <a:pt x="0" y="0"/>
                </a:lnTo>
                <a:lnTo>
                  <a:pt x="0" y="0"/>
                </a:lnTo>
                <a:lnTo>
                  <a:pt x="29" y="10"/>
                </a:lnTo>
                <a:lnTo>
                  <a:pt x="63" y="15"/>
                </a:lnTo>
                <a:lnTo>
                  <a:pt x="107" y="25"/>
                </a:lnTo>
                <a:lnTo>
                  <a:pt x="161" y="29"/>
                </a:lnTo>
                <a:lnTo>
                  <a:pt x="219" y="29"/>
                </a:lnTo>
                <a:lnTo>
                  <a:pt x="283" y="20"/>
                </a:lnTo>
                <a:lnTo>
                  <a:pt x="346" y="0"/>
                </a:lnTo>
                <a:lnTo>
                  <a:pt x="346" y="0"/>
                </a:lnTo>
                <a:close/>
              </a:path>
            </a:pathLst>
          </a:custGeom>
          <a:solidFill>
            <a:srgbClr val="FCAF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5111750" y="4575176"/>
            <a:ext cx="331787" cy="331788"/>
          </a:xfrm>
          <a:custGeom>
            <a:avLst/>
            <a:gdLst>
              <a:gd name="T0" fmla="*/ 146 w 209"/>
              <a:gd name="T1" fmla="*/ 0 h 209"/>
              <a:gd name="T2" fmla="*/ 146 w 209"/>
              <a:gd name="T3" fmla="*/ 0 h 209"/>
              <a:gd name="T4" fmla="*/ 141 w 209"/>
              <a:gd name="T5" fmla="*/ 4 h 209"/>
              <a:gd name="T6" fmla="*/ 122 w 209"/>
              <a:gd name="T7" fmla="*/ 9 h 209"/>
              <a:gd name="T8" fmla="*/ 83 w 209"/>
              <a:gd name="T9" fmla="*/ 34 h 209"/>
              <a:gd name="T10" fmla="*/ 34 w 209"/>
              <a:gd name="T11" fmla="*/ 82 h 209"/>
              <a:gd name="T12" fmla="*/ 34 w 209"/>
              <a:gd name="T13" fmla="*/ 82 h 209"/>
              <a:gd name="T14" fmla="*/ 14 w 209"/>
              <a:gd name="T15" fmla="*/ 112 h 209"/>
              <a:gd name="T16" fmla="*/ 0 w 209"/>
              <a:gd name="T17" fmla="*/ 136 h 209"/>
              <a:gd name="T18" fmla="*/ 0 w 209"/>
              <a:gd name="T19" fmla="*/ 160 h 209"/>
              <a:gd name="T20" fmla="*/ 5 w 209"/>
              <a:gd name="T21" fmla="*/ 180 h 209"/>
              <a:gd name="T22" fmla="*/ 19 w 209"/>
              <a:gd name="T23" fmla="*/ 195 h 209"/>
              <a:gd name="T24" fmla="*/ 34 w 209"/>
              <a:gd name="T25" fmla="*/ 204 h 209"/>
              <a:gd name="T26" fmla="*/ 58 w 209"/>
              <a:gd name="T27" fmla="*/ 209 h 209"/>
              <a:gd name="T28" fmla="*/ 83 w 209"/>
              <a:gd name="T29" fmla="*/ 204 h 209"/>
              <a:gd name="T30" fmla="*/ 83 w 209"/>
              <a:gd name="T31" fmla="*/ 204 h 209"/>
              <a:gd name="T32" fmla="*/ 122 w 209"/>
              <a:gd name="T33" fmla="*/ 195 h 209"/>
              <a:gd name="T34" fmla="*/ 156 w 209"/>
              <a:gd name="T35" fmla="*/ 190 h 209"/>
              <a:gd name="T36" fmla="*/ 165 w 209"/>
              <a:gd name="T37" fmla="*/ 180 h 209"/>
              <a:gd name="T38" fmla="*/ 180 w 209"/>
              <a:gd name="T39" fmla="*/ 170 h 209"/>
              <a:gd name="T40" fmla="*/ 204 w 209"/>
              <a:gd name="T41" fmla="*/ 136 h 209"/>
              <a:gd name="T42" fmla="*/ 204 w 209"/>
              <a:gd name="T43" fmla="*/ 136 h 209"/>
              <a:gd name="T44" fmla="*/ 209 w 209"/>
              <a:gd name="T45" fmla="*/ 117 h 209"/>
              <a:gd name="T46" fmla="*/ 209 w 209"/>
              <a:gd name="T47" fmla="*/ 92 h 209"/>
              <a:gd name="T48" fmla="*/ 200 w 209"/>
              <a:gd name="T49" fmla="*/ 68 h 209"/>
              <a:gd name="T50" fmla="*/ 190 w 209"/>
              <a:gd name="T51" fmla="*/ 48 h 209"/>
              <a:gd name="T52" fmla="*/ 161 w 209"/>
              <a:gd name="T53" fmla="*/ 14 h 209"/>
              <a:gd name="T54" fmla="*/ 146 w 209"/>
              <a:gd name="T55" fmla="*/ 0 h 209"/>
              <a:gd name="T56" fmla="*/ 146 w 209"/>
              <a:gd name="T57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09" h="209">
                <a:moveTo>
                  <a:pt x="146" y="0"/>
                </a:moveTo>
                <a:lnTo>
                  <a:pt x="146" y="0"/>
                </a:lnTo>
                <a:lnTo>
                  <a:pt x="141" y="4"/>
                </a:lnTo>
                <a:lnTo>
                  <a:pt x="122" y="9"/>
                </a:lnTo>
                <a:lnTo>
                  <a:pt x="83" y="34"/>
                </a:lnTo>
                <a:lnTo>
                  <a:pt x="34" y="82"/>
                </a:lnTo>
                <a:lnTo>
                  <a:pt x="34" y="82"/>
                </a:lnTo>
                <a:lnTo>
                  <a:pt x="14" y="112"/>
                </a:lnTo>
                <a:lnTo>
                  <a:pt x="0" y="136"/>
                </a:lnTo>
                <a:lnTo>
                  <a:pt x="0" y="160"/>
                </a:lnTo>
                <a:lnTo>
                  <a:pt x="5" y="180"/>
                </a:lnTo>
                <a:lnTo>
                  <a:pt x="19" y="195"/>
                </a:lnTo>
                <a:lnTo>
                  <a:pt x="34" y="204"/>
                </a:lnTo>
                <a:lnTo>
                  <a:pt x="58" y="209"/>
                </a:lnTo>
                <a:lnTo>
                  <a:pt x="83" y="204"/>
                </a:lnTo>
                <a:lnTo>
                  <a:pt x="83" y="204"/>
                </a:lnTo>
                <a:lnTo>
                  <a:pt x="122" y="195"/>
                </a:lnTo>
                <a:lnTo>
                  <a:pt x="156" y="190"/>
                </a:lnTo>
                <a:lnTo>
                  <a:pt x="165" y="180"/>
                </a:lnTo>
                <a:lnTo>
                  <a:pt x="180" y="170"/>
                </a:lnTo>
                <a:lnTo>
                  <a:pt x="204" y="136"/>
                </a:lnTo>
                <a:lnTo>
                  <a:pt x="204" y="136"/>
                </a:lnTo>
                <a:lnTo>
                  <a:pt x="209" y="117"/>
                </a:lnTo>
                <a:lnTo>
                  <a:pt x="209" y="92"/>
                </a:lnTo>
                <a:lnTo>
                  <a:pt x="200" y="68"/>
                </a:lnTo>
                <a:lnTo>
                  <a:pt x="190" y="48"/>
                </a:lnTo>
                <a:lnTo>
                  <a:pt x="161" y="14"/>
                </a:lnTo>
                <a:lnTo>
                  <a:pt x="146" y="0"/>
                </a:lnTo>
                <a:lnTo>
                  <a:pt x="14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0" name="Freeform 97"/>
          <p:cNvSpPr>
            <a:spLocks noEditPoints="1"/>
          </p:cNvSpPr>
          <p:nvPr/>
        </p:nvSpPr>
        <p:spPr bwMode="auto">
          <a:xfrm>
            <a:off x="5072063" y="4535488"/>
            <a:ext cx="417512" cy="411163"/>
          </a:xfrm>
          <a:custGeom>
            <a:avLst/>
            <a:gdLst>
              <a:gd name="T0" fmla="*/ 10 w 263"/>
              <a:gd name="T1" fmla="*/ 224 h 259"/>
              <a:gd name="T2" fmla="*/ 10 w 263"/>
              <a:gd name="T3" fmla="*/ 224 h 259"/>
              <a:gd name="T4" fmla="*/ 30 w 263"/>
              <a:gd name="T5" fmla="*/ 244 h 259"/>
              <a:gd name="T6" fmla="*/ 54 w 263"/>
              <a:gd name="T7" fmla="*/ 254 h 259"/>
              <a:gd name="T8" fmla="*/ 83 w 263"/>
              <a:gd name="T9" fmla="*/ 259 h 259"/>
              <a:gd name="T10" fmla="*/ 112 w 263"/>
              <a:gd name="T11" fmla="*/ 254 h 259"/>
              <a:gd name="T12" fmla="*/ 147 w 263"/>
              <a:gd name="T13" fmla="*/ 249 h 259"/>
              <a:gd name="T14" fmla="*/ 147 w 263"/>
              <a:gd name="T15" fmla="*/ 249 h 259"/>
              <a:gd name="T16" fmla="*/ 176 w 263"/>
              <a:gd name="T17" fmla="*/ 239 h 259"/>
              <a:gd name="T18" fmla="*/ 200 w 263"/>
              <a:gd name="T19" fmla="*/ 229 h 259"/>
              <a:gd name="T20" fmla="*/ 225 w 263"/>
              <a:gd name="T21" fmla="*/ 210 h 259"/>
              <a:gd name="T22" fmla="*/ 249 w 263"/>
              <a:gd name="T23" fmla="*/ 176 h 259"/>
              <a:gd name="T24" fmla="*/ 249 w 263"/>
              <a:gd name="T25" fmla="*/ 176 h 259"/>
              <a:gd name="T26" fmla="*/ 259 w 263"/>
              <a:gd name="T27" fmla="*/ 161 h 259"/>
              <a:gd name="T28" fmla="*/ 263 w 263"/>
              <a:gd name="T29" fmla="*/ 146 h 259"/>
              <a:gd name="T30" fmla="*/ 259 w 263"/>
              <a:gd name="T31" fmla="*/ 117 h 259"/>
              <a:gd name="T32" fmla="*/ 254 w 263"/>
              <a:gd name="T33" fmla="*/ 93 h 259"/>
              <a:gd name="T34" fmla="*/ 239 w 263"/>
              <a:gd name="T35" fmla="*/ 64 h 259"/>
              <a:gd name="T36" fmla="*/ 205 w 263"/>
              <a:gd name="T37" fmla="*/ 25 h 259"/>
              <a:gd name="T38" fmla="*/ 190 w 263"/>
              <a:gd name="T39" fmla="*/ 10 h 259"/>
              <a:gd name="T40" fmla="*/ 181 w 263"/>
              <a:gd name="T41" fmla="*/ 0 h 259"/>
              <a:gd name="T42" fmla="*/ 176 w 263"/>
              <a:gd name="T43" fmla="*/ 0 h 259"/>
              <a:gd name="T44" fmla="*/ 176 w 263"/>
              <a:gd name="T45" fmla="*/ 0 h 259"/>
              <a:gd name="T46" fmla="*/ 161 w 263"/>
              <a:gd name="T47" fmla="*/ 5 h 259"/>
              <a:gd name="T48" fmla="*/ 132 w 263"/>
              <a:gd name="T49" fmla="*/ 15 h 259"/>
              <a:gd name="T50" fmla="*/ 93 w 263"/>
              <a:gd name="T51" fmla="*/ 39 h 259"/>
              <a:gd name="T52" fmla="*/ 39 w 263"/>
              <a:gd name="T53" fmla="*/ 88 h 259"/>
              <a:gd name="T54" fmla="*/ 39 w 263"/>
              <a:gd name="T55" fmla="*/ 88 h 259"/>
              <a:gd name="T56" fmla="*/ 15 w 263"/>
              <a:gd name="T57" fmla="*/ 127 h 259"/>
              <a:gd name="T58" fmla="*/ 0 w 263"/>
              <a:gd name="T59" fmla="*/ 161 h 259"/>
              <a:gd name="T60" fmla="*/ 0 w 263"/>
              <a:gd name="T61" fmla="*/ 176 h 259"/>
              <a:gd name="T62" fmla="*/ 0 w 263"/>
              <a:gd name="T63" fmla="*/ 195 h 259"/>
              <a:gd name="T64" fmla="*/ 5 w 263"/>
              <a:gd name="T65" fmla="*/ 210 h 259"/>
              <a:gd name="T66" fmla="*/ 10 w 263"/>
              <a:gd name="T67" fmla="*/ 224 h 259"/>
              <a:gd name="T68" fmla="*/ 10 w 263"/>
              <a:gd name="T69" fmla="*/ 224 h 259"/>
              <a:gd name="T70" fmla="*/ 166 w 263"/>
              <a:gd name="T71" fmla="*/ 54 h 259"/>
              <a:gd name="T72" fmla="*/ 166 w 263"/>
              <a:gd name="T73" fmla="*/ 54 h 259"/>
              <a:gd name="T74" fmla="*/ 181 w 263"/>
              <a:gd name="T75" fmla="*/ 73 h 259"/>
              <a:gd name="T76" fmla="*/ 200 w 263"/>
              <a:gd name="T77" fmla="*/ 103 h 259"/>
              <a:gd name="T78" fmla="*/ 210 w 263"/>
              <a:gd name="T79" fmla="*/ 127 h 259"/>
              <a:gd name="T80" fmla="*/ 210 w 263"/>
              <a:gd name="T81" fmla="*/ 137 h 259"/>
              <a:gd name="T82" fmla="*/ 205 w 263"/>
              <a:gd name="T83" fmla="*/ 151 h 259"/>
              <a:gd name="T84" fmla="*/ 205 w 263"/>
              <a:gd name="T85" fmla="*/ 151 h 259"/>
              <a:gd name="T86" fmla="*/ 190 w 263"/>
              <a:gd name="T87" fmla="*/ 171 h 259"/>
              <a:gd name="T88" fmla="*/ 176 w 263"/>
              <a:gd name="T89" fmla="*/ 185 h 259"/>
              <a:gd name="T90" fmla="*/ 161 w 263"/>
              <a:gd name="T91" fmla="*/ 190 h 259"/>
              <a:gd name="T92" fmla="*/ 137 w 263"/>
              <a:gd name="T93" fmla="*/ 200 h 259"/>
              <a:gd name="T94" fmla="*/ 98 w 263"/>
              <a:gd name="T95" fmla="*/ 210 h 259"/>
              <a:gd name="T96" fmla="*/ 98 w 263"/>
              <a:gd name="T97" fmla="*/ 210 h 259"/>
              <a:gd name="T98" fmla="*/ 83 w 263"/>
              <a:gd name="T99" fmla="*/ 210 h 259"/>
              <a:gd name="T100" fmla="*/ 73 w 263"/>
              <a:gd name="T101" fmla="*/ 210 h 259"/>
              <a:gd name="T102" fmla="*/ 64 w 263"/>
              <a:gd name="T103" fmla="*/ 205 h 259"/>
              <a:gd name="T104" fmla="*/ 54 w 263"/>
              <a:gd name="T105" fmla="*/ 195 h 259"/>
              <a:gd name="T106" fmla="*/ 54 w 263"/>
              <a:gd name="T107" fmla="*/ 195 h 259"/>
              <a:gd name="T108" fmla="*/ 49 w 263"/>
              <a:gd name="T109" fmla="*/ 185 h 259"/>
              <a:gd name="T110" fmla="*/ 54 w 263"/>
              <a:gd name="T111" fmla="*/ 166 h 259"/>
              <a:gd name="T112" fmla="*/ 59 w 263"/>
              <a:gd name="T113" fmla="*/ 146 h 259"/>
              <a:gd name="T114" fmla="*/ 78 w 263"/>
              <a:gd name="T115" fmla="*/ 122 h 259"/>
              <a:gd name="T116" fmla="*/ 78 w 263"/>
              <a:gd name="T117" fmla="*/ 122 h 259"/>
              <a:gd name="T118" fmla="*/ 108 w 263"/>
              <a:gd name="T119" fmla="*/ 93 h 259"/>
              <a:gd name="T120" fmla="*/ 132 w 263"/>
              <a:gd name="T121" fmla="*/ 73 h 259"/>
              <a:gd name="T122" fmla="*/ 166 w 263"/>
              <a:gd name="T123" fmla="*/ 54 h 259"/>
              <a:gd name="T124" fmla="*/ 166 w 263"/>
              <a:gd name="T125" fmla="*/ 54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3" h="259">
                <a:moveTo>
                  <a:pt x="10" y="224"/>
                </a:moveTo>
                <a:lnTo>
                  <a:pt x="10" y="224"/>
                </a:lnTo>
                <a:lnTo>
                  <a:pt x="30" y="244"/>
                </a:lnTo>
                <a:lnTo>
                  <a:pt x="54" y="254"/>
                </a:lnTo>
                <a:lnTo>
                  <a:pt x="83" y="259"/>
                </a:lnTo>
                <a:lnTo>
                  <a:pt x="112" y="254"/>
                </a:lnTo>
                <a:lnTo>
                  <a:pt x="147" y="249"/>
                </a:lnTo>
                <a:lnTo>
                  <a:pt x="147" y="249"/>
                </a:lnTo>
                <a:lnTo>
                  <a:pt x="176" y="239"/>
                </a:lnTo>
                <a:lnTo>
                  <a:pt x="200" y="229"/>
                </a:lnTo>
                <a:lnTo>
                  <a:pt x="225" y="210"/>
                </a:lnTo>
                <a:lnTo>
                  <a:pt x="249" y="176"/>
                </a:lnTo>
                <a:lnTo>
                  <a:pt x="249" y="176"/>
                </a:lnTo>
                <a:lnTo>
                  <a:pt x="259" y="161"/>
                </a:lnTo>
                <a:lnTo>
                  <a:pt x="263" y="146"/>
                </a:lnTo>
                <a:lnTo>
                  <a:pt x="259" y="117"/>
                </a:lnTo>
                <a:lnTo>
                  <a:pt x="254" y="93"/>
                </a:lnTo>
                <a:lnTo>
                  <a:pt x="239" y="64"/>
                </a:lnTo>
                <a:lnTo>
                  <a:pt x="205" y="25"/>
                </a:lnTo>
                <a:lnTo>
                  <a:pt x="190" y="10"/>
                </a:lnTo>
                <a:lnTo>
                  <a:pt x="181" y="0"/>
                </a:lnTo>
                <a:lnTo>
                  <a:pt x="176" y="0"/>
                </a:lnTo>
                <a:lnTo>
                  <a:pt x="176" y="0"/>
                </a:lnTo>
                <a:lnTo>
                  <a:pt x="161" y="5"/>
                </a:lnTo>
                <a:lnTo>
                  <a:pt x="132" y="15"/>
                </a:lnTo>
                <a:lnTo>
                  <a:pt x="93" y="39"/>
                </a:lnTo>
                <a:lnTo>
                  <a:pt x="39" y="88"/>
                </a:lnTo>
                <a:lnTo>
                  <a:pt x="39" y="88"/>
                </a:lnTo>
                <a:lnTo>
                  <a:pt x="15" y="127"/>
                </a:lnTo>
                <a:lnTo>
                  <a:pt x="0" y="161"/>
                </a:lnTo>
                <a:lnTo>
                  <a:pt x="0" y="176"/>
                </a:lnTo>
                <a:lnTo>
                  <a:pt x="0" y="195"/>
                </a:lnTo>
                <a:lnTo>
                  <a:pt x="5" y="210"/>
                </a:lnTo>
                <a:lnTo>
                  <a:pt x="10" y="224"/>
                </a:lnTo>
                <a:lnTo>
                  <a:pt x="10" y="224"/>
                </a:lnTo>
                <a:close/>
                <a:moveTo>
                  <a:pt x="166" y="54"/>
                </a:moveTo>
                <a:lnTo>
                  <a:pt x="166" y="54"/>
                </a:lnTo>
                <a:lnTo>
                  <a:pt x="181" y="73"/>
                </a:lnTo>
                <a:lnTo>
                  <a:pt x="200" y="103"/>
                </a:lnTo>
                <a:lnTo>
                  <a:pt x="210" y="127"/>
                </a:lnTo>
                <a:lnTo>
                  <a:pt x="210" y="137"/>
                </a:lnTo>
                <a:lnTo>
                  <a:pt x="205" y="151"/>
                </a:lnTo>
                <a:lnTo>
                  <a:pt x="205" y="151"/>
                </a:lnTo>
                <a:lnTo>
                  <a:pt x="190" y="171"/>
                </a:lnTo>
                <a:lnTo>
                  <a:pt x="176" y="185"/>
                </a:lnTo>
                <a:lnTo>
                  <a:pt x="161" y="190"/>
                </a:lnTo>
                <a:lnTo>
                  <a:pt x="137" y="200"/>
                </a:lnTo>
                <a:lnTo>
                  <a:pt x="98" y="210"/>
                </a:lnTo>
                <a:lnTo>
                  <a:pt x="98" y="210"/>
                </a:lnTo>
                <a:lnTo>
                  <a:pt x="83" y="210"/>
                </a:lnTo>
                <a:lnTo>
                  <a:pt x="73" y="210"/>
                </a:lnTo>
                <a:lnTo>
                  <a:pt x="64" y="205"/>
                </a:lnTo>
                <a:lnTo>
                  <a:pt x="54" y="195"/>
                </a:lnTo>
                <a:lnTo>
                  <a:pt x="54" y="195"/>
                </a:lnTo>
                <a:lnTo>
                  <a:pt x="49" y="185"/>
                </a:lnTo>
                <a:lnTo>
                  <a:pt x="54" y="166"/>
                </a:lnTo>
                <a:lnTo>
                  <a:pt x="59" y="146"/>
                </a:lnTo>
                <a:lnTo>
                  <a:pt x="78" y="122"/>
                </a:lnTo>
                <a:lnTo>
                  <a:pt x="78" y="122"/>
                </a:lnTo>
                <a:lnTo>
                  <a:pt x="108" y="93"/>
                </a:lnTo>
                <a:lnTo>
                  <a:pt x="132" y="73"/>
                </a:lnTo>
                <a:lnTo>
                  <a:pt x="166" y="54"/>
                </a:lnTo>
                <a:lnTo>
                  <a:pt x="166" y="5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5111750" y="4575176"/>
            <a:ext cx="331787" cy="331788"/>
          </a:xfrm>
          <a:custGeom>
            <a:avLst/>
            <a:gdLst>
              <a:gd name="T0" fmla="*/ 146 w 209"/>
              <a:gd name="T1" fmla="*/ 0 h 209"/>
              <a:gd name="T2" fmla="*/ 146 w 209"/>
              <a:gd name="T3" fmla="*/ 0 h 209"/>
              <a:gd name="T4" fmla="*/ 141 w 209"/>
              <a:gd name="T5" fmla="*/ 4 h 209"/>
              <a:gd name="T6" fmla="*/ 122 w 209"/>
              <a:gd name="T7" fmla="*/ 9 h 209"/>
              <a:gd name="T8" fmla="*/ 83 w 209"/>
              <a:gd name="T9" fmla="*/ 34 h 209"/>
              <a:gd name="T10" fmla="*/ 34 w 209"/>
              <a:gd name="T11" fmla="*/ 82 h 209"/>
              <a:gd name="T12" fmla="*/ 34 w 209"/>
              <a:gd name="T13" fmla="*/ 82 h 209"/>
              <a:gd name="T14" fmla="*/ 14 w 209"/>
              <a:gd name="T15" fmla="*/ 112 h 209"/>
              <a:gd name="T16" fmla="*/ 0 w 209"/>
              <a:gd name="T17" fmla="*/ 136 h 209"/>
              <a:gd name="T18" fmla="*/ 0 w 209"/>
              <a:gd name="T19" fmla="*/ 160 h 209"/>
              <a:gd name="T20" fmla="*/ 5 w 209"/>
              <a:gd name="T21" fmla="*/ 180 h 209"/>
              <a:gd name="T22" fmla="*/ 19 w 209"/>
              <a:gd name="T23" fmla="*/ 195 h 209"/>
              <a:gd name="T24" fmla="*/ 34 w 209"/>
              <a:gd name="T25" fmla="*/ 204 h 209"/>
              <a:gd name="T26" fmla="*/ 58 w 209"/>
              <a:gd name="T27" fmla="*/ 209 h 209"/>
              <a:gd name="T28" fmla="*/ 83 w 209"/>
              <a:gd name="T29" fmla="*/ 204 h 209"/>
              <a:gd name="T30" fmla="*/ 83 w 209"/>
              <a:gd name="T31" fmla="*/ 204 h 209"/>
              <a:gd name="T32" fmla="*/ 122 w 209"/>
              <a:gd name="T33" fmla="*/ 195 h 209"/>
              <a:gd name="T34" fmla="*/ 156 w 209"/>
              <a:gd name="T35" fmla="*/ 190 h 209"/>
              <a:gd name="T36" fmla="*/ 165 w 209"/>
              <a:gd name="T37" fmla="*/ 180 h 209"/>
              <a:gd name="T38" fmla="*/ 180 w 209"/>
              <a:gd name="T39" fmla="*/ 170 h 209"/>
              <a:gd name="T40" fmla="*/ 204 w 209"/>
              <a:gd name="T41" fmla="*/ 136 h 209"/>
              <a:gd name="T42" fmla="*/ 204 w 209"/>
              <a:gd name="T43" fmla="*/ 136 h 209"/>
              <a:gd name="T44" fmla="*/ 209 w 209"/>
              <a:gd name="T45" fmla="*/ 117 h 209"/>
              <a:gd name="T46" fmla="*/ 209 w 209"/>
              <a:gd name="T47" fmla="*/ 92 h 209"/>
              <a:gd name="T48" fmla="*/ 200 w 209"/>
              <a:gd name="T49" fmla="*/ 68 h 209"/>
              <a:gd name="T50" fmla="*/ 190 w 209"/>
              <a:gd name="T51" fmla="*/ 48 h 209"/>
              <a:gd name="T52" fmla="*/ 161 w 209"/>
              <a:gd name="T53" fmla="*/ 14 h 209"/>
              <a:gd name="T54" fmla="*/ 146 w 209"/>
              <a:gd name="T55" fmla="*/ 0 h 209"/>
              <a:gd name="T56" fmla="*/ 146 w 209"/>
              <a:gd name="T57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09" h="209">
                <a:moveTo>
                  <a:pt x="146" y="0"/>
                </a:moveTo>
                <a:lnTo>
                  <a:pt x="146" y="0"/>
                </a:lnTo>
                <a:lnTo>
                  <a:pt x="141" y="4"/>
                </a:lnTo>
                <a:lnTo>
                  <a:pt x="122" y="9"/>
                </a:lnTo>
                <a:lnTo>
                  <a:pt x="83" y="34"/>
                </a:lnTo>
                <a:lnTo>
                  <a:pt x="34" y="82"/>
                </a:lnTo>
                <a:lnTo>
                  <a:pt x="34" y="82"/>
                </a:lnTo>
                <a:lnTo>
                  <a:pt x="14" y="112"/>
                </a:lnTo>
                <a:lnTo>
                  <a:pt x="0" y="136"/>
                </a:lnTo>
                <a:lnTo>
                  <a:pt x="0" y="160"/>
                </a:lnTo>
                <a:lnTo>
                  <a:pt x="5" y="180"/>
                </a:lnTo>
                <a:lnTo>
                  <a:pt x="19" y="195"/>
                </a:lnTo>
                <a:lnTo>
                  <a:pt x="34" y="204"/>
                </a:lnTo>
                <a:lnTo>
                  <a:pt x="58" y="209"/>
                </a:lnTo>
                <a:lnTo>
                  <a:pt x="83" y="204"/>
                </a:lnTo>
                <a:lnTo>
                  <a:pt x="83" y="204"/>
                </a:lnTo>
                <a:lnTo>
                  <a:pt x="122" y="195"/>
                </a:lnTo>
                <a:lnTo>
                  <a:pt x="156" y="190"/>
                </a:lnTo>
                <a:lnTo>
                  <a:pt x="165" y="180"/>
                </a:lnTo>
                <a:lnTo>
                  <a:pt x="180" y="170"/>
                </a:lnTo>
                <a:lnTo>
                  <a:pt x="204" y="136"/>
                </a:lnTo>
                <a:lnTo>
                  <a:pt x="204" y="136"/>
                </a:lnTo>
                <a:lnTo>
                  <a:pt x="209" y="117"/>
                </a:lnTo>
                <a:lnTo>
                  <a:pt x="209" y="92"/>
                </a:lnTo>
                <a:lnTo>
                  <a:pt x="200" y="68"/>
                </a:lnTo>
                <a:lnTo>
                  <a:pt x="190" y="48"/>
                </a:lnTo>
                <a:lnTo>
                  <a:pt x="161" y="14"/>
                </a:lnTo>
                <a:lnTo>
                  <a:pt x="146" y="0"/>
                </a:lnTo>
                <a:lnTo>
                  <a:pt x="146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6338094" y="5229200"/>
            <a:ext cx="2468562" cy="952500"/>
          </a:xfrm>
          <a:custGeom>
            <a:avLst/>
            <a:gdLst>
              <a:gd name="T0" fmla="*/ 1472 w 1555"/>
              <a:gd name="T1" fmla="*/ 0 h 600"/>
              <a:gd name="T2" fmla="*/ 1472 w 1555"/>
              <a:gd name="T3" fmla="*/ 0 h 600"/>
              <a:gd name="T4" fmla="*/ 1462 w 1555"/>
              <a:gd name="T5" fmla="*/ 24 h 600"/>
              <a:gd name="T6" fmla="*/ 1453 w 1555"/>
              <a:gd name="T7" fmla="*/ 49 h 600"/>
              <a:gd name="T8" fmla="*/ 1433 w 1555"/>
              <a:gd name="T9" fmla="*/ 83 h 600"/>
              <a:gd name="T10" fmla="*/ 1404 w 1555"/>
              <a:gd name="T11" fmla="*/ 122 h 600"/>
              <a:gd name="T12" fmla="*/ 1360 w 1555"/>
              <a:gd name="T13" fmla="*/ 166 h 600"/>
              <a:gd name="T14" fmla="*/ 1311 w 1555"/>
              <a:gd name="T15" fmla="*/ 215 h 600"/>
              <a:gd name="T16" fmla="*/ 1243 w 1555"/>
              <a:gd name="T17" fmla="*/ 258 h 600"/>
              <a:gd name="T18" fmla="*/ 1160 w 1555"/>
              <a:gd name="T19" fmla="*/ 302 h 600"/>
              <a:gd name="T20" fmla="*/ 1058 w 1555"/>
              <a:gd name="T21" fmla="*/ 341 h 600"/>
              <a:gd name="T22" fmla="*/ 1004 w 1555"/>
              <a:gd name="T23" fmla="*/ 361 h 600"/>
              <a:gd name="T24" fmla="*/ 941 w 1555"/>
              <a:gd name="T25" fmla="*/ 375 h 600"/>
              <a:gd name="T26" fmla="*/ 873 w 1555"/>
              <a:gd name="T27" fmla="*/ 390 h 600"/>
              <a:gd name="T28" fmla="*/ 800 w 1555"/>
              <a:gd name="T29" fmla="*/ 405 h 600"/>
              <a:gd name="T30" fmla="*/ 722 w 1555"/>
              <a:gd name="T31" fmla="*/ 414 h 600"/>
              <a:gd name="T32" fmla="*/ 639 w 1555"/>
              <a:gd name="T33" fmla="*/ 419 h 600"/>
              <a:gd name="T34" fmla="*/ 551 w 1555"/>
              <a:gd name="T35" fmla="*/ 424 h 600"/>
              <a:gd name="T36" fmla="*/ 453 w 1555"/>
              <a:gd name="T37" fmla="*/ 424 h 600"/>
              <a:gd name="T38" fmla="*/ 351 w 1555"/>
              <a:gd name="T39" fmla="*/ 424 h 600"/>
              <a:gd name="T40" fmla="*/ 244 w 1555"/>
              <a:gd name="T41" fmla="*/ 419 h 600"/>
              <a:gd name="T42" fmla="*/ 127 w 1555"/>
              <a:gd name="T43" fmla="*/ 410 h 600"/>
              <a:gd name="T44" fmla="*/ 5 w 1555"/>
              <a:gd name="T45" fmla="*/ 395 h 600"/>
              <a:gd name="T46" fmla="*/ 0 w 1555"/>
              <a:gd name="T47" fmla="*/ 551 h 600"/>
              <a:gd name="T48" fmla="*/ 0 w 1555"/>
              <a:gd name="T49" fmla="*/ 551 h 600"/>
              <a:gd name="T50" fmla="*/ 54 w 1555"/>
              <a:gd name="T51" fmla="*/ 556 h 600"/>
              <a:gd name="T52" fmla="*/ 200 w 1555"/>
              <a:gd name="T53" fmla="*/ 575 h 600"/>
              <a:gd name="T54" fmla="*/ 405 w 1555"/>
              <a:gd name="T55" fmla="*/ 590 h 600"/>
              <a:gd name="T56" fmla="*/ 522 w 1555"/>
              <a:gd name="T57" fmla="*/ 595 h 600"/>
              <a:gd name="T58" fmla="*/ 648 w 1555"/>
              <a:gd name="T59" fmla="*/ 600 h 600"/>
              <a:gd name="T60" fmla="*/ 775 w 1555"/>
              <a:gd name="T61" fmla="*/ 595 h 600"/>
              <a:gd name="T62" fmla="*/ 902 w 1555"/>
              <a:gd name="T63" fmla="*/ 580 h 600"/>
              <a:gd name="T64" fmla="*/ 1029 w 1555"/>
              <a:gd name="T65" fmla="*/ 566 h 600"/>
              <a:gd name="T66" fmla="*/ 1087 w 1555"/>
              <a:gd name="T67" fmla="*/ 551 h 600"/>
              <a:gd name="T68" fmla="*/ 1146 w 1555"/>
              <a:gd name="T69" fmla="*/ 536 h 600"/>
              <a:gd name="T70" fmla="*/ 1204 w 1555"/>
              <a:gd name="T71" fmla="*/ 517 h 600"/>
              <a:gd name="T72" fmla="*/ 1253 w 1555"/>
              <a:gd name="T73" fmla="*/ 497 h 600"/>
              <a:gd name="T74" fmla="*/ 1306 w 1555"/>
              <a:gd name="T75" fmla="*/ 473 h 600"/>
              <a:gd name="T76" fmla="*/ 1350 w 1555"/>
              <a:gd name="T77" fmla="*/ 444 h 600"/>
              <a:gd name="T78" fmla="*/ 1394 w 1555"/>
              <a:gd name="T79" fmla="*/ 414 h 600"/>
              <a:gd name="T80" fmla="*/ 1428 w 1555"/>
              <a:gd name="T81" fmla="*/ 380 h 600"/>
              <a:gd name="T82" fmla="*/ 1462 w 1555"/>
              <a:gd name="T83" fmla="*/ 346 h 600"/>
              <a:gd name="T84" fmla="*/ 1487 w 1555"/>
              <a:gd name="T85" fmla="*/ 307 h 600"/>
              <a:gd name="T86" fmla="*/ 1487 w 1555"/>
              <a:gd name="T87" fmla="*/ 307 h 600"/>
              <a:gd name="T88" fmla="*/ 1511 w 1555"/>
              <a:gd name="T89" fmla="*/ 268 h 600"/>
              <a:gd name="T90" fmla="*/ 1531 w 1555"/>
              <a:gd name="T91" fmla="*/ 224 h 600"/>
              <a:gd name="T92" fmla="*/ 1545 w 1555"/>
              <a:gd name="T93" fmla="*/ 180 h 600"/>
              <a:gd name="T94" fmla="*/ 1550 w 1555"/>
              <a:gd name="T95" fmla="*/ 151 h 600"/>
              <a:gd name="T96" fmla="*/ 1555 w 1555"/>
              <a:gd name="T97" fmla="*/ 127 h 600"/>
              <a:gd name="T98" fmla="*/ 1555 w 1555"/>
              <a:gd name="T99" fmla="*/ 102 h 600"/>
              <a:gd name="T100" fmla="*/ 1550 w 1555"/>
              <a:gd name="T101" fmla="*/ 78 h 600"/>
              <a:gd name="T102" fmla="*/ 1536 w 1555"/>
              <a:gd name="T103" fmla="*/ 54 h 600"/>
              <a:gd name="T104" fmla="*/ 1521 w 1555"/>
              <a:gd name="T105" fmla="*/ 34 h 600"/>
              <a:gd name="T106" fmla="*/ 1501 w 1555"/>
              <a:gd name="T107" fmla="*/ 15 h 600"/>
              <a:gd name="T108" fmla="*/ 1472 w 1555"/>
              <a:gd name="T109" fmla="*/ 0 h 600"/>
              <a:gd name="T110" fmla="*/ 1472 w 1555"/>
              <a:gd name="T111" fmla="*/ 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55" h="600">
                <a:moveTo>
                  <a:pt x="1472" y="0"/>
                </a:moveTo>
                <a:lnTo>
                  <a:pt x="1472" y="0"/>
                </a:lnTo>
                <a:lnTo>
                  <a:pt x="1462" y="24"/>
                </a:lnTo>
                <a:lnTo>
                  <a:pt x="1453" y="49"/>
                </a:lnTo>
                <a:lnTo>
                  <a:pt x="1433" y="83"/>
                </a:lnTo>
                <a:lnTo>
                  <a:pt x="1404" y="122"/>
                </a:lnTo>
                <a:lnTo>
                  <a:pt x="1360" y="166"/>
                </a:lnTo>
                <a:lnTo>
                  <a:pt x="1311" y="215"/>
                </a:lnTo>
                <a:lnTo>
                  <a:pt x="1243" y="258"/>
                </a:lnTo>
                <a:lnTo>
                  <a:pt x="1160" y="302"/>
                </a:lnTo>
                <a:lnTo>
                  <a:pt x="1058" y="341"/>
                </a:lnTo>
                <a:lnTo>
                  <a:pt x="1004" y="361"/>
                </a:lnTo>
                <a:lnTo>
                  <a:pt x="941" y="375"/>
                </a:lnTo>
                <a:lnTo>
                  <a:pt x="873" y="390"/>
                </a:lnTo>
                <a:lnTo>
                  <a:pt x="800" y="405"/>
                </a:lnTo>
                <a:lnTo>
                  <a:pt x="722" y="414"/>
                </a:lnTo>
                <a:lnTo>
                  <a:pt x="639" y="419"/>
                </a:lnTo>
                <a:lnTo>
                  <a:pt x="551" y="424"/>
                </a:lnTo>
                <a:lnTo>
                  <a:pt x="453" y="424"/>
                </a:lnTo>
                <a:lnTo>
                  <a:pt x="351" y="424"/>
                </a:lnTo>
                <a:lnTo>
                  <a:pt x="244" y="419"/>
                </a:lnTo>
                <a:lnTo>
                  <a:pt x="127" y="410"/>
                </a:lnTo>
                <a:lnTo>
                  <a:pt x="5" y="395"/>
                </a:lnTo>
                <a:lnTo>
                  <a:pt x="0" y="551"/>
                </a:lnTo>
                <a:lnTo>
                  <a:pt x="0" y="551"/>
                </a:lnTo>
                <a:lnTo>
                  <a:pt x="54" y="556"/>
                </a:lnTo>
                <a:lnTo>
                  <a:pt x="200" y="575"/>
                </a:lnTo>
                <a:lnTo>
                  <a:pt x="405" y="590"/>
                </a:lnTo>
                <a:lnTo>
                  <a:pt x="522" y="595"/>
                </a:lnTo>
                <a:lnTo>
                  <a:pt x="648" y="600"/>
                </a:lnTo>
                <a:lnTo>
                  <a:pt x="775" y="595"/>
                </a:lnTo>
                <a:lnTo>
                  <a:pt x="902" y="580"/>
                </a:lnTo>
                <a:lnTo>
                  <a:pt x="1029" y="566"/>
                </a:lnTo>
                <a:lnTo>
                  <a:pt x="1087" y="551"/>
                </a:lnTo>
                <a:lnTo>
                  <a:pt x="1146" y="536"/>
                </a:lnTo>
                <a:lnTo>
                  <a:pt x="1204" y="517"/>
                </a:lnTo>
                <a:lnTo>
                  <a:pt x="1253" y="497"/>
                </a:lnTo>
                <a:lnTo>
                  <a:pt x="1306" y="473"/>
                </a:lnTo>
                <a:lnTo>
                  <a:pt x="1350" y="444"/>
                </a:lnTo>
                <a:lnTo>
                  <a:pt x="1394" y="414"/>
                </a:lnTo>
                <a:lnTo>
                  <a:pt x="1428" y="380"/>
                </a:lnTo>
                <a:lnTo>
                  <a:pt x="1462" y="346"/>
                </a:lnTo>
                <a:lnTo>
                  <a:pt x="1487" y="307"/>
                </a:lnTo>
                <a:lnTo>
                  <a:pt x="1487" y="307"/>
                </a:lnTo>
                <a:lnTo>
                  <a:pt x="1511" y="268"/>
                </a:lnTo>
                <a:lnTo>
                  <a:pt x="1531" y="224"/>
                </a:lnTo>
                <a:lnTo>
                  <a:pt x="1545" y="180"/>
                </a:lnTo>
                <a:lnTo>
                  <a:pt x="1550" y="151"/>
                </a:lnTo>
                <a:lnTo>
                  <a:pt x="1555" y="127"/>
                </a:lnTo>
                <a:lnTo>
                  <a:pt x="1555" y="102"/>
                </a:lnTo>
                <a:lnTo>
                  <a:pt x="1550" y="78"/>
                </a:lnTo>
                <a:lnTo>
                  <a:pt x="1536" y="54"/>
                </a:lnTo>
                <a:lnTo>
                  <a:pt x="1521" y="34"/>
                </a:lnTo>
                <a:lnTo>
                  <a:pt x="1501" y="15"/>
                </a:lnTo>
                <a:lnTo>
                  <a:pt x="1472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6380163" y="4086226"/>
            <a:ext cx="471487" cy="812800"/>
          </a:xfrm>
          <a:custGeom>
            <a:avLst/>
            <a:gdLst>
              <a:gd name="T0" fmla="*/ 0 w 297"/>
              <a:gd name="T1" fmla="*/ 259 h 512"/>
              <a:gd name="T2" fmla="*/ 0 w 297"/>
              <a:gd name="T3" fmla="*/ 259 h 512"/>
              <a:gd name="T4" fmla="*/ 5 w 297"/>
              <a:gd name="T5" fmla="*/ 312 h 512"/>
              <a:gd name="T6" fmla="*/ 19 w 297"/>
              <a:gd name="T7" fmla="*/ 361 h 512"/>
              <a:gd name="T8" fmla="*/ 34 w 297"/>
              <a:gd name="T9" fmla="*/ 400 h 512"/>
              <a:gd name="T10" fmla="*/ 54 w 297"/>
              <a:gd name="T11" fmla="*/ 439 h 512"/>
              <a:gd name="T12" fmla="*/ 78 w 297"/>
              <a:gd name="T13" fmla="*/ 468 h 512"/>
              <a:gd name="T14" fmla="*/ 107 w 297"/>
              <a:gd name="T15" fmla="*/ 493 h 512"/>
              <a:gd name="T16" fmla="*/ 136 w 297"/>
              <a:gd name="T17" fmla="*/ 507 h 512"/>
              <a:gd name="T18" fmla="*/ 166 w 297"/>
              <a:gd name="T19" fmla="*/ 512 h 512"/>
              <a:gd name="T20" fmla="*/ 166 w 297"/>
              <a:gd name="T21" fmla="*/ 512 h 512"/>
              <a:gd name="T22" fmla="*/ 195 w 297"/>
              <a:gd name="T23" fmla="*/ 503 h 512"/>
              <a:gd name="T24" fmla="*/ 219 w 297"/>
              <a:gd name="T25" fmla="*/ 488 h 512"/>
              <a:gd name="T26" fmla="*/ 244 w 297"/>
              <a:gd name="T27" fmla="*/ 464 h 512"/>
              <a:gd name="T28" fmla="*/ 263 w 297"/>
              <a:gd name="T29" fmla="*/ 429 h 512"/>
              <a:gd name="T30" fmla="*/ 278 w 297"/>
              <a:gd name="T31" fmla="*/ 395 h 512"/>
              <a:gd name="T32" fmla="*/ 292 w 297"/>
              <a:gd name="T33" fmla="*/ 351 h 512"/>
              <a:gd name="T34" fmla="*/ 297 w 297"/>
              <a:gd name="T35" fmla="*/ 303 h 512"/>
              <a:gd name="T36" fmla="*/ 297 w 297"/>
              <a:gd name="T37" fmla="*/ 249 h 512"/>
              <a:gd name="T38" fmla="*/ 297 w 297"/>
              <a:gd name="T39" fmla="*/ 249 h 512"/>
              <a:gd name="T40" fmla="*/ 288 w 297"/>
              <a:gd name="T41" fmla="*/ 200 h 512"/>
              <a:gd name="T42" fmla="*/ 278 w 297"/>
              <a:gd name="T43" fmla="*/ 152 h 512"/>
              <a:gd name="T44" fmla="*/ 258 w 297"/>
              <a:gd name="T45" fmla="*/ 108 h 512"/>
              <a:gd name="T46" fmla="*/ 239 w 297"/>
              <a:gd name="T47" fmla="*/ 74 h 512"/>
              <a:gd name="T48" fmla="*/ 214 w 297"/>
              <a:gd name="T49" fmla="*/ 39 h 512"/>
              <a:gd name="T50" fmla="*/ 190 w 297"/>
              <a:gd name="T51" fmla="*/ 20 h 512"/>
              <a:gd name="T52" fmla="*/ 161 w 297"/>
              <a:gd name="T53" fmla="*/ 5 h 512"/>
              <a:gd name="T54" fmla="*/ 132 w 297"/>
              <a:gd name="T55" fmla="*/ 0 h 512"/>
              <a:gd name="T56" fmla="*/ 132 w 297"/>
              <a:gd name="T57" fmla="*/ 0 h 512"/>
              <a:gd name="T58" fmla="*/ 102 w 297"/>
              <a:gd name="T59" fmla="*/ 5 h 512"/>
              <a:gd name="T60" fmla="*/ 73 w 297"/>
              <a:gd name="T61" fmla="*/ 25 h 512"/>
              <a:gd name="T62" fmla="*/ 49 w 297"/>
              <a:gd name="T63" fmla="*/ 49 h 512"/>
              <a:gd name="T64" fmla="*/ 29 w 297"/>
              <a:gd name="T65" fmla="*/ 78 h 512"/>
              <a:gd name="T66" fmla="*/ 15 w 297"/>
              <a:gd name="T67" fmla="*/ 117 h 512"/>
              <a:gd name="T68" fmla="*/ 5 w 297"/>
              <a:gd name="T69" fmla="*/ 161 h 512"/>
              <a:gd name="T70" fmla="*/ 0 w 297"/>
              <a:gd name="T71" fmla="*/ 210 h 512"/>
              <a:gd name="T72" fmla="*/ 0 w 297"/>
              <a:gd name="T73" fmla="*/ 259 h 512"/>
              <a:gd name="T74" fmla="*/ 0 w 297"/>
              <a:gd name="T75" fmla="*/ 25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97" h="512">
                <a:moveTo>
                  <a:pt x="0" y="259"/>
                </a:moveTo>
                <a:lnTo>
                  <a:pt x="0" y="259"/>
                </a:lnTo>
                <a:lnTo>
                  <a:pt x="5" y="312"/>
                </a:lnTo>
                <a:lnTo>
                  <a:pt x="19" y="361"/>
                </a:lnTo>
                <a:lnTo>
                  <a:pt x="34" y="400"/>
                </a:lnTo>
                <a:lnTo>
                  <a:pt x="54" y="439"/>
                </a:lnTo>
                <a:lnTo>
                  <a:pt x="78" y="468"/>
                </a:lnTo>
                <a:lnTo>
                  <a:pt x="107" y="493"/>
                </a:lnTo>
                <a:lnTo>
                  <a:pt x="136" y="507"/>
                </a:lnTo>
                <a:lnTo>
                  <a:pt x="166" y="512"/>
                </a:lnTo>
                <a:lnTo>
                  <a:pt x="166" y="512"/>
                </a:lnTo>
                <a:lnTo>
                  <a:pt x="195" y="503"/>
                </a:lnTo>
                <a:lnTo>
                  <a:pt x="219" y="488"/>
                </a:lnTo>
                <a:lnTo>
                  <a:pt x="244" y="464"/>
                </a:lnTo>
                <a:lnTo>
                  <a:pt x="263" y="429"/>
                </a:lnTo>
                <a:lnTo>
                  <a:pt x="278" y="395"/>
                </a:lnTo>
                <a:lnTo>
                  <a:pt x="292" y="351"/>
                </a:lnTo>
                <a:lnTo>
                  <a:pt x="297" y="303"/>
                </a:lnTo>
                <a:lnTo>
                  <a:pt x="297" y="249"/>
                </a:lnTo>
                <a:lnTo>
                  <a:pt x="297" y="249"/>
                </a:lnTo>
                <a:lnTo>
                  <a:pt x="288" y="200"/>
                </a:lnTo>
                <a:lnTo>
                  <a:pt x="278" y="152"/>
                </a:lnTo>
                <a:lnTo>
                  <a:pt x="258" y="108"/>
                </a:lnTo>
                <a:lnTo>
                  <a:pt x="239" y="74"/>
                </a:lnTo>
                <a:lnTo>
                  <a:pt x="214" y="39"/>
                </a:lnTo>
                <a:lnTo>
                  <a:pt x="190" y="20"/>
                </a:lnTo>
                <a:lnTo>
                  <a:pt x="161" y="5"/>
                </a:lnTo>
                <a:lnTo>
                  <a:pt x="132" y="0"/>
                </a:lnTo>
                <a:lnTo>
                  <a:pt x="132" y="0"/>
                </a:lnTo>
                <a:lnTo>
                  <a:pt x="102" y="5"/>
                </a:lnTo>
                <a:lnTo>
                  <a:pt x="73" y="25"/>
                </a:lnTo>
                <a:lnTo>
                  <a:pt x="49" y="49"/>
                </a:lnTo>
                <a:lnTo>
                  <a:pt x="29" y="78"/>
                </a:lnTo>
                <a:lnTo>
                  <a:pt x="15" y="117"/>
                </a:lnTo>
                <a:lnTo>
                  <a:pt x="5" y="161"/>
                </a:lnTo>
                <a:lnTo>
                  <a:pt x="0" y="210"/>
                </a:lnTo>
                <a:lnTo>
                  <a:pt x="0" y="259"/>
                </a:lnTo>
                <a:lnTo>
                  <a:pt x="0" y="25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6396038" y="4148138"/>
            <a:ext cx="401637" cy="688975"/>
          </a:xfrm>
          <a:custGeom>
            <a:avLst/>
            <a:gdLst>
              <a:gd name="T0" fmla="*/ 0 w 253"/>
              <a:gd name="T1" fmla="*/ 220 h 434"/>
              <a:gd name="T2" fmla="*/ 0 w 253"/>
              <a:gd name="T3" fmla="*/ 220 h 434"/>
              <a:gd name="T4" fmla="*/ 5 w 253"/>
              <a:gd name="T5" fmla="*/ 264 h 434"/>
              <a:gd name="T6" fmla="*/ 14 w 253"/>
              <a:gd name="T7" fmla="*/ 308 h 434"/>
              <a:gd name="T8" fmla="*/ 29 w 253"/>
              <a:gd name="T9" fmla="*/ 342 h 434"/>
              <a:gd name="T10" fmla="*/ 48 w 253"/>
              <a:gd name="T11" fmla="*/ 376 h 434"/>
              <a:gd name="T12" fmla="*/ 68 w 253"/>
              <a:gd name="T13" fmla="*/ 400 h 434"/>
              <a:gd name="T14" fmla="*/ 87 w 253"/>
              <a:gd name="T15" fmla="*/ 420 h 434"/>
              <a:gd name="T16" fmla="*/ 112 w 253"/>
              <a:gd name="T17" fmla="*/ 429 h 434"/>
              <a:gd name="T18" fmla="*/ 141 w 253"/>
              <a:gd name="T19" fmla="*/ 434 h 434"/>
              <a:gd name="T20" fmla="*/ 141 w 253"/>
              <a:gd name="T21" fmla="*/ 434 h 434"/>
              <a:gd name="T22" fmla="*/ 165 w 253"/>
              <a:gd name="T23" fmla="*/ 429 h 434"/>
              <a:gd name="T24" fmla="*/ 185 w 253"/>
              <a:gd name="T25" fmla="*/ 415 h 434"/>
              <a:gd name="T26" fmla="*/ 209 w 253"/>
              <a:gd name="T27" fmla="*/ 395 h 434"/>
              <a:gd name="T28" fmla="*/ 224 w 253"/>
              <a:gd name="T29" fmla="*/ 366 h 434"/>
              <a:gd name="T30" fmla="*/ 239 w 253"/>
              <a:gd name="T31" fmla="*/ 337 h 434"/>
              <a:gd name="T32" fmla="*/ 248 w 253"/>
              <a:gd name="T33" fmla="*/ 298 h 434"/>
              <a:gd name="T34" fmla="*/ 253 w 253"/>
              <a:gd name="T35" fmla="*/ 254 h 434"/>
              <a:gd name="T36" fmla="*/ 253 w 253"/>
              <a:gd name="T37" fmla="*/ 210 h 434"/>
              <a:gd name="T38" fmla="*/ 253 w 253"/>
              <a:gd name="T39" fmla="*/ 210 h 434"/>
              <a:gd name="T40" fmla="*/ 248 w 253"/>
              <a:gd name="T41" fmla="*/ 166 h 434"/>
              <a:gd name="T42" fmla="*/ 234 w 253"/>
              <a:gd name="T43" fmla="*/ 127 h 434"/>
              <a:gd name="T44" fmla="*/ 224 w 253"/>
              <a:gd name="T45" fmla="*/ 93 h 434"/>
              <a:gd name="T46" fmla="*/ 204 w 253"/>
              <a:gd name="T47" fmla="*/ 59 h 434"/>
              <a:gd name="T48" fmla="*/ 185 w 253"/>
              <a:gd name="T49" fmla="*/ 35 h 434"/>
              <a:gd name="T50" fmla="*/ 161 w 253"/>
              <a:gd name="T51" fmla="*/ 15 h 434"/>
              <a:gd name="T52" fmla="*/ 136 w 253"/>
              <a:gd name="T53" fmla="*/ 5 h 434"/>
              <a:gd name="T54" fmla="*/ 112 w 253"/>
              <a:gd name="T55" fmla="*/ 0 h 434"/>
              <a:gd name="T56" fmla="*/ 112 w 253"/>
              <a:gd name="T57" fmla="*/ 0 h 434"/>
              <a:gd name="T58" fmla="*/ 87 w 253"/>
              <a:gd name="T59" fmla="*/ 5 h 434"/>
              <a:gd name="T60" fmla="*/ 63 w 253"/>
              <a:gd name="T61" fmla="*/ 20 h 434"/>
              <a:gd name="T62" fmla="*/ 44 w 253"/>
              <a:gd name="T63" fmla="*/ 39 h 434"/>
              <a:gd name="T64" fmla="*/ 29 w 253"/>
              <a:gd name="T65" fmla="*/ 69 h 434"/>
              <a:gd name="T66" fmla="*/ 14 w 253"/>
              <a:gd name="T67" fmla="*/ 98 h 434"/>
              <a:gd name="T68" fmla="*/ 5 w 253"/>
              <a:gd name="T69" fmla="*/ 137 h 434"/>
              <a:gd name="T70" fmla="*/ 0 w 253"/>
              <a:gd name="T71" fmla="*/ 176 h 434"/>
              <a:gd name="T72" fmla="*/ 0 w 253"/>
              <a:gd name="T73" fmla="*/ 220 h 434"/>
              <a:gd name="T74" fmla="*/ 0 w 253"/>
              <a:gd name="T75" fmla="*/ 22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3" h="434">
                <a:moveTo>
                  <a:pt x="0" y="220"/>
                </a:moveTo>
                <a:lnTo>
                  <a:pt x="0" y="220"/>
                </a:lnTo>
                <a:lnTo>
                  <a:pt x="5" y="264"/>
                </a:lnTo>
                <a:lnTo>
                  <a:pt x="14" y="308"/>
                </a:lnTo>
                <a:lnTo>
                  <a:pt x="29" y="342"/>
                </a:lnTo>
                <a:lnTo>
                  <a:pt x="48" y="376"/>
                </a:lnTo>
                <a:lnTo>
                  <a:pt x="68" y="400"/>
                </a:lnTo>
                <a:lnTo>
                  <a:pt x="87" y="420"/>
                </a:lnTo>
                <a:lnTo>
                  <a:pt x="112" y="429"/>
                </a:lnTo>
                <a:lnTo>
                  <a:pt x="141" y="434"/>
                </a:lnTo>
                <a:lnTo>
                  <a:pt x="141" y="434"/>
                </a:lnTo>
                <a:lnTo>
                  <a:pt x="165" y="429"/>
                </a:lnTo>
                <a:lnTo>
                  <a:pt x="185" y="415"/>
                </a:lnTo>
                <a:lnTo>
                  <a:pt x="209" y="395"/>
                </a:lnTo>
                <a:lnTo>
                  <a:pt x="224" y="366"/>
                </a:lnTo>
                <a:lnTo>
                  <a:pt x="239" y="337"/>
                </a:lnTo>
                <a:lnTo>
                  <a:pt x="248" y="298"/>
                </a:lnTo>
                <a:lnTo>
                  <a:pt x="253" y="254"/>
                </a:lnTo>
                <a:lnTo>
                  <a:pt x="253" y="210"/>
                </a:lnTo>
                <a:lnTo>
                  <a:pt x="253" y="210"/>
                </a:lnTo>
                <a:lnTo>
                  <a:pt x="248" y="166"/>
                </a:lnTo>
                <a:lnTo>
                  <a:pt x="234" y="127"/>
                </a:lnTo>
                <a:lnTo>
                  <a:pt x="224" y="93"/>
                </a:lnTo>
                <a:lnTo>
                  <a:pt x="204" y="59"/>
                </a:lnTo>
                <a:lnTo>
                  <a:pt x="185" y="35"/>
                </a:lnTo>
                <a:lnTo>
                  <a:pt x="161" y="15"/>
                </a:lnTo>
                <a:lnTo>
                  <a:pt x="136" y="5"/>
                </a:lnTo>
                <a:lnTo>
                  <a:pt x="112" y="0"/>
                </a:lnTo>
                <a:lnTo>
                  <a:pt x="112" y="0"/>
                </a:lnTo>
                <a:lnTo>
                  <a:pt x="87" y="5"/>
                </a:lnTo>
                <a:lnTo>
                  <a:pt x="63" y="20"/>
                </a:lnTo>
                <a:lnTo>
                  <a:pt x="44" y="39"/>
                </a:lnTo>
                <a:lnTo>
                  <a:pt x="29" y="69"/>
                </a:lnTo>
                <a:lnTo>
                  <a:pt x="14" y="98"/>
                </a:lnTo>
                <a:lnTo>
                  <a:pt x="5" y="137"/>
                </a:lnTo>
                <a:lnTo>
                  <a:pt x="0" y="176"/>
                </a:lnTo>
                <a:lnTo>
                  <a:pt x="0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6434138" y="4643438"/>
            <a:ext cx="325437" cy="193675"/>
          </a:xfrm>
          <a:custGeom>
            <a:avLst/>
            <a:gdLst>
              <a:gd name="T0" fmla="*/ 83 w 205"/>
              <a:gd name="T1" fmla="*/ 0 h 122"/>
              <a:gd name="T2" fmla="*/ 83 w 205"/>
              <a:gd name="T3" fmla="*/ 0 h 122"/>
              <a:gd name="T4" fmla="*/ 112 w 205"/>
              <a:gd name="T5" fmla="*/ 10 h 122"/>
              <a:gd name="T6" fmla="*/ 141 w 205"/>
              <a:gd name="T7" fmla="*/ 20 h 122"/>
              <a:gd name="T8" fmla="*/ 171 w 205"/>
              <a:gd name="T9" fmla="*/ 35 h 122"/>
              <a:gd name="T10" fmla="*/ 205 w 205"/>
              <a:gd name="T11" fmla="*/ 44 h 122"/>
              <a:gd name="T12" fmla="*/ 205 w 205"/>
              <a:gd name="T13" fmla="*/ 44 h 122"/>
              <a:gd name="T14" fmla="*/ 185 w 205"/>
              <a:gd name="T15" fmla="*/ 78 h 122"/>
              <a:gd name="T16" fmla="*/ 166 w 205"/>
              <a:gd name="T17" fmla="*/ 103 h 122"/>
              <a:gd name="T18" fmla="*/ 141 w 205"/>
              <a:gd name="T19" fmla="*/ 117 h 122"/>
              <a:gd name="T20" fmla="*/ 117 w 205"/>
              <a:gd name="T21" fmla="*/ 122 h 122"/>
              <a:gd name="T22" fmla="*/ 117 w 205"/>
              <a:gd name="T23" fmla="*/ 122 h 122"/>
              <a:gd name="T24" fmla="*/ 98 w 205"/>
              <a:gd name="T25" fmla="*/ 122 h 122"/>
              <a:gd name="T26" fmla="*/ 83 w 205"/>
              <a:gd name="T27" fmla="*/ 117 h 122"/>
              <a:gd name="T28" fmla="*/ 63 w 205"/>
              <a:gd name="T29" fmla="*/ 108 h 122"/>
              <a:gd name="T30" fmla="*/ 49 w 205"/>
              <a:gd name="T31" fmla="*/ 93 h 122"/>
              <a:gd name="T32" fmla="*/ 20 w 205"/>
              <a:gd name="T33" fmla="*/ 59 h 122"/>
              <a:gd name="T34" fmla="*/ 0 w 205"/>
              <a:gd name="T35" fmla="*/ 15 h 122"/>
              <a:gd name="T36" fmla="*/ 0 w 205"/>
              <a:gd name="T37" fmla="*/ 15 h 122"/>
              <a:gd name="T38" fmla="*/ 39 w 205"/>
              <a:gd name="T39" fmla="*/ 5 h 122"/>
              <a:gd name="T40" fmla="*/ 83 w 205"/>
              <a:gd name="T41" fmla="*/ 0 h 122"/>
              <a:gd name="T42" fmla="*/ 83 w 205"/>
              <a:gd name="T4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5" h="122">
                <a:moveTo>
                  <a:pt x="83" y="0"/>
                </a:moveTo>
                <a:lnTo>
                  <a:pt x="83" y="0"/>
                </a:lnTo>
                <a:lnTo>
                  <a:pt x="112" y="10"/>
                </a:lnTo>
                <a:lnTo>
                  <a:pt x="141" y="20"/>
                </a:lnTo>
                <a:lnTo>
                  <a:pt x="171" y="35"/>
                </a:lnTo>
                <a:lnTo>
                  <a:pt x="205" y="44"/>
                </a:lnTo>
                <a:lnTo>
                  <a:pt x="205" y="44"/>
                </a:lnTo>
                <a:lnTo>
                  <a:pt x="185" y="78"/>
                </a:lnTo>
                <a:lnTo>
                  <a:pt x="166" y="103"/>
                </a:lnTo>
                <a:lnTo>
                  <a:pt x="141" y="117"/>
                </a:lnTo>
                <a:lnTo>
                  <a:pt x="117" y="122"/>
                </a:lnTo>
                <a:lnTo>
                  <a:pt x="117" y="122"/>
                </a:lnTo>
                <a:lnTo>
                  <a:pt x="98" y="122"/>
                </a:lnTo>
                <a:lnTo>
                  <a:pt x="83" y="117"/>
                </a:lnTo>
                <a:lnTo>
                  <a:pt x="63" y="108"/>
                </a:lnTo>
                <a:lnTo>
                  <a:pt x="49" y="93"/>
                </a:lnTo>
                <a:lnTo>
                  <a:pt x="20" y="59"/>
                </a:lnTo>
                <a:lnTo>
                  <a:pt x="0" y="15"/>
                </a:lnTo>
                <a:lnTo>
                  <a:pt x="0" y="15"/>
                </a:lnTo>
                <a:lnTo>
                  <a:pt x="39" y="5"/>
                </a:lnTo>
                <a:lnTo>
                  <a:pt x="83" y="0"/>
                </a:lnTo>
                <a:lnTo>
                  <a:pt x="83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4584700" y="4024313"/>
            <a:ext cx="2043112" cy="1022350"/>
          </a:xfrm>
          <a:custGeom>
            <a:avLst/>
            <a:gdLst>
              <a:gd name="T0" fmla="*/ 561 w 1287"/>
              <a:gd name="T1" fmla="*/ 15 h 644"/>
              <a:gd name="T2" fmla="*/ 259 w 1287"/>
              <a:gd name="T3" fmla="*/ 15 h 644"/>
              <a:gd name="T4" fmla="*/ 59 w 1287"/>
              <a:gd name="T5" fmla="*/ 0 h 644"/>
              <a:gd name="T6" fmla="*/ 34 w 1287"/>
              <a:gd name="T7" fmla="*/ 5 h 644"/>
              <a:gd name="T8" fmla="*/ 15 w 1287"/>
              <a:gd name="T9" fmla="*/ 20 h 644"/>
              <a:gd name="T10" fmla="*/ 0 w 1287"/>
              <a:gd name="T11" fmla="*/ 69 h 644"/>
              <a:gd name="T12" fmla="*/ 20 w 1287"/>
              <a:gd name="T13" fmla="*/ 108 h 644"/>
              <a:gd name="T14" fmla="*/ 44 w 1287"/>
              <a:gd name="T15" fmla="*/ 127 h 644"/>
              <a:gd name="T16" fmla="*/ 78 w 1287"/>
              <a:gd name="T17" fmla="*/ 142 h 644"/>
              <a:gd name="T18" fmla="*/ 103 w 1287"/>
              <a:gd name="T19" fmla="*/ 142 h 644"/>
              <a:gd name="T20" fmla="*/ 268 w 1287"/>
              <a:gd name="T21" fmla="*/ 147 h 644"/>
              <a:gd name="T22" fmla="*/ 317 w 1287"/>
              <a:gd name="T23" fmla="*/ 166 h 644"/>
              <a:gd name="T24" fmla="*/ 410 w 1287"/>
              <a:gd name="T25" fmla="*/ 191 h 644"/>
              <a:gd name="T26" fmla="*/ 478 w 1287"/>
              <a:gd name="T27" fmla="*/ 205 h 644"/>
              <a:gd name="T28" fmla="*/ 473 w 1287"/>
              <a:gd name="T29" fmla="*/ 215 h 644"/>
              <a:gd name="T30" fmla="*/ 449 w 1287"/>
              <a:gd name="T31" fmla="*/ 269 h 644"/>
              <a:gd name="T32" fmla="*/ 439 w 1287"/>
              <a:gd name="T33" fmla="*/ 317 h 644"/>
              <a:gd name="T34" fmla="*/ 444 w 1287"/>
              <a:gd name="T35" fmla="*/ 376 h 644"/>
              <a:gd name="T36" fmla="*/ 463 w 1287"/>
              <a:gd name="T37" fmla="*/ 439 h 644"/>
              <a:gd name="T38" fmla="*/ 493 w 1287"/>
              <a:gd name="T39" fmla="*/ 493 h 644"/>
              <a:gd name="T40" fmla="*/ 522 w 1287"/>
              <a:gd name="T41" fmla="*/ 517 h 644"/>
              <a:gd name="T42" fmla="*/ 546 w 1287"/>
              <a:gd name="T43" fmla="*/ 522 h 644"/>
              <a:gd name="T44" fmla="*/ 570 w 1287"/>
              <a:gd name="T45" fmla="*/ 522 h 644"/>
              <a:gd name="T46" fmla="*/ 575 w 1287"/>
              <a:gd name="T47" fmla="*/ 527 h 644"/>
              <a:gd name="T48" fmla="*/ 619 w 1287"/>
              <a:gd name="T49" fmla="*/ 566 h 644"/>
              <a:gd name="T50" fmla="*/ 658 w 1287"/>
              <a:gd name="T51" fmla="*/ 581 h 644"/>
              <a:gd name="T52" fmla="*/ 702 w 1287"/>
              <a:gd name="T53" fmla="*/ 585 h 644"/>
              <a:gd name="T54" fmla="*/ 712 w 1287"/>
              <a:gd name="T55" fmla="*/ 581 h 644"/>
              <a:gd name="T56" fmla="*/ 761 w 1287"/>
              <a:gd name="T57" fmla="*/ 620 h 644"/>
              <a:gd name="T58" fmla="*/ 795 w 1287"/>
              <a:gd name="T59" fmla="*/ 629 h 644"/>
              <a:gd name="T60" fmla="*/ 839 w 1287"/>
              <a:gd name="T61" fmla="*/ 639 h 644"/>
              <a:gd name="T62" fmla="*/ 907 w 1287"/>
              <a:gd name="T63" fmla="*/ 644 h 644"/>
              <a:gd name="T64" fmla="*/ 946 w 1287"/>
              <a:gd name="T65" fmla="*/ 634 h 644"/>
              <a:gd name="T66" fmla="*/ 960 w 1287"/>
              <a:gd name="T67" fmla="*/ 620 h 644"/>
              <a:gd name="T68" fmla="*/ 965 w 1287"/>
              <a:gd name="T69" fmla="*/ 585 h 644"/>
              <a:gd name="T70" fmla="*/ 951 w 1287"/>
              <a:gd name="T71" fmla="*/ 556 h 644"/>
              <a:gd name="T72" fmla="*/ 921 w 1287"/>
              <a:gd name="T73" fmla="*/ 537 h 644"/>
              <a:gd name="T74" fmla="*/ 941 w 1287"/>
              <a:gd name="T75" fmla="*/ 537 h 644"/>
              <a:gd name="T76" fmla="*/ 1053 w 1287"/>
              <a:gd name="T77" fmla="*/ 537 h 644"/>
              <a:gd name="T78" fmla="*/ 1126 w 1287"/>
              <a:gd name="T79" fmla="*/ 522 h 644"/>
              <a:gd name="T80" fmla="*/ 1160 w 1287"/>
              <a:gd name="T81" fmla="*/ 507 h 644"/>
              <a:gd name="T82" fmla="*/ 1214 w 1287"/>
              <a:gd name="T83" fmla="*/ 478 h 644"/>
              <a:gd name="T84" fmla="*/ 1253 w 1287"/>
              <a:gd name="T85" fmla="*/ 444 h 644"/>
              <a:gd name="T86" fmla="*/ 1272 w 1287"/>
              <a:gd name="T87" fmla="*/ 400 h 644"/>
              <a:gd name="T88" fmla="*/ 1282 w 1287"/>
              <a:gd name="T89" fmla="*/ 371 h 644"/>
              <a:gd name="T90" fmla="*/ 1287 w 1287"/>
              <a:gd name="T91" fmla="*/ 308 h 644"/>
              <a:gd name="T92" fmla="*/ 1282 w 1287"/>
              <a:gd name="T93" fmla="*/ 254 h 644"/>
              <a:gd name="T94" fmla="*/ 1263 w 1287"/>
              <a:gd name="T95" fmla="*/ 205 h 644"/>
              <a:gd name="T96" fmla="*/ 1228 w 1287"/>
              <a:gd name="T97" fmla="*/ 161 h 644"/>
              <a:gd name="T98" fmla="*/ 1141 w 1287"/>
              <a:gd name="T99" fmla="*/ 98 h 644"/>
              <a:gd name="T100" fmla="*/ 1029 w 1287"/>
              <a:gd name="T101" fmla="*/ 54 h 644"/>
              <a:gd name="T102" fmla="*/ 902 w 1287"/>
              <a:gd name="T103" fmla="*/ 25 h 644"/>
              <a:gd name="T104" fmla="*/ 775 w 1287"/>
              <a:gd name="T105" fmla="*/ 15 h 644"/>
              <a:gd name="T106" fmla="*/ 561 w 1287"/>
              <a:gd name="T107" fmla="*/ 1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7" h="644">
                <a:moveTo>
                  <a:pt x="561" y="15"/>
                </a:moveTo>
                <a:lnTo>
                  <a:pt x="561" y="15"/>
                </a:lnTo>
                <a:lnTo>
                  <a:pt x="400" y="20"/>
                </a:lnTo>
                <a:lnTo>
                  <a:pt x="259" y="15"/>
                </a:lnTo>
                <a:lnTo>
                  <a:pt x="59" y="0"/>
                </a:lnTo>
                <a:lnTo>
                  <a:pt x="59" y="0"/>
                </a:lnTo>
                <a:lnTo>
                  <a:pt x="44" y="0"/>
                </a:lnTo>
                <a:lnTo>
                  <a:pt x="34" y="5"/>
                </a:lnTo>
                <a:lnTo>
                  <a:pt x="20" y="10"/>
                </a:lnTo>
                <a:lnTo>
                  <a:pt x="15" y="20"/>
                </a:lnTo>
                <a:lnTo>
                  <a:pt x="0" y="44"/>
                </a:lnTo>
                <a:lnTo>
                  <a:pt x="0" y="69"/>
                </a:lnTo>
                <a:lnTo>
                  <a:pt x="10" y="93"/>
                </a:lnTo>
                <a:lnTo>
                  <a:pt x="20" y="108"/>
                </a:lnTo>
                <a:lnTo>
                  <a:pt x="29" y="117"/>
                </a:lnTo>
                <a:lnTo>
                  <a:pt x="44" y="127"/>
                </a:lnTo>
                <a:lnTo>
                  <a:pt x="59" y="137"/>
                </a:lnTo>
                <a:lnTo>
                  <a:pt x="78" y="142"/>
                </a:lnTo>
                <a:lnTo>
                  <a:pt x="103" y="142"/>
                </a:lnTo>
                <a:lnTo>
                  <a:pt x="103" y="142"/>
                </a:lnTo>
                <a:lnTo>
                  <a:pt x="234" y="147"/>
                </a:lnTo>
                <a:lnTo>
                  <a:pt x="268" y="147"/>
                </a:lnTo>
                <a:lnTo>
                  <a:pt x="268" y="147"/>
                </a:lnTo>
                <a:lnTo>
                  <a:pt x="317" y="166"/>
                </a:lnTo>
                <a:lnTo>
                  <a:pt x="410" y="191"/>
                </a:lnTo>
                <a:lnTo>
                  <a:pt x="410" y="191"/>
                </a:lnTo>
                <a:lnTo>
                  <a:pt x="463" y="205"/>
                </a:lnTo>
                <a:lnTo>
                  <a:pt x="478" y="205"/>
                </a:lnTo>
                <a:lnTo>
                  <a:pt x="478" y="205"/>
                </a:lnTo>
                <a:lnTo>
                  <a:pt x="473" y="215"/>
                </a:lnTo>
                <a:lnTo>
                  <a:pt x="458" y="234"/>
                </a:lnTo>
                <a:lnTo>
                  <a:pt x="449" y="269"/>
                </a:lnTo>
                <a:lnTo>
                  <a:pt x="439" y="317"/>
                </a:lnTo>
                <a:lnTo>
                  <a:pt x="439" y="317"/>
                </a:lnTo>
                <a:lnTo>
                  <a:pt x="439" y="347"/>
                </a:lnTo>
                <a:lnTo>
                  <a:pt x="444" y="376"/>
                </a:lnTo>
                <a:lnTo>
                  <a:pt x="454" y="410"/>
                </a:lnTo>
                <a:lnTo>
                  <a:pt x="463" y="439"/>
                </a:lnTo>
                <a:lnTo>
                  <a:pt x="478" y="468"/>
                </a:lnTo>
                <a:lnTo>
                  <a:pt x="493" y="493"/>
                </a:lnTo>
                <a:lnTo>
                  <a:pt x="507" y="507"/>
                </a:lnTo>
                <a:lnTo>
                  <a:pt x="522" y="517"/>
                </a:lnTo>
                <a:lnTo>
                  <a:pt x="522" y="517"/>
                </a:lnTo>
                <a:lnTo>
                  <a:pt x="546" y="522"/>
                </a:lnTo>
                <a:lnTo>
                  <a:pt x="561" y="522"/>
                </a:lnTo>
                <a:lnTo>
                  <a:pt x="570" y="522"/>
                </a:lnTo>
                <a:lnTo>
                  <a:pt x="570" y="522"/>
                </a:lnTo>
                <a:lnTo>
                  <a:pt x="575" y="527"/>
                </a:lnTo>
                <a:lnTo>
                  <a:pt x="595" y="546"/>
                </a:lnTo>
                <a:lnTo>
                  <a:pt x="619" y="566"/>
                </a:lnTo>
                <a:lnTo>
                  <a:pt x="639" y="576"/>
                </a:lnTo>
                <a:lnTo>
                  <a:pt x="658" y="581"/>
                </a:lnTo>
                <a:lnTo>
                  <a:pt x="658" y="581"/>
                </a:lnTo>
                <a:lnTo>
                  <a:pt x="702" y="585"/>
                </a:lnTo>
                <a:lnTo>
                  <a:pt x="712" y="581"/>
                </a:lnTo>
                <a:lnTo>
                  <a:pt x="712" y="581"/>
                </a:lnTo>
                <a:lnTo>
                  <a:pt x="731" y="605"/>
                </a:lnTo>
                <a:lnTo>
                  <a:pt x="761" y="620"/>
                </a:lnTo>
                <a:lnTo>
                  <a:pt x="775" y="624"/>
                </a:lnTo>
                <a:lnTo>
                  <a:pt x="795" y="629"/>
                </a:lnTo>
                <a:lnTo>
                  <a:pt x="795" y="629"/>
                </a:lnTo>
                <a:lnTo>
                  <a:pt x="839" y="639"/>
                </a:lnTo>
                <a:lnTo>
                  <a:pt x="882" y="644"/>
                </a:lnTo>
                <a:lnTo>
                  <a:pt x="907" y="644"/>
                </a:lnTo>
                <a:lnTo>
                  <a:pt x="926" y="644"/>
                </a:lnTo>
                <a:lnTo>
                  <a:pt x="946" y="634"/>
                </a:lnTo>
                <a:lnTo>
                  <a:pt x="960" y="620"/>
                </a:lnTo>
                <a:lnTo>
                  <a:pt x="960" y="620"/>
                </a:lnTo>
                <a:lnTo>
                  <a:pt x="965" y="600"/>
                </a:lnTo>
                <a:lnTo>
                  <a:pt x="965" y="585"/>
                </a:lnTo>
                <a:lnTo>
                  <a:pt x="960" y="571"/>
                </a:lnTo>
                <a:lnTo>
                  <a:pt x="951" y="556"/>
                </a:lnTo>
                <a:lnTo>
                  <a:pt x="931" y="542"/>
                </a:lnTo>
                <a:lnTo>
                  <a:pt x="921" y="537"/>
                </a:lnTo>
                <a:lnTo>
                  <a:pt x="921" y="537"/>
                </a:lnTo>
                <a:lnTo>
                  <a:pt x="941" y="537"/>
                </a:lnTo>
                <a:lnTo>
                  <a:pt x="985" y="542"/>
                </a:lnTo>
                <a:lnTo>
                  <a:pt x="1053" y="537"/>
                </a:lnTo>
                <a:lnTo>
                  <a:pt x="1087" y="532"/>
                </a:lnTo>
                <a:lnTo>
                  <a:pt x="1126" y="522"/>
                </a:lnTo>
                <a:lnTo>
                  <a:pt x="1126" y="522"/>
                </a:lnTo>
                <a:lnTo>
                  <a:pt x="1160" y="507"/>
                </a:lnTo>
                <a:lnTo>
                  <a:pt x="1189" y="498"/>
                </a:lnTo>
                <a:lnTo>
                  <a:pt x="1214" y="478"/>
                </a:lnTo>
                <a:lnTo>
                  <a:pt x="1238" y="464"/>
                </a:lnTo>
                <a:lnTo>
                  <a:pt x="1253" y="444"/>
                </a:lnTo>
                <a:lnTo>
                  <a:pt x="1267" y="420"/>
                </a:lnTo>
                <a:lnTo>
                  <a:pt x="1272" y="400"/>
                </a:lnTo>
                <a:lnTo>
                  <a:pt x="1282" y="371"/>
                </a:lnTo>
                <a:lnTo>
                  <a:pt x="1282" y="371"/>
                </a:lnTo>
                <a:lnTo>
                  <a:pt x="1287" y="342"/>
                </a:lnTo>
                <a:lnTo>
                  <a:pt x="1287" y="308"/>
                </a:lnTo>
                <a:lnTo>
                  <a:pt x="1287" y="278"/>
                </a:lnTo>
                <a:lnTo>
                  <a:pt x="1282" y="254"/>
                </a:lnTo>
                <a:lnTo>
                  <a:pt x="1272" y="230"/>
                </a:lnTo>
                <a:lnTo>
                  <a:pt x="1263" y="205"/>
                </a:lnTo>
                <a:lnTo>
                  <a:pt x="1248" y="181"/>
                </a:lnTo>
                <a:lnTo>
                  <a:pt x="1228" y="161"/>
                </a:lnTo>
                <a:lnTo>
                  <a:pt x="1189" y="127"/>
                </a:lnTo>
                <a:lnTo>
                  <a:pt x="1141" y="98"/>
                </a:lnTo>
                <a:lnTo>
                  <a:pt x="1087" y="74"/>
                </a:lnTo>
                <a:lnTo>
                  <a:pt x="1029" y="54"/>
                </a:lnTo>
                <a:lnTo>
                  <a:pt x="965" y="39"/>
                </a:lnTo>
                <a:lnTo>
                  <a:pt x="902" y="25"/>
                </a:lnTo>
                <a:lnTo>
                  <a:pt x="839" y="20"/>
                </a:lnTo>
                <a:lnTo>
                  <a:pt x="775" y="15"/>
                </a:lnTo>
                <a:lnTo>
                  <a:pt x="653" y="10"/>
                </a:lnTo>
                <a:lnTo>
                  <a:pt x="561" y="15"/>
                </a:lnTo>
                <a:lnTo>
                  <a:pt x="561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" name="Freeform 104"/>
          <p:cNvSpPr>
            <a:spLocks noEditPoints="1"/>
          </p:cNvSpPr>
          <p:nvPr/>
        </p:nvSpPr>
        <p:spPr bwMode="auto">
          <a:xfrm>
            <a:off x="4538663" y="3978276"/>
            <a:ext cx="2135187" cy="1114425"/>
          </a:xfrm>
          <a:custGeom>
            <a:avLst/>
            <a:gdLst>
              <a:gd name="T0" fmla="*/ 39 w 1345"/>
              <a:gd name="T1" fmla="*/ 166 h 702"/>
              <a:gd name="T2" fmla="*/ 102 w 1345"/>
              <a:gd name="T3" fmla="*/ 195 h 702"/>
              <a:gd name="T4" fmla="*/ 288 w 1345"/>
              <a:gd name="T5" fmla="*/ 205 h 702"/>
              <a:gd name="T6" fmla="*/ 429 w 1345"/>
              <a:gd name="T7" fmla="*/ 249 h 702"/>
              <a:gd name="T8" fmla="*/ 439 w 1345"/>
              <a:gd name="T9" fmla="*/ 341 h 702"/>
              <a:gd name="T10" fmla="*/ 448 w 1345"/>
              <a:gd name="T11" fmla="*/ 444 h 702"/>
              <a:gd name="T12" fmla="*/ 517 w 1345"/>
              <a:gd name="T13" fmla="*/ 556 h 702"/>
              <a:gd name="T14" fmla="*/ 541 w 1345"/>
              <a:gd name="T15" fmla="*/ 575 h 702"/>
              <a:gd name="T16" fmla="*/ 614 w 1345"/>
              <a:gd name="T17" fmla="*/ 605 h 702"/>
              <a:gd name="T18" fmla="*/ 682 w 1345"/>
              <a:gd name="T19" fmla="*/ 639 h 702"/>
              <a:gd name="T20" fmla="*/ 751 w 1345"/>
              <a:gd name="T21" fmla="*/ 658 h 702"/>
              <a:gd name="T22" fmla="*/ 848 w 1345"/>
              <a:gd name="T23" fmla="*/ 692 h 702"/>
              <a:gd name="T24" fmla="*/ 960 w 1345"/>
              <a:gd name="T25" fmla="*/ 702 h 702"/>
              <a:gd name="T26" fmla="*/ 1014 w 1345"/>
              <a:gd name="T27" fmla="*/ 663 h 702"/>
              <a:gd name="T28" fmla="*/ 1024 w 1345"/>
              <a:gd name="T29" fmla="*/ 600 h 702"/>
              <a:gd name="T30" fmla="*/ 1087 w 1345"/>
              <a:gd name="T31" fmla="*/ 595 h 702"/>
              <a:gd name="T32" fmla="*/ 1199 w 1345"/>
              <a:gd name="T33" fmla="*/ 566 h 702"/>
              <a:gd name="T34" fmla="*/ 1301 w 1345"/>
              <a:gd name="T35" fmla="*/ 493 h 702"/>
              <a:gd name="T36" fmla="*/ 1340 w 1345"/>
              <a:gd name="T37" fmla="*/ 410 h 702"/>
              <a:gd name="T38" fmla="*/ 1340 w 1345"/>
              <a:gd name="T39" fmla="*/ 278 h 702"/>
              <a:gd name="T40" fmla="*/ 1287 w 1345"/>
              <a:gd name="T41" fmla="*/ 176 h 702"/>
              <a:gd name="T42" fmla="*/ 1170 w 1345"/>
              <a:gd name="T43" fmla="*/ 93 h 702"/>
              <a:gd name="T44" fmla="*/ 921 w 1345"/>
              <a:gd name="T45" fmla="*/ 25 h 702"/>
              <a:gd name="T46" fmla="*/ 585 w 1345"/>
              <a:gd name="T47" fmla="*/ 15 h 702"/>
              <a:gd name="T48" fmla="*/ 224 w 1345"/>
              <a:gd name="T49" fmla="*/ 10 h 702"/>
              <a:gd name="T50" fmla="*/ 68 w 1345"/>
              <a:gd name="T51" fmla="*/ 0 h 702"/>
              <a:gd name="T52" fmla="*/ 15 w 1345"/>
              <a:gd name="T53" fmla="*/ 34 h 702"/>
              <a:gd name="T54" fmla="*/ 15 w 1345"/>
              <a:gd name="T55" fmla="*/ 137 h 702"/>
              <a:gd name="T56" fmla="*/ 1111 w 1345"/>
              <a:gd name="T57" fmla="*/ 532 h 702"/>
              <a:gd name="T58" fmla="*/ 955 w 1345"/>
              <a:gd name="T59" fmla="*/ 536 h 702"/>
              <a:gd name="T60" fmla="*/ 960 w 1345"/>
              <a:gd name="T61" fmla="*/ 610 h 702"/>
              <a:gd name="T62" fmla="*/ 965 w 1345"/>
              <a:gd name="T63" fmla="*/ 629 h 702"/>
              <a:gd name="T64" fmla="*/ 926 w 1345"/>
              <a:gd name="T65" fmla="*/ 644 h 702"/>
              <a:gd name="T66" fmla="*/ 829 w 1345"/>
              <a:gd name="T67" fmla="*/ 629 h 702"/>
              <a:gd name="T68" fmla="*/ 765 w 1345"/>
              <a:gd name="T69" fmla="*/ 595 h 702"/>
              <a:gd name="T70" fmla="*/ 716 w 1345"/>
              <a:gd name="T71" fmla="*/ 585 h 702"/>
              <a:gd name="T72" fmla="*/ 677 w 1345"/>
              <a:gd name="T73" fmla="*/ 575 h 702"/>
              <a:gd name="T74" fmla="*/ 609 w 1345"/>
              <a:gd name="T75" fmla="*/ 512 h 702"/>
              <a:gd name="T76" fmla="*/ 585 w 1345"/>
              <a:gd name="T77" fmla="*/ 522 h 702"/>
              <a:gd name="T78" fmla="*/ 541 w 1345"/>
              <a:gd name="T79" fmla="*/ 497 h 702"/>
              <a:gd name="T80" fmla="*/ 497 w 1345"/>
              <a:gd name="T81" fmla="*/ 351 h 702"/>
              <a:gd name="T82" fmla="*/ 531 w 1345"/>
              <a:gd name="T83" fmla="*/ 254 h 702"/>
              <a:gd name="T84" fmla="*/ 492 w 1345"/>
              <a:gd name="T85" fmla="*/ 205 h 702"/>
              <a:gd name="T86" fmla="*/ 307 w 1345"/>
              <a:gd name="T87" fmla="*/ 151 h 702"/>
              <a:gd name="T88" fmla="*/ 263 w 1345"/>
              <a:gd name="T89" fmla="*/ 146 h 702"/>
              <a:gd name="T90" fmla="*/ 93 w 1345"/>
              <a:gd name="T91" fmla="*/ 132 h 702"/>
              <a:gd name="T92" fmla="*/ 58 w 1345"/>
              <a:gd name="T93" fmla="*/ 98 h 702"/>
              <a:gd name="T94" fmla="*/ 73 w 1345"/>
              <a:gd name="T95" fmla="*/ 59 h 702"/>
              <a:gd name="T96" fmla="*/ 219 w 1345"/>
              <a:gd name="T97" fmla="*/ 68 h 702"/>
              <a:gd name="T98" fmla="*/ 590 w 1345"/>
              <a:gd name="T99" fmla="*/ 73 h 702"/>
              <a:gd name="T100" fmla="*/ 994 w 1345"/>
              <a:gd name="T101" fmla="*/ 98 h 702"/>
              <a:gd name="T102" fmla="*/ 1175 w 1345"/>
              <a:gd name="T103" fmla="*/ 161 h 702"/>
              <a:gd name="T104" fmla="*/ 1267 w 1345"/>
              <a:gd name="T105" fmla="*/ 254 h 702"/>
              <a:gd name="T106" fmla="*/ 1282 w 1345"/>
              <a:gd name="T107" fmla="*/ 395 h 702"/>
              <a:gd name="T108" fmla="*/ 1243 w 1345"/>
              <a:gd name="T109" fmla="*/ 468 h 702"/>
              <a:gd name="T110" fmla="*/ 1145 w 1345"/>
              <a:gd name="T111" fmla="*/ 522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45" h="702">
                <a:moveTo>
                  <a:pt x="15" y="137"/>
                </a:moveTo>
                <a:lnTo>
                  <a:pt x="15" y="137"/>
                </a:lnTo>
                <a:lnTo>
                  <a:pt x="24" y="151"/>
                </a:lnTo>
                <a:lnTo>
                  <a:pt x="39" y="166"/>
                </a:lnTo>
                <a:lnTo>
                  <a:pt x="54" y="181"/>
                </a:lnTo>
                <a:lnTo>
                  <a:pt x="73" y="190"/>
                </a:lnTo>
                <a:lnTo>
                  <a:pt x="73" y="190"/>
                </a:lnTo>
                <a:lnTo>
                  <a:pt x="102" y="195"/>
                </a:lnTo>
                <a:lnTo>
                  <a:pt x="132" y="200"/>
                </a:lnTo>
                <a:lnTo>
                  <a:pt x="132" y="200"/>
                </a:lnTo>
                <a:lnTo>
                  <a:pt x="249" y="205"/>
                </a:lnTo>
                <a:lnTo>
                  <a:pt x="288" y="205"/>
                </a:lnTo>
                <a:lnTo>
                  <a:pt x="288" y="205"/>
                </a:lnTo>
                <a:lnTo>
                  <a:pt x="346" y="224"/>
                </a:lnTo>
                <a:lnTo>
                  <a:pt x="429" y="249"/>
                </a:lnTo>
                <a:lnTo>
                  <a:pt x="429" y="249"/>
                </a:lnTo>
                <a:lnTo>
                  <a:pt x="458" y="259"/>
                </a:lnTo>
                <a:lnTo>
                  <a:pt x="458" y="259"/>
                </a:lnTo>
                <a:lnTo>
                  <a:pt x="444" y="293"/>
                </a:lnTo>
                <a:lnTo>
                  <a:pt x="439" y="341"/>
                </a:lnTo>
                <a:lnTo>
                  <a:pt x="439" y="341"/>
                </a:lnTo>
                <a:lnTo>
                  <a:pt x="439" y="376"/>
                </a:lnTo>
                <a:lnTo>
                  <a:pt x="444" y="410"/>
                </a:lnTo>
                <a:lnTo>
                  <a:pt x="448" y="444"/>
                </a:lnTo>
                <a:lnTo>
                  <a:pt x="463" y="478"/>
                </a:lnTo>
                <a:lnTo>
                  <a:pt x="478" y="507"/>
                </a:lnTo>
                <a:lnTo>
                  <a:pt x="497" y="536"/>
                </a:lnTo>
                <a:lnTo>
                  <a:pt x="517" y="556"/>
                </a:lnTo>
                <a:lnTo>
                  <a:pt x="536" y="571"/>
                </a:lnTo>
                <a:lnTo>
                  <a:pt x="536" y="571"/>
                </a:lnTo>
                <a:lnTo>
                  <a:pt x="541" y="575"/>
                </a:lnTo>
                <a:lnTo>
                  <a:pt x="541" y="575"/>
                </a:lnTo>
                <a:lnTo>
                  <a:pt x="565" y="580"/>
                </a:lnTo>
                <a:lnTo>
                  <a:pt x="585" y="580"/>
                </a:lnTo>
                <a:lnTo>
                  <a:pt x="585" y="580"/>
                </a:lnTo>
                <a:lnTo>
                  <a:pt x="614" y="605"/>
                </a:lnTo>
                <a:lnTo>
                  <a:pt x="634" y="619"/>
                </a:lnTo>
                <a:lnTo>
                  <a:pt x="653" y="629"/>
                </a:lnTo>
                <a:lnTo>
                  <a:pt x="653" y="629"/>
                </a:lnTo>
                <a:lnTo>
                  <a:pt x="682" y="639"/>
                </a:lnTo>
                <a:lnTo>
                  <a:pt x="682" y="639"/>
                </a:lnTo>
                <a:lnTo>
                  <a:pt x="726" y="644"/>
                </a:lnTo>
                <a:lnTo>
                  <a:pt x="726" y="644"/>
                </a:lnTo>
                <a:lnTo>
                  <a:pt x="751" y="658"/>
                </a:lnTo>
                <a:lnTo>
                  <a:pt x="785" y="678"/>
                </a:lnTo>
                <a:lnTo>
                  <a:pt x="785" y="678"/>
                </a:lnTo>
                <a:lnTo>
                  <a:pt x="819" y="688"/>
                </a:lnTo>
                <a:lnTo>
                  <a:pt x="848" y="692"/>
                </a:lnTo>
                <a:lnTo>
                  <a:pt x="848" y="692"/>
                </a:lnTo>
                <a:lnTo>
                  <a:pt x="892" y="702"/>
                </a:lnTo>
                <a:lnTo>
                  <a:pt x="936" y="702"/>
                </a:lnTo>
                <a:lnTo>
                  <a:pt x="960" y="702"/>
                </a:lnTo>
                <a:lnTo>
                  <a:pt x="980" y="692"/>
                </a:lnTo>
                <a:lnTo>
                  <a:pt x="999" y="683"/>
                </a:lnTo>
                <a:lnTo>
                  <a:pt x="1014" y="663"/>
                </a:lnTo>
                <a:lnTo>
                  <a:pt x="1014" y="663"/>
                </a:lnTo>
                <a:lnTo>
                  <a:pt x="1024" y="644"/>
                </a:lnTo>
                <a:lnTo>
                  <a:pt x="1028" y="629"/>
                </a:lnTo>
                <a:lnTo>
                  <a:pt x="1028" y="614"/>
                </a:lnTo>
                <a:lnTo>
                  <a:pt x="1024" y="600"/>
                </a:lnTo>
                <a:lnTo>
                  <a:pt x="1024" y="600"/>
                </a:lnTo>
                <a:lnTo>
                  <a:pt x="1024" y="600"/>
                </a:lnTo>
                <a:lnTo>
                  <a:pt x="1024" y="600"/>
                </a:lnTo>
                <a:lnTo>
                  <a:pt x="1087" y="595"/>
                </a:lnTo>
                <a:lnTo>
                  <a:pt x="1126" y="590"/>
                </a:lnTo>
                <a:lnTo>
                  <a:pt x="1165" y="580"/>
                </a:lnTo>
                <a:lnTo>
                  <a:pt x="1165" y="580"/>
                </a:lnTo>
                <a:lnTo>
                  <a:pt x="1199" y="566"/>
                </a:lnTo>
                <a:lnTo>
                  <a:pt x="1233" y="551"/>
                </a:lnTo>
                <a:lnTo>
                  <a:pt x="1257" y="536"/>
                </a:lnTo>
                <a:lnTo>
                  <a:pt x="1282" y="517"/>
                </a:lnTo>
                <a:lnTo>
                  <a:pt x="1301" y="493"/>
                </a:lnTo>
                <a:lnTo>
                  <a:pt x="1321" y="468"/>
                </a:lnTo>
                <a:lnTo>
                  <a:pt x="1331" y="439"/>
                </a:lnTo>
                <a:lnTo>
                  <a:pt x="1340" y="410"/>
                </a:lnTo>
                <a:lnTo>
                  <a:pt x="1340" y="410"/>
                </a:lnTo>
                <a:lnTo>
                  <a:pt x="1345" y="376"/>
                </a:lnTo>
                <a:lnTo>
                  <a:pt x="1345" y="341"/>
                </a:lnTo>
                <a:lnTo>
                  <a:pt x="1345" y="312"/>
                </a:lnTo>
                <a:lnTo>
                  <a:pt x="1340" y="278"/>
                </a:lnTo>
                <a:lnTo>
                  <a:pt x="1331" y="254"/>
                </a:lnTo>
                <a:lnTo>
                  <a:pt x="1321" y="224"/>
                </a:lnTo>
                <a:lnTo>
                  <a:pt x="1301" y="200"/>
                </a:lnTo>
                <a:lnTo>
                  <a:pt x="1287" y="176"/>
                </a:lnTo>
                <a:lnTo>
                  <a:pt x="1287" y="176"/>
                </a:lnTo>
                <a:lnTo>
                  <a:pt x="1253" y="142"/>
                </a:lnTo>
                <a:lnTo>
                  <a:pt x="1214" y="117"/>
                </a:lnTo>
                <a:lnTo>
                  <a:pt x="1170" y="93"/>
                </a:lnTo>
                <a:lnTo>
                  <a:pt x="1126" y="73"/>
                </a:lnTo>
                <a:lnTo>
                  <a:pt x="1077" y="59"/>
                </a:lnTo>
                <a:lnTo>
                  <a:pt x="1024" y="44"/>
                </a:lnTo>
                <a:lnTo>
                  <a:pt x="921" y="25"/>
                </a:lnTo>
                <a:lnTo>
                  <a:pt x="819" y="15"/>
                </a:lnTo>
                <a:lnTo>
                  <a:pt x="726" y="10"/>
                </a:lnTo>
                <a:lnTo>
                  <a:pt x="643" y="10"/>
                </a:lnTo>
                <a:lnTo>
                  <a:pt x="585" y="15"/>
                </a:lnTo>
                <a:lnTo>
                  <a:pt x="585" y="15"/>
                </a:lnTo>
                <a:lnTo>
                  <a:pt x="453" y="20"/>
                </a:lnTo>
                <a:lnTo>
                  <a:pt x="327" y="15"/>
                </a:lnTo>
                <a:lnTo>
                  <a:pt x="224" y="10"/>
                </a:lnTo>
                <a:lnTo>
                  <a:pt x="136" y="5"/>
                </a:lnTo>
                <a:lnTo>
                  <a:pt x="93" y="0"/>
                </a:lnTo>
                <a:lnTo>
                  <a:pt x="93" y="0"/>
                </a:lnTo>
                <a:lnTo>
                  <a:pt x="68" y="0"/>
                </a:lnTo>
                <a:lnTo>
                  <a:pt x="49" y="10"/>
                </a:lnTo>
                <a:lnTo>
                  <a:pt x="29" y="20"/>
                </a:lnTo>
                <a:lnTo>
                  <a:pt x="15" y="34"/>
                </a:lnTo>
                <a:lnTo>
                  <a:pt x="15" y="34"/>
                </a:lnTo>
                <a:lnTo>
                  <a:pt x="5" y="59"/>
                </a:lnTo>
                <a:lnTo>
                  <a:pt x="0" y="83"/>
                </a:lnTo>
                <a:lnTo>
                  <a:pt x="5" y="112"/>
                </a:lnTo>
                <a:lnTo>
                  <a:pt x="15" y="137"/>
                </a:lnTo>
                <a:lnTo>
                  <a:pt x="15" y="137"/>
                </a:lnTo>
                <a:close/>
                <a:moveTo>
                  <a:pt x="1145" y="522"/>
                </a:moveTo>
                <a:lnTo>
                  <a:pt x="1145" y="522"/>
                </a:lnTo>
                <a:lnTo>
                  <a:pt x="1111" y="532"/>
                </a:lnTo>
                <a:lnTo>
                  <a:pt x="1077" y="536"/>
                </a:lnTo>
                <a:lnTo>
                  <a:pt x="1019" y="541"/>
                </a:lnTo>
                <a:lnTo>
                  <a:pt x="975" y="536"/>
                </a:lnTo>
                <a:lnTo>
                  <a:pt x="955" y="536"/>
                </a:lnTo>
                <a:lnTo>
                  <a:pt x="936" y="590"/>
                </a:lnTo>
                <a:lnTo>
                  <a:pt x="936" y="590"/>
                </a:lnTo>
                <a:lnTo>
                  <a:pt x="955" y="600"/>
                </a:lnTo>
                <a:lnTo>
                  <a:pt x="960" y="610"/>
                </a:lnTo>
                <a:lnTo>
                  <a:pt x="965" y="619"/>
                </a:lnTo>
                <a:lnTo>
                  <a:pt x="965" y="619"/>
                </a:lnTo>
                <a:lnTo>
                  <a:pt x="965" y="624"/>
                </a:lnTo>
                <a:lnTo>
                  <a:pt x="965" y="629"/>
                </a:lnTo>
                <a:lnTo>
                  <a:pt x="965" y="629"/>
                </a:lnTo>
                <a:lnTo>
                  <a:pt x="955" y="639"/>
                </a:lnTo>
                <a:lnTo>
                  <a:pt x="950" y="644"/>
                </a:lnTo>
                <a:lnTo>
                  <a:pt x="926" y="644"/>
                </a:lnTo>
                <a:lnTo>
                  <a:pt x="897" y="644"/>
                </a:lnTo>
                <a:lnTo>
                  <a:pt x="863" y="639"/>
                </a:lnTo>
                <a:lnTo>
                  <a:pt x="863" y="639"/>
                </a:lnTo>
                <a:lnTo>
                  <a:pt x="829" y="629"/>
                </a:lnTo>
                <a:lnTo>
                  <a:pt x="829" y="629"/>
                </a:lnTo>
                <a:lnTo>
                  <a:pt x="799" y="624"/>
                </a:lnTo>
                <a:lnTo>
                  <a:pt x="780" y="610"/>
                </a:lnTo>
                <a:lnTo>
                  <a:pt x="765" y="595"/>
                </a:lnTo>
                <a:lnTo>
                  <a:pt x="731" y="551"/>
                </a:lnTo>
                <a:lnTo>
                  <a:pt x="731" y="551"/>
                </a:lnTo>
                <a:lnTo>
                  <a:pt x="716" y="585"/>
                </a:lnTo>
                <a:lnTo>
                  <a:pt x="716" y="585"/>
                </a:lnTo>
                <a:lnTo>
                  <a:pt x="692" y="580"/>
                </a:lnTo>
                <a:lnTo>
                  <a:pt x="692" y="580"/>
                </a:lnTo>
                <a:lnTo>
                  <a:pt x="677" y="575"/>
                </a:lnTo>
                <a:lnTo>
                  <a:pt x="677" y="575"/>
                </a:lnTo>
                <a:lnTo>
                  <a:pt x="658" y="566"/>
                </a:lnTo>
                <a:lnTo>
                  <a:pt x="643" y="556"/>
                </a:lnTo>
                <a:lnTo>
                  <a:pt x="624" y="532"/>
                </a:lnTo>
                <a:lnTo>
                  <a:pt x="609" y="512"/>
                </a:lnTo>
                <a:lnTo>
                  <a:pt x="609" y="512"/>
                </a:lnTo>
                <a:lnTo>
                  <a:pt x="590" y="522"/>
                </a:lnTo>
                <a:lnTo>
                  <a:pt x="590" y="522"/>
                </a:lnTo>
                <a:lnTo>
                  <a:pt x="585" y="522"/>
                </a:lnTo>
                <a:lnTo>
                  <a:pt x="561" y="517"/>
                </a:lnTo>
                <a:lnTo>
                  <a:pt x="561" y="517"/>
                </a:lnTo>
                <a:lnTo>
                  <a:pt x="551" y="512"/>
                </a:lnTo>
                <a:lnTo>
                  <a:pt x="541" y="497"/>
                </a:lnTo>
                <a:lnTo>
                  <a:pt x="517" y="454"/>
                </a:lnTo>
                <a:lnTo>
                  <a:pt x="502" y="400"/>
                </a:lnTo>
                <a:lnTo>
                  <a:pt x="497" y="376"/>
                </a:lnTo>
                <a:lnTo>
                  <a:pt x="497" y="351"/>
                </a:lnTo>
                <a:lnTo>
                  <a:pt x="497" y="351"/>
                </a:lnTo>
                <a:lnTo>
                  <a:pt x="502" y="307"/>
                </a:lnTo>
                <a:lnTo>
                  <a:pt x="517" y="278"/>
                </a:lnTo>
                <a:lnTo>
                  <a:pt x="531" y="254"/>
                </a:lnTo>
                <a:lnTo>
                  <a:pt x="570" y="210"/>
                </a:lnTo>
                <a:lnTo>
                  <a:pt x="507" y="205"/>
                </a:lnTo>
                <a:lnTo>
                  <a:pt x="507" y="205"/>
                </a:lnTo>
                <a:lnTo>
                  <a:pt x="492" y="205"/>
                </a:lnTo>
                <a:lnTo>
                  <a:pt x="444" y="195"/>
                </a:lnTo>
                <a:lnTo>
                  <a:pt x="444" y="195"/>
                </a:lnTo>
                <a:lnTo>
                  <a:pt x="356" y="166"/>
                </a:lnTo>
                <a:lnTo>
                  <a:pt x="307" y="151"/>
                </a:lnTo>
                <a:lnTo>
                  <a:pt x="302" y="151"/>
                </a:lnTo>
                <a:lnTo>
                  <a:pt x="302" y="146"/>
                </a:lnTo>
                <a:lnTo>
                  <a:pt x="302" y="146"/>
                </a:lnTo>
                <a:lnTo>
                  <a:pt x="263" y="146"/>
                </a:lnTo>
                <a:lnTo>
                  <a:pt x="132" y="142"/>
                </a:lnTo>
                <a:lnTo>
                  <a:pt x="132" y="142"/>
                </a:lnTo>
                <a:lnTo>
                  <a:pt x="112" y="142"/>
                </a:lnTo>
                <a:lnTo>
                  <a:pt x="93" y="132"/>
                </a:lnTo>
                <a:lnTo>
                  <a:pt x="78" y="122"/>
                </a:lnTo>
                <a:lnTo>
                  <a:pt x="63" y="107"/>
                </a:lnTo>
                <a:lnTo>
                  <a:pt x="63" y="107"/>
                </a:lnTo>
                <a:lnTo>
                  <a:pt x="58" y="98"/>
                </a:lnTo>
                <a:lnTo>
                  <a:pt x="58" y="88"/>
                </a:lnTo>
                <a:lnTo>
                  <a:pt x="63" y="68"/>
                </a:lnTo>
                <a:lnTo>
                  <a:pt x="63" y="68"/>
                </a:lnTo>
                <a:lnTo>
                  <a:pt x="73" y="59"/>
                </a:lnTo>
                <a:lnTo>
                  <a:pt x="88" y="59"/>
                </a:lnTo>
                <a:lnTo>
                  <a:pt x="132" y="64"/>
                </a:lnTo>
                <a:lnTo>
                  <a:pt x="132" y="64"/>
                </a:lnTo>
                <a:lnTo>
                  <a:pt x="219" y="68"/>
                </a:lnTo>
                <a:lnTo>
                  <a:pt x="327" y="73"/>
                </a:lnTo>
                <a:lnTo>
                  <a:pt x="453" y="78"/>
                </a:lnTo>
                <a:lnTo>
                  <a:pt x="590" y="73"/>
                </a:lnTo>
                <a:lnTo>
                  <a:pt x="590" y="73"/>
                </a:lnTo>
                <a:lnTo>
                  <a:pt x="707" y="68"/>
                </a:lnTo>
                <a:lnTo>
                  <a:pt x="794" y="73"/>
                </a:lnTo>
                <a:lnTo>
                  <a:pt x="892" y="78"/>
                </a:lnTo>
                <a:lnTo>
                  <a:pt x="994" y="98"/>
                </a:lnTo>
                <a:lnTo>
                  <a:pt x="1043" y="107"/>
                </a:lnTo>
                <a:lnTo>
                  <a:pt x="1087" y="122"/>
                </a:lnTo>
                <a:lnTo>
                  <a:pt x="1131" y="142"/>
                </a:lnTo>
                <a:lnTo>
                  <a:pt x="1175" y="161"/>
                </a:lnTo>
                <a:lnTo>
                  <a:pt x="1209" y="185"/>
                </a:lnTo>
                <a:lnTo>
                  <a:pt x="1238" y="215"/>
                </a:lnTo>
                <a:lnTo>
                  <a:pt x="1238" y="215"/>
                </a:lnTo>
                <a:lnTo>
                  <a:pt x="1267" y="254"/>
                </a:lnTo>
                <a:lnTo>
                  <a:pt x="1277" y="273"/>
                </a:lnTo>
                <a:lnTo>
                  <a:pt x="1282" y="298"/>
                </a:lnTo>
                <a:lnTo>
                  <a:pt x="1287" y="341"/>
                </a:lnTo>
                <a:lnTo>
                  <a:pt x="1282" y="395"/>
                </a:lnTo>
                <a:lnTo>
                  <a:pt x="1282" y="395"/>
                </a:lnTo>
                <a:lnTo>
                  <a:pt x="1267" y="434"/>
                </a:lnTo>
                <a:lnTo>
                  <a:pt x="1257" y="454"/>
                </a:lnTo>
                <a:lnTo>
                  <a:pt x="1243" y="468"/>
                </a:lnTo>
                <a:lnTo>
                  <a:pt x="1228" y="483"/>
                </a:lnTo>
                <a:lnTo>
                  <a:pt x="1204" y="497"/>
                </a:lnTo>
                <a:lnTo>
                  <a:pt x="1179" y="512"/>
                </a:lnTo>
                <a:lnTo>
                  <a:pt x="1145" y="522"/>
                </a:lnTo>
                <a:lnTo>
                  <a:pt x="1145" y="52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" name="Freeform 105"/>
          <p:cNvSpPr>
            <a:spLocks/>
          </p:cNvSpPr>
          <p:nvPr/>
        </p:nvSpPr>
        <p:spPr bwMode="auto">
          <a:xfrm>
            <a:off x="4584700" y="4024313"/>
            <a:ext cx="2043112" cy="1022350"/>
          </a:xfrm>
          <a:custGeom>
            <a:avLst/>
            <a:gdLst>
              <a:gd name="T0" fmla="*/ 561 w 1287"/>
              <a:gd name="T1" fmla="*/ 15 h 644"/>
              <a:gd name="T2" fmla="*/ 259 w 1287"/>
              <a:gd name="T3" fmla="*/ 15 h 644"/>
              <a:gd name="T4" fmla="*/ 59 w 1287"/>
              <a:gd name="T5" fmla="*/ 0 h 644"/>
              <a:gd name="T6" fmla="*/ 34 w 1287"/>
              <a:gd name="T7" fmla="*/ 5 h 644"/>
              <a:gd name="T8" fmla="*/ 15 w 1287"/>
              <a:gd name="T9" fmla="*/ 20 h 644"/>
              <a:gd name="T10" fmla="*/ 0 w 1287"/>
              <a:gd name="T11" fmla="*/ 69 h 644"/>
              <a:gd name="T12" fmla="*/ 20 w 1287"/>
              <a:gd name="T13" fmla="*/ 108 h 644"/>
              <a:gd name="T14" fmla="*/ 44 w 1287"/>
              <a:gd name="T15" fmla="*/ 127 h 644"/>
              <a:gd name="T16" fmla="*/ 78 w 1287"/>
              <a:gd name="T17" fmla="*/ 142 h 644"/>
              <a:gd name="T18" fmla="*/ 103 w 1287"/>
              <a:gd name="T19" fmla="*/ 142 h 644"/>
              <a:gd name="T20" fmla="*/ 268 w 1287"/>
              <a:gd name="T21" fmla="*/ 147 h 644"/>
              <a:gd name="T22" fmla="*/ 317 w 1287"/>
              <a:gd name="T23" fmla="*/ 166 h 644"/>
              <a:gd name="T24" fmla="*/ 410 w 1287"/>
              <a:gd name="T25" fmla="*/ 191 h 644"/>
              <a:gd name="T26" fmla="*/ 478 w 1287"/>
              <a:gd name="T27" fmla="*/ 205 h 644"/>
              <a:gd name="T28" fmla="*/ 473 w 1287"/>
              <a:gd name="T29" fmla="*/ 215 h 644"/>
              <a:gd name="T30" fmla="*/ 449 w 1287"/>
              <a:gd name="T31" fmla="*/ 269 h 644"/>
              <a:gd name="T32" fmla="*/ 439 w 1287"/>
              <a:gd name="T33" fmla="*/ 317 h 644"/>
              <a:gd name="T34" fmla="*/ 444 w 1287"/>
              <a:gd name="T35" fmla="*/ 376 h 644"/>
              <a:gd name="T36" fmla="*/ 463 w 1287"/>
              <a:gd name="T37" fmla="*/ 439 h 644"/>
              <a:gd name="T38" fmla="*/ 493 w 1287"/>
              <a:gd name="T39" fmla="*/ 493 h 644"/>
              <a:gd name="T40" fmla="*/ 522 w 1287"/>
              <a:gd name="T41" fmla="*/ 517 h 644"/>
              <a:gd name="T42" fmla="*/ 546 w 1287"/>
              <a:gd name="T43" fmla="*/ 522 h 644"/>
              <a:gd name="T44" fmla="*/ 570 w 1287"/>
              <a:gd name="T45" fmla="*/ 522 h 644"/>
              <a:gd name="T46" fmla="*/ 575 w 1287"/>
              <a:gd name="T47" fmla="*/ 527 h 644"/>
              <a:gd name="T48" fmla="*/ 619 w 1287"/>
              <a:gd name="T49" fmla="*/ 566 h 644"/>
              <a:gd name="T50" fmla="*/ 658 w 1287"/>
              <a:gd name="T51" fmla="*/ 581 h 644"/>
              <a:gd name="T52" fmla="*/ 702 w 1287"/>
              <a:gd name="T53" fmla="*/ 585 h 644"/>
              <a:gd name="T54" fmla="*/ 712 w 1287"/>
              <a:gd name="T55" fmla="*/ 581 h 644"/>
              <a:gd name="T56" fmla="*/ 761 w 1287"/>
              <a:gd name="T57" fmla="*/ 620 h 644"/>
              <a:gd name="T58" fmla="*/ 795 w 1287"/>
              <a:gd name="T59" fmla="*/ 629 h 644"/>
              <a:gd name="T60" fmla="*/ 839 w 1287"/>
              <a:gd name="T61" fmla="*/ 639 h 644"/>
              <a:gd name="T62" fmla="*/ 907 w 1287"/>
              <a:gd name="T63" fmla="*/ 644 h 644"/>
              <a:gd name="T64" fmla="*/ 946 w 1287"/>
              <a:gd name="T65" fmla="*/ 634 h 644"/>
              <a:gd name="T66" fmla="*/ 960 w 1287"/>
              <a:gd name="T67" fmla="*/ 620 h 644"/>
              <a:gd name="T68" fmla="*/ 965 w 1287"/>
              <a:gd name="T69" fmla="*/ 585 h 644"/>
              <a:gd name="T70" fmla="*/ 951 w 1287"/>
              <a:gd name="T71" fmla="*/ 556 h 644"/>
              <a:gd name="T72" fmla="*/ 921 w 1287"/>
              <a:gd name="T73" fmla="*/ 537 h 644"/>
              <a:gd name="T74" fmla="*/ 941 w 1287"/>
              <a:gd name="T75" fmla="*/ 537 h 644"/>
              <a:gd name="T76" fmla="*/ 1053 w 1287"/>
              <a:gd name="T77" fmla="*/ 537 h 644"/>
              <a:gd name="T78" fmla="*/ 1126 w 1287"/>
              <a:gd name="T79" fmla="*/ 522 h 644"/>
              <a:gd name="T80" fmla="*/ 1160 w 1287"/>
              <a:gd name="T81" fmla="*/ 507 h 644"/>
              <a:gd name="T82" fmla="*/ 1214 w 1287"/>
              <a:gd name="T83" fmla="*/ 478 h 644"/>
              <a:gd name="T84" fmla="*/ 1253 w 1287"/>
              <a:gd name="T85" fmla="*/ 444 h 644"/>
              <a:gd name="T86" fmla="*/ 1272 w 1287"/>
              <a:gd name="T87" fmla="*/ 400 h 644"/>
              <a:gd name="T88" fmla="*/ 1282 w 1287"/>
              <a:gd name="T89" fmla="*/ 371 h 644"/>
              <a:gd name="T90" fmla="*/ 1287 w 1287"/>
              <a:gd name="T91" fmla="*/ 308 h 644"/>
              <a:gd name="T92" fmla="*/ 1282 w 1287"/>
              <a:gd name="T93" fmla="*/ 254 h 644"/>
              <a:gd name="T94" fmla="*/ 1263 w 1287"/>
              <a:gd name="T95" fmla="*/ 205 h 644"/>
              <a:gd name="T96" fmla="*/ 1228 w 1287"/>
              <a:gd name="T97" fmla="*/ 161 h 644"/>
              <a:gd name="T98" fmla="*/ 1141 w 1287"/>
              <a:gd name="T99" fmla="*/ 98 h 644"/>
              <a:gd name="T100" fmla="*/ 1029 w 1287"/>
              <a:gd name="T101" fmla="*/ 54 h 644"/>
              <a:gd name="T102" fmla="*/ 902 w 1287"/>
              <a:gd name="T103" fmla="*/ 25 h 644"/>
              <a:gd name="T104" fmla="*/ 775 w 1287"/>
              <a:gd name="T105" fmla="*/ 15 h 644"/>
              <a:gd name="T106" fmla="*/ 561 w 1287"/>
              <a:gd name="T107" fmla="*/ 1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7" h="644">
                <a:moveTo>
                  <a:pt x="561" y="15"/>
                </a:moveTo>
                <a:lnTo>
                  <a:pt x="561" y="15"/>
                </a:lnTo>
                <a:lnTo>
                  <a:pt x="400" y="20"/>
                </a:lnTo>
                <a:lnTo>
                  <a:pt x="259" y="15"/>
                </a:lnTo>
                <a:lnTo>
                  <a:pt x="59" y="0"/>
                </a:lnTo>
                <a:lnTo>
                  <a:pt x="59" y="0"/>
                </a:lnTo>
                <a:lnTo>
                  <a:pt x="44" y="0"/>
                </a:lnTo>
                <a:lnTo>
                  <a:pt x="34" y="5"/>
                </a:lnTo>
                <a:lnTo>
                  <a:pt x="20" y="10"/>
                </a:lnTo>
                <a:lnTo>
                  <a:pt x="15" y="20"/>
                </a:lnTo>
                <a:lnTo>
                  <a:pt x="0" y="44"/>
                </a:lnTo>
                <a:lnTo>
                  <a:pt x="0" y="69"/>
                </a:lnTo>
                <a:lnTo>
                  <a:pt x="10" y="93"/>
                </a:lnTo>
                <a:lnTo>
                  <a:pt x="20" y="108"/>
                </a:lnTo>
                <a:lnTo>
                  <a:pt x="29" y="117"/>
                </a:lnTo>
                <a:lnTo>
                  <a:pt x="44" y="127"/>
                </a:lnTo>
                <a:lnTo>
                  <a:pt x="59" y="137"/>
                </a:lnTo>
                <a:lnTo>
                  <a:pt x="78" y="142"/>
                </a:lnTo>
                <a:lnTo>
                  <a:pt x="103" y="142"/>
                </a:lnTo>
                <a:lnTo>
                  <a:pt x="103" y="142"/>
                </a:lnTo>
                <a:lnTo>
                  <a:pt x="234" y="147"/>
                </a:lnTo>
                <a:lnTo>
                  <a:pt x="268" y="147"/>
                </a:lnTo>
                <a:lnTo>
                  <a:pt x="268" y="147"/>
                </a:lnTo>
                <a:lnTo>
                  <a:pt x="317" y="166"/>
                </a:lnTo>
                <a:lnTo>
                  <a:pt x="410" y="191"/>
                </a:lnTo>
                <a:lnTo>
                  <a:pt x="410" y="191"/>
                </a:lnTo>
                <a:lnTo>
                  <a:pt x="463" y="205"/>
                </a:lnTo>
                <a:lnTo>
                  <a:pt x="478" y="205"/>
                </a:lnTo>
                <a:lnTo>
                  <a:pt x="478" y="205"/>
                </a:lnTo>
                <a:lnTo>
                  <a:pt x="473" y="215"/>
                </a:lnTo>
                <a:lnTo>
                  <a:pt x="458" y="234"/>
                </a:lnTo>
                <a:lnTo>
                  <a:pt x="449" y="269"/>
                </a:lnTo>
                <a:lnTo>
                  <a:pt x="439" y="317"/>
                </a:lnTo>
                <a:lnTo>
                  <a:pt x="439" y="317"/>
                </a:lnTo>
                <a:lnTo>
                  <a:pt x="439" y="347"/>
                </a:lnTo>
                <a:lnTo>
                  <a:pt x="444" y="376"/>
                </a:lnTo>
                <a:lnTo>
                  <a:pt x="454" y="410"/>
                </a:lnTo>
                <a:lnTo>
                  <a:pt x="463" y="439"/>
                </a:lnTo>
                <a:lnTo>
                  <a:pt x="478" y="468"/>
                </a:lnTo>
                <a:lnTo>
                  <a:pt x="493" y="493"/>
                </a:lnTo>
                <a:lnTo>
                  <a:pt x="507" y="507"/>
                </a:lnTo>
                <a:lnTo>
                  <a:pt x="522" y="517"/>
                </a:lnTo>
                <a:lnTo>
                  <a:pt x="522" y="517"/>
                </a:lnTo>
                <a:lnTo>
                  <a:pt x="546" y="522"/>
                </a:lnTo>
                <a:lnTo>
                  <a:pt x="561" y="522"/>
                </a:lnTo>
                <a:lnTo>
                  <a:pt x="570" y="522"/>
                </a:lnTo>
                <a:lnTo>
                  <a:pt x="570" y="522"/>
                </a:lnTo>
                <a:lnTo>
                  <a:pt x="575" y="527"/>
                </a:lnTo>
                <a:lnTo>
                  <a:pt x="595" y="546"/>
                </a:lnTo>
                <a:lnTo>
                  <a:pt x="619" y="566"/>
                </a:lnTo>
                <a:lnTo>
                  <a:pt x="639" y="576"/>
                </a:lnTo>
                <a:lnTo>
                  <a:pt x="658" y="581"/>
                </a:lnTo>
                <a:lnTo>
                  <a:pt x="658" y="581"/>
                </a:lnTo>
                <a:lnTo>
                  <a:pt x="702" y="585"/>
                </a:lnTo>
                <a:lnTo>
                  <a:pt x="712" y="581"/>
                </a:lnTo>
                <a:lnTo>
                  <a:pt x="712" y="581"/>
                </a:lnTo>
                <a:lnTo>
                  <a:pt x="731" y="605"/>
                </a:lnTo>
                <a:lnTo>
                  <a:pt x="761" y="620"/>
                </a:lnTo>
                <a:lnTo>
                  <a:pt x="775" y="624"/>
                </a:lnTo>
                <a:lnTo>
                  <a:pt x="795" y="629"/>
                </a:lnTo>
                <a:lnTo>
                  <a:pt x="795" y="629"/>
                </a:lnTo>
                <a:lnTo>
                  <a:pt x="839" y="639"/>
                </a:lnTo>
                <a:lnTo>
                  <a:pt x="882" y="644"/>
                </a:lnTo>
                <a:lnTo>
                  <a:pt x="907" y="644"/>
                </a:lnTo>
                <a:lnTo>
                  <a:pt x="926" y="644"/>
                </a:lnTo>
                <a:lnTo>
                  <a:pt x="946" y="634"/>
                </a:lnTo>
                <a:lnTo>
                  <a:pt x="960" y="620"/>
                </a:lnTo>
                <a:lnTo>
                  <a:pt x="960" y="620"/>
                </a:lnTo>
                <a:lnTo>
                  <a:pt x="965" y="600"/>
                </a:lnTo>
                <a:lnTo>
                  <a:pt x="965" y="585"/>
                </a:lnTo>
                <a:lnTo>
                  <a:pt x="960" y="571"/>
                </a:lnTo>
                <a:lnTo>
                  <a:pt x="951" y="556"/>
                </a:lnTo>
                <a:lnTo>
                  <a:pt x="931" y="542"/>
                </a:lnTo>
                <a:lnTo>
                  <a:pt x="921" y="537"/>
                </a:lnTo>
                <a:lnTo>
                  <a:pt x="921" y="537"/>
                </a:lnTo>
                <a:lnTo>
                  <a:pt x="941" y="537"/>
                </a:lnTo>
                <a:lnTo>
                  <a:pt x="985" y="542"/>
                </a:lnTo>
                <a:lnTo>
                  <a:pt x="1053" y="537"/>
                </a:lnTo>
                <a:lnTo>
                  <a:pt x="1087" y="532"/>
                </a:lnTo>
                <a:lnTo>
                  <a:pt x="1126" y="522"/>
                </a:lnTo>
                <a:lnTo>
                  <a:pt x="1126" y="522"/>
                </a:lnTo>
                <a:lnTo>
                  <a:pt x="1160" y="507"/>
                </a:lnTo>
                <a:lnTo>
                  <a:pt x="1189" y="498"/>
                </a:lnTo>
                <a:lnTo>
                  <a:pt x="1214" y="478"/>
                </a:lnTo>
                <a:lnTo>
                  <a:pt x="1238" y="464"/>
                </a:lnTo>
                <a:lnTo>
                  <a:pt x="1253" y="444"/>
                </a:lnTo>
                <a:lnTo>
                  <a:pt x="1267" y="420"/>
                </a:lnTo>
                <a:lnTo>
                  <a:pt x="1272" y="400"/>
                </a:lnTo>
                <a:lnTo>
                  <a:pt x="1282" y="371"/>
                </a:lnTo>
                <a:lnTo>
                  <a:pt x="1282" y="371"/>
                </a:lnTo>
                <a:lnTo>
                  <a:pt x="1287" y="342"/>
                </a:lnTo>
                <a:lnTo>
                  <a:pt x="1287" y="308"/>
                </a:lnTo>
                <a:lnTo>
                  <a:pt x="1287" y="278"/>
                </a:lnTo>
                <a:lnTo>
                  <a:pt x="1282" y="254"/>
                </a:lnTo>
                <a:lnTo>
                  <a:pt x="1272" y="230"/>
                </a:lnTo>
                <a:lnTo>
                  <a:pt x="1263" y="205"/>
                </a:lnTo>
                <a:lnTo>
                  <a:pt x="1248" y="181"/>
                </a:lnTo>
                <a:lnTo>
                  <a:pt x="1228" y="161"/>
                </a:lnTo>
                <a:lnTo>
                  <a:pt x="1189" y="127"/>
                </a:lnTo>
                <a:lnTo>
                  <a:pt x="1141" y="98"/>
                </a:lnTo>
                <a:lnTo>
                  <a:pt x="1087" y="74"/>
                </a:lnTo>
                <a:lnTo>
                  <a:pt x="1029" y="54"/>
                </a:lnTo>
                <a:lnTo>
                  <a:pt x="965" y="39"/>
                </a:lnTo>
                <a:lnTo>
                  <a:pt x="902" y="25"/>
                </a:lnTo>
                <a:lnTo>
                  <a:pt x="839" y="20"/>
                </a:lnTo>
                <a:lnTo>
                  <a:pt x="775" y="15"/>
                </a:lnTo>
                <a:lnTo>
                  <a:pt x="653" y="10"/>
                </a:lnTo>
                <a:lnTo>
                  <a:pt x="561" y="15"/>
                </a:lnTo>
                <a:lnTo>
                  <a:pt x="561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5281613" y="4527551"/>
            <a:ext cx="1322387" cy="519113"/>
          </a:xfrm>
          <a:custGeom>
            <a:avLst/>
            <a:gdLst>
              <a:gd name="T0" fmla="*/ 141 w 833"/>
              <a:gd name="T1" fmla="*/ 73 h 327"/>
              <a:gd name="T2" fmla="*/ 151 w 833"/>
              <a:gd name="T3" fmla="*/ 147 h 327"/>
              <a:gd name="T4" fmla="*/ 161 w 833"/>
              <a:gd name="T5" fmla="*/ 166 h 327"/>
              <a:gd name="T6" fmla="*/ 190 w 833"/>
              <a:gd name="T7" fmla="*/ 181 h 327"/>
              <a:gd name="T8" fmla="*/ 248 w 833"/>
              <a:gd name="T9" fmla="*/ 181 h 327"/>
              <a:gd name="T10" fmla="*/ 278 w 833"/>
              <a:gd name="T11" fmla="*/ 171 h 327"/>
              <a:gd name="T12" fmla="*/ 297 w 833"/>
              <a:gd name="T13" fmla="*/ 205 h 327"/>
              <a:gd name="T14" fmla="*/ 331 w 833"/>
              <a:gd name="T15" fmla="*/ 229 h 327"/>
              <a:gd name="T16" fmla="*/ 365 w 833"/>
              <a:gd name="T17" fmla="*/ 234 h 327"/>
              <a:gd name="T18" fmla="*/ 404 w 833"/>
              <a:gd name="T19" fmla="*/ 220 h 327"/>
              <a:gd name="T20" fmla="*/ 419 w 833"/>
              <a:gd name="T21" fmla="*/ 205 h 327"/>
              <a:gd name="T22" fmla="*/ 434 w 833"/>
              <a:gd name="T23" fmla="*/ 176 h 327"/>
              <a:gd name="T24" fmla="*/ 453 w 833"/>
              <a:gd name="T25" fmla="*/ 166 h 327"/>
              <a:gd name="T26" fmla="*/ 512 w 833"/>
              <a:gd name="T27" fmla="*/ 156 h 327"/>
              <a:gd name="T28" fmla="*/ 565 w 833"/>
              <a:gd name="T29" fmla="*/ 147 h 327"/>
              <a:gd name="T30" fmla="*/ 687 w 833"/>
              <a:gd name="T31" fmla="*/ 103 h 327"/>
              <a:gd name="T32" fmla="*/ 780 w 833"/>
              <a:gd name="T33" fmla="*/ 73 h 327"/>
              <a:gd name="T34" fmla="*/ 809 w 833"/>
              <a:gd name="T35" fmla="*/ 73 h 327"/>
              <a:gd name="T36" fmla="*/ 833 w 833"/>
              <a:gd name="T37" fmla="*/ 83 h 327"/>
              <a:gd name="T38" fmla="*/ 804 w 833"/>
              <a:gd name="T39" fmla="*/ 137 h 327"/>
              <a:gd name="T40" fmla="*/ 770 w 833"/>
              <a:gd name="T41" fmla="*/ 171 h 327"/>
              <a:gd name="T42" fmla="*/ 687 w 833"/>
              <a:gd name="T43" fmla="*/ 205 h 327"/>
              <a:gd name="T44" fmla="*/ 648 w 833"/>
              <a:gd name="T45" fmla="*/ 215 h 327"/>
              <a:gd name="T46" fmla="*/ 546 w 833"/>
              <a:gd name="T47" fmla="*/ 225 h 327"/>
              <a:gd name="T48" fmla="*/ 482 w 833"/>
              <a:gd name="T49" fmla="*/ 220 h 327"/>
              <a:gd name="T50" fmla="*/ 492 w 833"/>
              <a:gd name="T51" fmla="*/ 225 h 327"/>
              <a:gd name="T52" fmla="*/ 521 w 833"/>
              <a:gd name="T53" fmla="*/ 254 h 327"/>
              <a:gd name="T54" fmla="*/ 526 w 833"/>
              <a:gd name="T55" fmla="*/ 283 h 327"/>
              <a:gd name="T56" fmla="*/ 521 w 833"/>
              <a:gd name="T57" fmla="*/ 303 h 327"/>
              <a:gd name="T58" fmla="*/ 487 w 833"/>
              <a:gd name="T59" fmla="*/ 327 h 327"/>
              <a:gd name="T60" fmla="*/ 443 w 833"/>
              <a:gd name="T61" fmla="*/ 327 h 327"/>
              <a:gd name="T62" fmla="*/ 356 w 833"/>
              <a:gd name="T63" fmla="*/ 312 h 327"/>
              <a:gd name="T64" fmla="*/ 336 w 833"/>
              <a:gd name="T65" fmla="*/ 307 h 327"/>
              <a:gd name="T66" fmla="*/ 292 w 833"/>
              <a:gd name="T67" fmla="*/ 288 h 327"/>
              <a:gd name="T68" fmla="*/ 273 w 833"/>
              <a:gd name="T69" fmla="*/ 264 h 327"/>
              <a:gd name="T70" fmla="*/ 219 w 833"/>
              <a:gd name="T71" fmla="*/ 264 h 327"/>
              <a:gd name="T72" fmla="*/ 200 w 833"/>
              <a:gd name="T73" fmla="*/ 259 h 327"/>
              <a:gd name="T74" fmla="*/ 156 w 833"/>
              <a:gd name="T75" fmla="*/ 229 h 327"/>
              <a:gd name="T76" fmla="*/ 131 w 833"/>
              <a:gd name="T77" fmla="*/ 205 h 327"/>
              <a:gd name="T78" fmla="*/ 122 w 833"/>
              <a:gd name="T79" fmla="*/ 205 h 327"/>
              <a:gd name="T80" fmla="*/ 83 w 833"/>
              <a:gd name="T81" fmla="*/ 200 h 327"/>
              <a:gd name="T82" fmla="*/ 68 w 833"/>
              <a:gd name="T83" fmla="*/ 190 h 327"/>
              <a:gd name="T84" fmla="*/ 39 w 833"/>
              <a:gd name="T85" fmla="*/ 151 h 327"/>
              <a:gd name="T86" fmla="*/ 15 w 833"/>
              <a:gd name="T87" fmla="*/ 93 h 327"/>
              <a:gd name="T88" fmla="*/ 0 w 833"/>
              <a:gd name="T89" fmla="*/ 30 h 327"/>
              <a:gd name="T90" fmla="*/ 0 w 833"/>
              <a:gd name="T91" fmla="*/ 0 h 327"/>
              <a:gd name="T92" fmla="*/ 0 w 833"/>
              <a:gd name="T93" fmla="*/ 0 h 327"/>
              <a:gd name="T94" fmla="*/ 19 w 833"/>
              <a:gd name="T95" fmla="*/ 39 h 327"/>
              <a:gd name="T96" fmla="*/ 29 w 833"/>
              <a:gd name="T97" fmla="*/ 54 h 327"/>
              <a:gd name="T98" fmla="*/ 83 w 833"/>
              <a:gd name="T99" fmla="*/ 73 h 327"/>
              <a:gd name="T100" fmla="*/ 141 w 833"/>
              <a:gd name="T101" fmla="*/ 73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33" h="327">
                <a:moveTo>
                  <a:pt x="141" y="73"/>
                </a:moveTo>
                <a:lnTo>
                  <a:pt x="141" y="73"/>
                </a:lnTo>
                <a:lnTo>
                  <a:pt x="141" y="122"/>
                </a:lnTo>
                <a:lnTo>
                  <a:pt x="151" y="147"/>
                </a:lnTo>
                <a:lnTo>
                  <a:pt x="161" y="166"/>
                </a:lnTo>
                <a:lnTo>
                  <a:pt x="161" y="166"/>
                </a:lnTo>
                <a:lnTo>
                  <a:pt x="175" y="176"/>
                </a:lnTo>
                <a:lnTo>
                  <a:pt x="190" y="181"/>
                </a:lnTo>
                <a:lnTo>
                  <a:pt x="219" y="186"/>
                </a:lnTo>
                <a:lnTo>
                  <a:pt x="248" y="181"/>
                </a:lnTo>
                <a:lnTo>
                  <a:pt x="278" y="171"/>
                </a:lnTo>
                <a:lnTo>
                  <a:pt x="278" y="171"/>
                </a:lnTo>
                <a:lnTo>
                  <a:pt x="287" y="190"/>
                </a:lnTo>
                <a:lnTo>
                  <a:pt x="297" y="205"/>
                </a:lnTo>
                <a:lnTo>
                  <a:pt x="312" y="220"/>
                </a:lnTo>
                <a:lnTo>
                  <a:pt x="331" y="229"/>
                </a:lnTo>
                <a:lnTo>
                  <a:pt x="346" y="234"/>
                </a:lnTo>
                <a:lnTo>
                  <a:pt x="365" y="234"/>
                </a:lnTo>
                <a:lnTo>
                  <a:pt x="385" y="229"/>
                </a:lnTo>
                <a:lnTo>
                  <a:pt x="404" y="220"/>
                </a:lnTo>
                <a:lnTo>
                  <a:pt x="404" y="220"/>
                </a:lnTo>
                <a:lnTo>
                  <a:pt x="419" y="205"/>
                </a:lnTo>
                <a:lnTo>
                  <a:pt x="424" y="190"/>
                </a:lnTo>
                <a:lnTo>
                  <a:pt x="434" y="176"/>
                </a:lnTo>
                <a:lnTo>
                  <a:pt x="453" y="166"/>
                </a:lnTo>
                <a:lnTo>
                  <a:pt x="453" y="166"/>
                </a:lnTo>
                <a:lnTo>
                  <a:pt x="482" y="161"/>
                </a:lnTo>
                <a:lnTo>
                  <a:pt x="512" y="156"/>
                </a:lnTo>
                <a:lnTo>
                  <a:pt x="565" y="147"/>
                </a:lnTo>
                <a:lnTo>
                  <a:pt x="565" y="147"/>
                </a:lnTo>
                <a:lnTo>
                  <a:pt x="624" y="127"/>
                </a:lnTo>
                <a:lnTo>
                  <a:pt x="687" y="103"/>
                </a:lnTo>
                <a:lnTo>
                  <a:pt x="750" y="78"/>
                </a:lnTo>
                <a:lnTo>
                  <a:pt x="780" y="73"/>
                </a:lnTo>
                <a:lnTo>
                  <a:pt x="809" y="73"/>
                </a:lnTo>
                <a:lnTo>
                  <a:pt x="809" y="73"/>
                </a:lnTo>
                <a:lnTo>
                  <a:pt x="833" y="83"/>
                </a:lnTo>
                <a:lnTo>
                  <a:pt x="833" y="83"/>
                </a:lnTo>
                <a:lnTo>
                  <a:pt x="819" y="122"/>
                </a:lnTo>
                <a:lnTo>
                  <a:pt x="804" y="137"/>
                </a:lnTo>
                <a:lnTo>
                  <a:pt x="789" y="156"/>
                </a:lnTo>
                <a:lnTo>
                  <a:pt x="770" y="171"/>
                </a:lnTo>
                <a:lnTo>
                  <a:pt x="746" y="181"/>
                </a:lnTo>
                <a:lnTo>
                  <a:pt x="687" y="205"/>
                </a:lnTo>
                <a:lnTo>
                  <a:pt x="687" y="205"/>
                </a:lnTo>
                <a:lnTo>
                  <a:pt x="648" y="215"/>
                </a:lnTo>
                <a:lnTo>
                  <a:pt x="614" y="220"/>
                </a:lnTo>
                <a:lnTo>
                  <a:pt x="546" y="225"/>
                </a:lnTo>
                <a:lnTo>
                  <a:pt x="502" y="220"/>
                </a:lnTo>
                <a:lnTo>
                  <a:pt x="482" y="220"/>
                </a:lnTo>
                <a:lnTo>
                  <a:pt x="482" y="220"/>
                </a:lnTo>
                <a:lnTo>
                  <a:pt x="492" y="225"/>
                </a:lnTo>
                <a:lnTo>
                  <a:pt x="512" y="239"/>
                </a:lnTo>
                <a:lnTo>
                  <a:pt x="521" y="254"/>
                </a:lnTo>
                <a:lnTo>
                  <a:pt x="526" y="268"/>
                </a:lnTo>
                <a:lnTo>
                  <a:pt x="526" y="283"/>
                </a:lnTo>
                <a:lnTo>
                  <a:pt x="521" y="303"/>
                </a:lnTo>
                <a:lnTo>
                  <a:pt x="521" y="303"/>
                </a:lnTo>
                <a:lnTo>
                  <a:pt x="507" y="317"/>
                </a:lnTo>
                <a:lnTo>
                  <a:pt x="487" y="327"/>
                </a:lnTo>
                <a:lnTo>
                  <a:pt x="468" y="327"/>
                </a:lnTo>
                <a:lnTo>
                  <a:pt x="443" y="327"/>
                </a:lnTo>
                <a:lnTo>
                  <a:pt x="400" y="322"/>
                </a:lnTo>
                <a:lnTo>
                  <a:pt x="356" y="312"/>
                </a:lnTo>
                <a:lnTo>
                  <a:pt x="356" y="312"/>
                </a:lnTo>
                <a:lnTo>
                  <a:pt x="336" y="307"/>
                </a:lnTo>
                <a:lnTo>
                  <a:pt x="322" y="303"/>
                </a:lnTo>
                <a:lnTo>
                  <a:pt x="292" y="288"/>
                </a:lnTo>
                <a:lnTo>
                  <a:pt x="273" y="264"/>
                </a:lnTo>
                <a:lnTo>
                  <a:pt x="273" y="264"/>
                </a:lnTo>
                <a:lnTo>
                  <a:pt x="263" y="268"/>
                </a:lnTo>
                <a:lnTo>
                  <a:pt x="219" y="264"/>
                </a:lnTo>
                <a:lnTo>
                  <a:pt x="219" y="264"/>
                </a:lnTo>
                <a:lnTo>
                  <a:pt x="200" y="259"/>
                </a:lnTo>
                <a:lnTo>
                  <a:pt x="180" y="249"/>
                </a:lnTo>
                <a:lnTo>
                  <a:pt x="156" y="229"/>
                </a:lnTo>
                <a:lnTo>
                  <a:pt x="136" y="210"/>
                </a:lnTo>
                <a:lnTo>
                  <a:pt x="131" y="205"/>
                </a:lnTo>
                <a:lnTo>
                  <a:pt x="131" y="205"/>
                </a:lnTo>
                <a:lnTo>
                  <a:pt x="122" y="205"/>
                </a:lnTo>
                <a:lnTo>
                  <a:pt x="107" y="205"/>
                </a:lnTo>
                <a:lnTo>
                  <a:pt x="83" y="200"/>
                </a:lnTo>
                <a:lnTo>
                  <a:pt x="83" y="200"/>
                </a:lnTo>
                <a:lnTo>
                  <a:pt x="68" y="190"/>
                </a:lnTo>
                <a:lnTo>
                  <a:pt x="54" y="176"/>
                </a:lnTo>
                <a:lnTo>
                  <a:pt x="39" y="151"/>
                </a:lnTo>
                <a:lnTo>
                  <a:pt x="24" y="122"/>
                </a:lnTo>
                <a:lnTo>
                  <a:pt x="15" y="93"/>
                </a:lnTo>
                <a:lnTo>
                  <a:pt x="5" y="59"/>
                </a:lnTo>
                <a:lnTo>
                  <a:pt x="0" y="3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15" y="25"/>
                </a:lnTo>
                <a:lnTo>
                  <a:pt x="19" y="39"/>
                </a:lnTo>
                <a:lnTo>
                  <a:pt x="29" y="54"/>
                </a:lnTo>
                <a:lnTo>
                  <a:pt x="29" y="54"/>
                </a:lnTo>
                <a:lnTo>
                  <a:pt x="58" y="64"/>
                </a:lnTo>
                <a:lnTo>
                  <a:pt x="83" y="73"/>
                </a:lnTo>
                <a:lnTo>
                  <a:pt x="141" y="73"/>
                </a:lnTo>
                <a:lnTo>
                  <a:pt x="141" y="73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5467350" y="4419601"/>
            <a:ext cx="153987" cy="449263"/>
          </a:xfrm>
          <a:custGeom>
            <a:avLst/>
            <a:gdLst>
              <a:gd name="T0" fmla="*/ 97 w 97"/>
              <a:gd name="T1" fmla="*/ 0 h 283"/>
              <a:gd name="T2" fmla="*/ 97 w 97"/>
              <a:gd name="T3" fmla="*/ 0 h 283"/>
              <a:gd name="T4" fmla="*/ 83 w 97"/>
              <a:gd name="T5" fmla="*/ 15 h 283"/>
              <a:gd name="T6" fmla="*/ 49 w 97"/>
              <a:gd name="T7" fmla="*/ 54 h 283"/>
              <a:gd name="T8" fmla="*/ 34 w 97"/>
              <a:gd name="T9" fmla="*/ 78 h 283"/>
              <a:gd name="T10" fmla="*/ 14 w 97"/>
              <a:gd name="T11" fmla="*/ 107 h 283"/>
              <a:gd name="T12" fmla="*/ 5 w 97"/>
              <a:gd name="T13" fmla="*/ 132 h 283"/>
              <a:gd name="T14" fmla="*/ 0 w 97"/>
              <a:gd name="T15" fmla="*/ 161 h 283"/>
              <a:gd name="T16" fmla="*/ 0 w 97"/>
              <a:gd name="T17" fmla="*/ 161 h 283"/>
              <a:gd name="T18" fmla="*/ 0 w 97"/>
              <a:gd name="T19" fmla="*/ 234 h 283"/>
              <a:gd name="T20" fmla="*/ 0 w 97"/>
              <a:gd name="T21" fmla="*/ 258 h 283"/>
              <a:gd name="T22" fmla="*/ 5 w 97"/>
              <a:gd name="T23" fmla="*/ 268 h 283"/>
              <a:gd name="T24" fmla="*/ 5 w 97"/>
              <a:gd name="T25" fmla="*/ 268 h 283"/>
              <a:gd name="T26" fmla="*/ 19 w 97"/>
              <a:gd name="T27" fmla="*/ 283 h 283"/>
              <a:gd name="T28" fmla="*/ 19 w 97"/>
              <a:gd name="T29" fmla="*/ 283 h 283"/>
              <a:gd name="T30" fmla="*/ 19 w 97"/>
              <a:gd name="T31" fmla="*/ 283 h 283"/>
              <a:gd name="T32" fmla="*/ 14 w 97"/>
              <a:gd name="T33" fmla="*/ 219 h 283"/>
              <a:gd name="T34" fmla="*/ 14 w 97"/>
              <a:gd name="T35" fmla="*/ 171 h 283"/>
              <a:gd name="T36" fmla="*/ 14 w 97"/>
              <a:gd name="T37" fmla="*/ 146 h 283"/>
              <a:gd name="T38" fmla="*/ 19 w 97"/>
              <a:gd name="T39" fmla="*/ 127 h 283"/>
              <a:gd name="T40" fmla="*/ 19 w 97"/>
              <a:gd name="T41" fmla="*/ 127 h 283"/>
              <a:gd name="T42" fmla="*/ 39 w 97"/>
              <a:gd name="T43" fmla="*/ 93 h 283"/>
              <a:gd name="T44" fmla="*/ 63 w 97"/>
              <a:gd name="T45" fmla="*/ 49 h 283"/>
              <a:gd name="T46" fmla="*/ 97 w 97"/>
              <a:gd name="T47" fmla="*/ 0 h 283"/>
              <a:gd name="T48" fmla="*/ 97 w 97"/>
              <a:gd name="T49" fmla="*/ 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7" h="283">
                <a:moveTo>
                  <a:pt x="97" y="0"/>
                </a:moveTo>
                <a:lnTo>
                  <a:pt x="97" y="0"/>
                </a:lnTo>
                <a:lnTo>
                  <a:pt x="83" y="15"/>
                </a:lnTo>
                <a:lnTo>
                  <a:pt x="49" y="54"/>
                </a:lnTo>
                <a:lnTo>
                  <a:pt x="34" y="78"/>
                </a:lnTo>
                <a:lnTo>
                  <a:pt x="14" y="107"/>
                </a:lnTo>
                <a:lnTo>
                  <a:pt x="5" y="132"/>
                </a:lnTo>
                <a:lnTo>
                  <a:pt x="0" y="161"/>
                </a:lnTo>
                <a:lnTo>
                  <a:pt x="0" y="161"/>
                </a:lnTo>
                <a:lnTo>
                  <a:pt x="0" y="234"/>
                </a:lnTo>
                <a:lnTo>
                  <a:pt x="0" y="258"/>
                </a:lnTo>
                <a:lnTo>
                  <a:pt x="5" y="268"/>
                </a:lnTo>
                <a:lnTo>
                  <a:pt x="5" y="268"/>
                </a:lnTo>
                <a:lnTo>
                  <a:pt x="19" y="283"/>
                </a:lnTo>
                <a:lnTo>
                  <a:pt x="19" y="283"/>
                </a:lnTo>
                <a:lnTo>
                  <a:pt x="19" y="283"/>
                </a:lnTo>
                <a:lnTo>
                  <a:pt x="14" y="219"/>
                </a:lnTo>
                <a:lnTo>
                  <a:pt x="14" y="171"/>
                </a:lnTo>
                <a:lnTo>
                  <a:pt x="14" y="146"/>
                </a:lnTo>
                <a:lnTo>
                  <a:pt x="19" y="127"/>
                </a:lnTo>
                <a:lnTo>
                  <a:pt x="19" y="127"/>
                </a:lnTo>
                <a:lnTo>
                  <a:pt x="39" y="93"/>
                </a:lnTo>
                <a:lnTo>
                  <a:pt x="63" y="49"/>
                </a:lnTo>
                <a:lnTo>
                  <a:pt x="97" y="0"/>
                </a:lnTo>
                <a:lnTo>
                  <a:pt x="9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5668963" y="4629151"/>
            <a:ext cx="161925" cy="331788"/>
          </a:xfrm>
          <a:custGeom>
            <a:avLst/>
            <a:gdLst>
              <a:gd name="T0" fmla="*/ 102 w 102"/>
              <a:gd name="T1" fmla="*/ 0 h 209"/>
              <a:gd name="T2" fmla="*/ 102 w 102"/>
              <a:gd name="T3" fmla="*/ 0 h 209"/>
              <a:gd name="T4" fmla="*/ 58 w 102"/>
              <a:gd name="T5" fmla="*/ 44 h 209"/>
              <a:gd name="T6" fmla="*/ 24 w 102"/>
              <a:gd name="T7" fmla="*/ 87 h 209"/>
              <a:gd name="T8" fmla="*/ 9 w 102"/>
              <a:gd name="T9" fmla="*/ 107 h 209"/>
              <a:gd name="T10" fmla="*/ 4 w 102"/>
              <a:gd name="T11" fmla="*/ 126 h 209"/>
              <a:gd name="T12" fmla="*/ 4 w 102"/>
              <a:gd name="T13" fmla="*/ 126 h 209"/>
              <a:gd name="T14" fmla="*/ 0 w 102"/>
              <a:gd name="T15" fmla="*/ 141 h 209"/>
              <a:gd name="T16" fmla="*/ 0 w 102"/>
              <a:gd name="T17" fmla="*/ 161 h 209"/>
              <a:gd name="T18" fmla="*/ 9 w 102"/>
              <a:gd name="T19" fmla="*/ 190 h 209"/>
              <a:gd name="T20" fmla="*/ 19 w 102"/>
              <a:gd name="T21" fmla="*/ 209 h 209"/>
              <a:gd name="T22" fmla="*/ 24 w 102"/>
              <a:gd name="T23" fmla="*/ 209 h 209"/>
              <a:gd name="T24" fmla="*/ 29 w 102"/>
              <a:gd name="T25" fmla="*/ 209 h 209"/>
              <a:gd name="T26" fmla="*/ 29 w 102"/>
              <a:gd name="T27" fmla="*/ 209 h 209"/>
              <a:gd name="T28" fmla="*/ 34 w 102"/>
              <a:gd name="T29" fmla="*/ 204 h 209"/>
              <a:gd name="T30" fmla="*/ 34 w 102"/>
              <a:gd name="T31" fmla="*/ 195 h 209"/>
              <a:gd name="T32" fmla="*/ 29 w 102"/>
              <a:gd name="T33" fmla="*/ 175 h 209"/>
              <a:gd name="T34" fmla="*/ 24 w 102"/>
              <a:gd name="T35" fmla="*/ 146 h 209"/>
              <a:gd name="T36" fmla="*/ 29 w 102"/>
              <a:gd name="T37" fmla="*/ 126 h 209"/>
              <a:gd name="T38" fmla="*/ 34 w 102"/>
              <a:gd name="T39" fmla="*/ 107 h 209"/>
              <a:gd name="T40" fmla="*/ 34 w 102"/>
              <a:gd name="T41" fmla="*/ 107 h 209"/>
              <a:gd name="T42" fmla="*/ 53 w 102"/>
              <a:gd name="T43" fmla="*/ 68 h 209"/>
              <a:gd name="T44" fmla="*/ 78 w 102"/>
              <a:gd name="T45" fmla="*/ 34 h 209"/>
              <a:gd name="T46" fmla="*/ 102 w 102"/>
              <a:gd name="T47" fmla="*/ 0 h 209"/>
              <a:gd name="T48" fmla="*/ 102 w 102"/>
              <a:gd name="T4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2" h="209">
                <a:moveTo>
                  <a:pt x="102" y="0"/>
                </a:moveTo>
                <a:lnTo>
                  <a:pt x="102" y="0"/>
                </a:lnTo>
                <a:lnTo>
                  <a:pt x="58" y="44"/>
                </a:lnTo>
                <a:lnTo>
                  <a:pt x="24" y="87"/>
                </a:lnTo>
                <a:lnTo>
                  <a:pt x="9" y="107"/>
                </a:lnTo>
                <a:lnTo>
                  <a:pt x="4" y="126"/>
                </a:lnTo>
                <a:lnTo>
                  <a:pt x="4" y="126"/>
                </a:lnTo>
                <a:lnTo>
                  <a:pt x="0" y="141"/>
                </a:lnTo>
                <a:lnTo>
                  <a:pt x="0" y="161"/>
                </a:lnTo>
                <a:lnTo>
                  <a:pt x="9" y="190"/>
                </a:lnTo>
                <a:lnTo>
                  <a:pt x="19" y="209"/>
                </a:lnTo>
                <a:lnTo>
                  <a:pt x="24" y="209"/>
                </a:lnTo>
                <a:lnTo>
                  <a:pt x="29" y="209"/>
                </a:lnTo>
                <a:lnTo>
                  <a:pt x="29" y="209"/>
                </a:lnTo>
                <a:lnTo>
                  <a:pt x="34" y="204"/>
                </a:lnTo>
                <a:lnTo>
                  <a:pt x="34" y="195"/>
                </a:lnTo>
                <a:lnTo>
                  <a:pt x="29" y="175"/>
                </a:lnTo>
                <a:lnTo>
                  <a:pt x="24" y="146"/>
                </a:lnTo>
                <a:lnTo>
                  <a:pt x="29" y="126"/>
                </a:lnTo>
                <a:lnTo>
                  <a:pt x="34" y="107"/>
                </a:lnTo>
                <a:lnTo>
                  <a:pt x="34" y="107"/>
                </a:lnTo>
                <a:lnTo>
                  <a:pt x="53" y="68"/>
                </a:lnTo>
                <a:lnTo>
                  <a:pt x="78" y="34"/>
                </a:lnTo>
                <a:lnTo>
                  <a:pt x="102" y="0"/>
                </a:lnTo>
                <a:lnTo>
                  <a:pt x="102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4600575" y="4171951"/>
            <a:ext cx="835025" cy="185738"/>
          </a:xfrm>
          <a:custGeom>
            <a:avLst/>
            <a:gdLst>
              <a:gd name="T0" fmla="*/ 283 w 526"/>
              <a:gd name="T1" fmla="*/ 0 h 117"/>
              <a:gd name="T2" fmla="*/ 283 w 526"/>
              <a:gd name="T3" fmla="*/ 0 h 117"/>
              <a:gd name="T4" fmla="*/ 312 w 526"/>
              <a:gd name="T5" fmla="*/ 5 h 117"/>
              <a:gd name="T6" fmla="*/ 346 w 526"/>
              <a:gd name="T7" fmla="*/ 15 h 117"/>
              <a:gd name="T8" fmla="*/ 405 w 526"/>
              <a:gd name="T9" fmla="*/ 29 h 117"/>
              <a:gd name="T10" fmla="*/ 405 w 526"/>
              <a:gd name="T11" fmla="*/ 29 h 117"/>
              <a:gd name="T12" fmla="*/ 434 w 526"/>
              <a:gd name="T13" fmla="*/ 34 h 117"/>
              <a:gd name="T14" fmla="*/ 468 w 526"/>
              <a:gd name="T15" fmla="*/ 39 h 117"/>
              <a:gd name="T16" fmla="*/ 502 w 526"/>
              <a:gd name="T17" fmla="*/ 44 h 117"/>
              <a:gd name="T18" fmla="*/ 517 w 526"/>
              <a:gd name="T19" fmla="*/ 49 h 117"/>
              <a:gd name="T20" fmla="*/ 526 w 526"/>
              <a:gd name="T21" fmla="*/ 54 h 117"/>
              <a:gd name="T22" fmla="*/ 526 w 526"/>
              <a:gd name="T23" fmla="*/ 54 h 117"/>
              <a:gd name="T24" fmla="*/ 517 w 526"/>
              <a:gd name="T25" fmla="*/ 73 h 117"/>
              <a:gd name="T26" fmla="*/ 502 w 526"/>
              <a:gd name="T27" fmla="*/ 88 h 117"/>
              <a:gd name="T28" fmla="*/ 468 w 526"/>
              <a:gd name="T29" fmla="*/ 117 h 117"/>
              <a:gd name="T30" fmla="*/ 468 w 526"/>
              <a:gd name="T31" fmla="*/ 117 h 117"/>
              <a:gd name="T32" fmla="*/ 468 w 526"/>
              <a:gd name="T33" fmla="*/ 112 h 117"/>
              <a:gd name="T34" fmla="*/ 468 w 526"/>
              <a:gd name="T35" fmla="*/ 112 h 117"/>
              <a:gd name="T36" fmla="*/ 453 w 526"/>
              <a:gd name="T37" fmla="*/ 112 h 117"/>
              <a:gd name="T38" fmla="*/ 400 w 526"/>
              <a:gd name="T39" fmla="*/ 98 h 117"/>
              <a:gd name="T40" fmla="*/ 400 w 526"/>
              <a:gd name="T41" fmla="*/ 98 h 117"/>
              <a:gd name="T42" fmla="*/ 307 w 526"/>
              <a:gd name="T43" fmla="*/ 73 h 117"/>
              <a:gd name="T44" fmla="*/ 258 w 526"/>
              <a:gd name="T45" fmla="*/ 54 h 117"/>
              <a:gd name="T46" fmla="*/ 258 w 526"/>
              <a:gd name="T47" fmla="*/ 54 h 117"/>
              <a:gd name="T48" fmla="*/ 224 w 526"/>
              <a:gd name="T49" fmla="*/ 54 h 117"/>
              <a:gd name="T50" fmla="*/ 93 w 526"/>
              <a:gd name="T51" fmla="*/ 49 h 117"/>
              <a:gd name="T52" fmla="*/ 93 w 526"/>
              <a:gd name="T53" fmla="*/ 49 h 117"/>
              <a:gd name="T54" fmla="*/ 58 w 526"/>
              <a:gd name="T55" fmla="*/ 44 h 117"/>
              <a:gd name="T56" fmla="*/ 34 w 526"/>
              <a:gd name="T57" fmla="*/ 34 h 117"/>
              <a:gd name="T58" fmla="*/ 15 w 526"/>
              <a:gd name="T59" fmla="*/ 20 h 117"/>
              <a:gd name="T60" fmla="*/ 0 w 526"/>
              <a:gd name="T61" fmla="*/ 0 h 117"/>
              <a:gd name="T62" fmla="*/ 0 w 526"/>
              <a:gd name="T63" fmla="*/ 0 h 117"/>
              <a:gd name="T64" fmla="*/ 34 w 526"/>
              <a:gd name="T65" fmla="*/ 10 h 117"/>
              <a:gd name="T66" fmla="*/ 34 w 526"/>
              <a:gd name="T67" fmla="*/ 10 h 117"/>
              <a:gd name="T68" fmla="*/ 97 w 526"/>
              <a:gd name="T69" fmla="*/ 10 h 117"/>
              <a:gd name="T70" fmla="*/ 161 w 526"/>
              <a:gd name="T71" fmla="*/ 5 h 117"/>
              <a:gd name="T72" fmla="*/ 219 w 526"/>
              <a:gd name="T73" fmla="*/ 0 h 117"/>
              <a:gd name="T74" fmla="*/ 283 w 526"/>
              <a:gd name="T75" fmla="*/ 0 h 117"/>
              <a:gd name="T76" fmla="*/ 283 w 526"/>
              <a:gd name="T77" fmla="*/ 0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26" h="117">
                <a:moveTo>
                  <a:pt x="283" y="0"/>
                </a:moveTo>
                <a:lnTo>
                  <a:pt x="283" y="0"/>
                </a:lnTo>
                <a:lnTo>
                  <a:pt x="312" y="5"/>
                </a:lnTo>
                <a:lnTo>
                  <a:pt x="346" y="15"/>
                </a:lnTo>
                <a:lnTo>
                  <a:pt x="405" y="29"/>
                </a:lnTo>
                <a:lnTo>
                  <a:pt x="405" y="29"/>
                </a:lnTo>
                <a:lnTo>
                  <a:pt x="434" y="34"/>
                </a:lnTo>
                <a:lnTo>
                  <a:pt x="468" y="39"/>
                </a:lnTo>
                <a:lnTo>
                  <a:pt x="502" y="44"/>
                </a:lnTo>
                <a:lnTo>
                  <a:pt x="517" y="49"/>
                </a:lnTo>
                <a:lnTo>
                  <a:pt x="526" y="54"/>
                </a:lnTo>
                <a:lnTo>
                  <a:pt x="526" y="54"/>
                </a:lnTo>
                <a:lnTo>
                  <a:pt x="517" y="73"/>
                </a:lnTo>
                <a:lnTo>
                  <a:pt x="502" y="88"/>
                </a:lnTo>
                <a:lnTo>
                  <a:pt x="468" y="117"/>
                </a:lnTo>
                <a:lnTo>
                  <a:pt x="468" y="117"/>
                </a:lnTo>
                <a:lnTo>
                  <a:pt x="468" y="112"/>
                </a:lnTo>
                <a:lnTo>
                  <a:pt x="468" y="112"/>
                </a:lnTo>
                <a:lnTo>
                  <a:pt x="453" y="112"/>
                </a:lnTo>
                <a:lnTo>
                  <a:pt x="400" y="98"/>
                </a:lnTo>
                <a:lnTo>
                  <a:pt x="400" y="98"/>
                </a:lnTo>
                <a:lnTo>
                  <a:pt x="307" y="73"/>
                </a:lnTo>
                <a:lnTo>
                  <a:pt x="258" y="54"/>
                </a:lnTo>
                <a:lnTo>
                  <a:pt x="258" y="54"/>
                </a:lnTo>
                <a:lnTo>
                  <a:pt x="224" y="54"/>
                </a:lnTo>
                <a:lnTo>
                  <a:pt x="93" y="49"/>
                </a:lnTo>
                <a:lnTo>
                  <a:pt x="93" y="49"/>
                </a:lnTo>
                <a:lnTo>
                  <a:pt x="58" y="44"/>
                </a:lnTo>
                <a:lnTo>
                  <a:pt x="34" y="34"/>
                </a:lnTo>
                <a:lnTo>
                  <a:pt x="15" y="20"/>
                </a:lnTo>
                <a:lnTo>
                  <a:pt x="0" y="0"/>
                </a:lnTo>
                <a:lnTo>
                  <a:pt x="0" y="0"/>
                </a:lnTo>
                <a:lnTo>
                  <a:pt x="34" y="10"/>
                </a:lnTo>
                <a:lnTo>
                  <a:pt x="34" y="10"/>
                </a:lnTo>
                <a:lnTo>
                  <a:pt x="97" y="10"/>
                </a:lnTo>
                <a:lnTo>
                  <a:pt x="161" y="5"/>
                </a:lnTo>
                <a:lnTo>
                  <a:pt x="219" y="0"/>
                </a:lnTo>
                <a:lnTo>
                  <a:pt x="283" y="0"/>
                </a:lnTo>
                <a:lnTo>
                  <a:pt x="283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6840537" y="5100638"/>
            <a:ext cx="1176337" cy="441325"/>
          </a:xfrm>
          <a:custGeom>
            <a:avLst/>
            <a:gdLst>
              <a:gd name="T0" fmla="*/ 370 w 741"/>
              <a:gd name="T1" fmla="*/ 234 h 278"/>
              <a:gd name="T2" fmla="*/ 370 w 741"/>
              <a:gd name="T3" fmla="*/ 234 h 278"/>
              <a:gd name="T4" fmla="*/ 443 w 741"/>
              <a:gd name="T5" fmla="*/ 229 h 278"/>
              <a:gd name="T6" fmla="*/ 507 w 741"/>
              <a:gd name="T7" fmla="*/ 214 h 278"/>
              <a:gd name="T8" fmla="*/ 570 w 741"/>
              <a:gd name="T9" fmla="*/ 195 h 278"/>
              <a:gd name="T10" fmla="*/ 624 w 741"/>
              <a:gd name="T11" fmla="*/ 165 h 278"/>
              <a:gd name="T12" fmla="*/ 668 w 741"/>
              <a:gd name="T13" fmla="*/ 131 h 278"/>
              <a:gd name="T14" fmla="*/ 707 w 741"/>
              <a:gd name="T15" fmla="*/ 87 h 278"/>
              <a:gd name="T16" fmla="*/ 716 w 741"/>
              <a:gd name="T17" fmla="*/ 68 h 278"/>
              <a:gd name="T18" fmla="*/ 726 w 741"/>
              <a:gd name="T19" fmla="*/ 44 h 278"/>
              <a:gd name="T20" fmla="*/ 736 w 741"/>
              <a:gd name="T21" fmla="*/ 24 h 278"/>
              <a:gd name="T22" fmla="*/ 736 w 741"/>
              <a:gd name="T23" fmla="*/ 0 h 278"/>
              <a:gd name="T24" fmla="*/ 736 w 741"/>
              <a:gd name="T25" fmla="*/ 0 h 278"/>
              <a:gd name="T26" fmla="*/ 741 w 741"/>
              <a:gd name="T27" fmla="*/ 9 h 278"/>
              <a:gd name="T28" fmla="*/ 741 w 741"/>
              <a:gd name="T29" fmla="*/ 9 h 278"/>
              <a:gd name="T30" fmla="*/ 736 w 741"/>
              <a:gd name="T31" fmla="*/ 34 h 278"/>
              <a:gd name="T32" fmla="*/ 731 w 741"/>
              <a:gd name="T33" fmla="*/ 58 h 278"/>
              <a:gd name="T34" fmla="*/ 721 w 741"/>
              <a:gd name="T35" fmla="*/ 83 h 278"/>
              <a:gd name="T36" fmla="*/ 712 w 741"/>
              <a:gd name="T37" fmla="*/ 107 h 278"/>
              <a:gd name="T38" fmla="*/ 692 w 741"/>
              <a:gd name="T39" fmla="*/ 131 h 278"/>
              <a:gd name="T40" fmla="*/ 677 w 741"/>
              <a:gd name="T41" fmla="*/ 151 h 278"/>
              <a:gd name="T42" fmla="*/ 629 w 741"/>
              <a:gd name="T43" fmla="*/ 190 h 278"/>
              <a:gd name="T44" fmla="*/ 575 w 741"/>
              <a:gd name="T45" fmla="*/ 224 h 278"/>
              <a:gd name="T46" fmla="*/ 517 w 741"/>
              <a:gd name="T47" fmla="*/ 253 h 278"/>
              <a:gd name="T48" fmla="*/ 443 w 741"/>
              <a:gd name="T49" fmla="*/ 268 h 278"/>
              <a:gd name="T50" fmla="*/ 409 w 741"/>
              <a:gd name="T51" fmla="*/ 273 h 278"/>
              <a:gd name="T52" fmla="*/ 370 w 741"/>
              <a:gd name="T53" fmla="*/ 278 h 278"/>
              <a:gd name="T54" fmla="*/ 370 w 741"/>
              <a:gd name="T55" fmla="*/ 278 h 278"/>
              <a:gd name="T56" fmla="*/ 331 w 741"/>
              <a:gd name="T57" fmla="*/ 273 h 278"/>
              <a:gd name="T58" fmla="*/ 297 w 741"/>
              <a:gd name="T59" fmla="*/ 268 h 278"/>
              <a:gd name="T60" fmla="*/ 229 w 741"/>
              <a:gd name="T61" fmla="*/ 253 h 278"/>
              <a:gd name="T62" fmla="*/ 166 w 741"/>
              <a:gd name="T63" fmla="*/ 229 h 278"/>
              <a:gd name="T64" fmla="*/ 112 w 741"/>
              <a:gd name="T65" fmla="*/ 195 h 278"/>
              <a:gd name="T66" fmla="*/ 63 w 741"/>
              <a:gd name="T67" fmla="*/ 156 h 278"/>
              <a:gd name="T68" fmla="*/ 49 w 741"/>
              <a:gd name="T69" fmla="*/ 131 h 278"/>
              <a:gd name="T70" fmla="*/ 29 w 741"/>
              <a:gd name="T71" fmla="*/ 107 h 278"/>
              <a:gd name="T72" fmla="*/ 19 w 741"/>
              <a:gd name="T73" fmla="*/ 87 h 278"/>
              <a:gd name="T74" fmla="*/ 10 w 741"/>
              <a:gd name="T75" fmla="*/ 63 h 278"/>
              <a:gd name="T76" fmla="*/ 5 w 741"/>
              <a:gd name="T77" fmla="*/ 34 h 278"/>
              <a:gd name="T78" fmla="*/ 0 w 741"/>
              <a:gd name="T79" fmla="*/ 9 h 278"/>
              <a:gd name="T80" fmla="*/ 0 w 741"/>
              <a:gd name="T81" fmla="*/ 9 h 278"/>
              <a:gd name="T82" fmla="*/ 0 w 741"/>
              <a:gd name="T83" fmla="*/ 0 h 278"/>
              <a:gd name="T84" fmla="*/ 0 w 741"/>
              <a:gd name="T85" fmla="*/ 0 h 278"/>
              <a:gd name="T86" fmla="*/ 5 w 741"/>
              <a:gd name="T87" fmla="*/ 24 h 278"/>
              <a:gd name="T88" fmla="*/ 10 w 741"/>
              <a:gd name="T89" fmla="*/ 48 h 278"/>
              <a:gd name="T90" fmla="*/ 24 w 741"/>
              <a:gd name="T91" fmla="*/ 73 h 278"/>
              <a:gd name="T92" fmla="*/ 34 w 741"/>
              <a:gd name="T93" fmla="*/ 92 h 278"/>
              <a:gd name="T94" fmla="*/ 68 w 741"/>
              <a:gd name="T95" fmla="*/ 131 h 278"/>
              <a:gd name="T96" fmla="*/ 112 w 741"/>
              <a:gd name="T97" fmla="*/ 165 h 278"/>
              <a:gd name="T98" fmla="*/ 166 w 741"/>
              <a:gd name="T99" fmla="*/ 195 h 278"/>
              <a:gd name="T100" fmla="*/ 229 w 741"/>
              <a:gd name="T101" fmla="*/ 214 h 278"/>
              <a:gd name="T102" fmla="*/ 297 w 741"/>
              <a:gd name="T103" fmla="*/ 229 h 278"/>
              <a:gd name="T104" fmla="*/ 370 w 741"/>
              <a:gd name="T105" fmla="*/ 234 h 278"/>
              <a:gd name="T106" fmla="*/ 370 w 741"/>
              <a:gd name="T107" fmla="*/ 234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41" h="278">
                <a:moveTo>
                  <a:pt x="370" y="234"/>
                </a:moveTo>
                <a:lnTo>
                  <a:pt x="370" y="234"/>
                </a:lnTo>
                <a:lnTo>
                  <a:pt x="443" y="229"/>
                </a:lnTo>
                <a:lnTo>
                  <a:pt x="507" y="214"/>
                </a:lnTo>
                <a:lnTo>
                  <a:pt x="570" y="195"/>
                </a:lnTo>
                <a:lnTo>
                  <a:pt x="624" y="165"/>
                </a:lnTo>
                <a:lnTo>
                  <a:pt x="668" y="131"/>
                </a:lnTo>
                <a:lnTo>
                  <a:pt x="707" y="87"/>
                </a:lnTo>
                <a:lnTo>
                  <a:pt x="716" y="68"/>
                </a:lnTo>
                <a:lnTo>
                  <a:pt x="726" y="44"/>
                </a:lnTo>
                <a:lnTo>
                  <a:pt x="736" y="24"/>
                </a:lnTo>
                <a:lnTo>
                  <a:pt x="736" y="0"/>
                </a:lnTo>
                <a:lnTo>
                  <a:pt x="736" y="0"/>
                </a:lnTo>
                <a:lnTo>
                  <a:pt x="741" y="9"/>
                </a:lnTo>
                <a:lnTo>
                  <a:pt x="741" y="9"/>
                </a:lnTo>
                <a:lnTo>
                  <a:pt x="736" y="34"/>
                </a:lnTo>
                <a:lnTo>
                  <a:pt x="731" y="58"/>
                </a:lnTo>
                <a:lnTo>
                  <a:pt x="721" y="83"/>
                </a:lnTo>
                <a:lnTo>
                  <a:pt x="712" y="107"/>
                </a:lnTo>
                <a:lnTo>
                  <a:pt x="692" y="131"/>
                </a:lnTo>
                <a:lnTo>
                  <a:pt x="677" y="151"/>
                </a:lnTo>
                <a:lnTo>
                  <a:pt x="629" y="190"/>
                </a:lnTo>
                <a:lnTo>
                  <a:pt x="575" y="224"/>
                </a:lnTo>
                <a:lnTo>
                  <a:pt x="517" y="253"/>
                </a:lnTo>
                <a:lnTo>
                  <a:pt x="443" y="268"/>
                </a:lnTo>
                <a:lnTo>
                  <a:pt x="409" y="273"/>
                </a:lnTo>
                <a:lnTo>
                  <a:pt x="370" y="278"/>
                </a:lnTo>
                <a:lnTo>
                  <a:pt x="370" y="278"/>
                </a:lnTo>
                <a:lnTo>
                  <a:pt x="331" y="273"/>
                </a:lnTo>
                <a:lnTo>
                  <a:pt x="297" y="268"/>
                </a:lnTo>
                <a:lnTo>
                  <a:pt x="229" y="253"/>
                </a:lnTo>
                <a:lnTo>
                  <a:pt x="166" y="229"/>
                </a:lnTo>
                <a:lnTo>
                  <a:pt x="112" y="195"/>
                </a:lnTo>
                <a:lnTo>
                  <a:pt x="63" y="156"/>
                </a:lnTo>
                <a:lnTo>
                  <a:pt x="49" y="131"/>
                </a:lnTo>
                <a:lnTo>
                  <a:pt x="29" y="107"/>
                </a:lnTo>
                <a:lnTo>
                  <a:pt x="19" y="87"/>
                </a:lnTo>
                <a:lnTo>
                  <a:pt x="10" y="63"/>
                </a:lnTo>
                <a:lnTo>
                  <a:pt x="5" y="34"/>
                </a:lnTo>
                <a:lnTo>
                  <a:pt x="0" y="9"/>
                </a:lnTo>
                <a:lnTo>
                  <a:pt x="0" y="9"/>
                </a:lnTo>
                <a:lnTo>
                  <a:pt x="0" y="0"/>
                </a:lnTo>
                <a:lnTo>
                  <a:pt x="0" y="0"/>
                </a:lnTo>
                <a:lnTo>
                  <a:pt x="5" y="24"/>
                </a:lnTo>
                <a:lnTo>
                  <a:pt x="10" y="48"/>
                </a:lnTo>
                <a:lnTo>
                  <a:pt x="24" y="73"/>
                </a:lnTo>
                <a:lnTo>
                  <a:pt x="34" y="92"/>
                </a:lnTo>
                <a:lnTo>
                  <a:pt x="68" y="131"/>
                </a:lnTo>
                <a:lnTo>
                  <a:pt x="112" y="165"/>
                </a:lnTo>
                <a:lnTo>
                  <a:pt x="166" y="195"/>
                </a:lnTo>
                <a:lnTo>
                  <a:pt x="229" y="214"/>
                </a:lnTo>
                <a:lnTo>
                  <a:pt x="297" y="229"/>
                </a:lnTo>
                <a:lnTo>
                  <a:pt x="370" y="234"/>
                </a:lnTo>
                <a:lnTo>
                  <a:pt x="370" y="234"/>
                </a:lnTo>
                <a:close/>
              </a:path>
            </a:pathLst>
          </a:custGeom>
          <a:solidFill>
            <a:srgbClr val="F68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7146925" y="4079876"/>
            <a:ext cx="339725" cy="76200"/>
          </a:xfrm>
          <a:custGeom>
            <a:avLst/>
            <a:gdLst>
              <a:gd name="T0" fmla="*/ 214 w 214"/>
              <a:gd name="T1" fmla="*/ 4 h 48"/>
              <a:gd name="T2" fmla="*/ 214 w 214"/>
              <a:gd name="T3" fmla="*/ 4 h 48"/>
              <a:gd name="T4" fmla="*/ 194 w 214"/>
              <a:gd name="T5" fmla="*/ 19 h 48"/>
              <a:gd name="T6" fmla="*/ 175 w 214"/>
              <a:gd name="T7" fmla="*/ 29 h 48"/>
              <a:gd name="T8" fmla="*/ 146 w 214"/>
              <a:gd name="T9" fmla="*/ 43 h 48"/>
              <a:gd name="T10" fmla="*/ 116 w 214"/>
              <a:gd name="T11" fmla="*/ 48 h 48"/>
              <a:gd name="T12" fmla="*/ 82 w 214"/>
              <a:gd name="T13" fmla="*/ 43 h 48"/>
              <a:gd name="T14" fmla="*/ 63 w 214"/>
              <a:gd name="T15" fmla="*/ 39 h 48"/>
              <a:gd name="T16" fmla="*/ 43 w 214"/>
              <a:gd name="T17" fmla="*/ 29 h 48"/>
              <a:gd name="T18" fmla="*/ 19 w 214"/>
              <a:gd name="T19" fmla="*/ 14 h 48"/>
              <a:gd name="T20" fmla="*/ 0 w 214"/>
              <a:gd name="T21" fmla="*/ 0 h 48"/>
              <a:gd name="T22" fmla="*/ 0 w 214"/>
              <a:gd name="T23" fmla="*/ 0 h 48"/>
              <a:gd name="T24" fmla="*/ 19 w 214"/>
              <a:gd name="T25" fmla="*/ 4 h 48"/>
              <a:gd name="T26" fmla="*/ 68 w 214"/>
              <a:gd name="T27" fmla="*/ 19 h 48"/>
              <a:gd name="T28" fmla="*/ 97 w 214"/>
              <a:gd name="T29" fmla="*/ 24 h 48"/>
              <a:gd name="T30" fmla="*/ 136 w 214"/>
              <a:gd name="T31" fmla="*/ 24 h 48"/>
              <a:gd name="T32" fmla="*/ 175 w 214"/>
              <a:gd name="T33" fmla="*/ 19 h 48"/>
              <a:gd name="T34" fmla="*/ 214 w 214"/>
              <a:gd name="T35" fmla="*/ 4 h 48"/>
              <a:gd name="T36" fmla="*/ 214 w 214"/>
              <a:gd name="T37" fmla="*/ 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14" h="48">
                <a:moveTo>
                  <a:pt x="214" y="4"/>
                </a:moveTo>
                <a:lnTo>
                  <a:pt x="214" y="4"/>
                </a:lnTo>
                <a:lnTo>
                  <a:pt x="194" y="19"/>
                </a:lnTo>
                <a:lnTo>
                  <a:pt x="175" y="29"/>
                </a:lnTo>
                <a:lnTo>
                  <a:pt x="146" y="43"/>
                </a:lnTo>
                <a:lnTo>
                  <a:pt x="116" y="48"/>
                </a:lnTo>
                <a:lnTo>
                  <a:pt x="82" y="43"/>
                </a:lnTo>
                <a:lnTo>
                  <a:pt x="63" y="39"/>
                </a:lnTo>
                <a:lnTo>
                  <a:pt x="43" y="29"/>
                </a:lnTo>
                <a:lnTo>
                  <a:pt x="19" y="14"/>
                </a:lnTo>
                <a:lnTo>
                  <a:pt x="0" y="0"/>
                </a:lnTo>
                <a:lnTo>
                  <a:pt x="0" y="0"/>
                </a:lnTo>
                <a:lnTo>
                  <a:pt x="19" y="4"/>
                </a:lnTo>
                <a:lnTo>
                  <a:pt x="68" y="19"/>
                </a:lnTo>
                <a:lnTo>
                  <a:pt x="97" y="24"/>
                </a:lnTo>
                <a:lnTo>
                  <a:pt x="136" y="24"/>
                </a:lnTo>
                <a:lnTo>
                  <a:pt x="175" y="19"/>
                </a:lnTo>
                <a:lnTo>
                  <a:pt x="214" y="4"/>
                </a:lnTo>
                <a:lnTo>
                  <a:pt x="214" y="4"/>
                </a:lnTo>
                <a:close/>
              </a:path>
            </a:pathLst>
          </a:custGeom>
          <a:solidFill>
            <a:srgbClr val="FDB9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6681788" y="3498851"/>
            <a:ext cx="147637" cy="123825"/>
          </a:xfrm>
          <a:custGeom>
            <a:avLst/>
            <a:gdLst>
              <a:gd name="T0" fmla="*/ 0 w 93"/>
              <a:gd name="T1" fmla="*/ 78 h 78"/>
              <a:gd name="T2" fmla="*/ 0 w 93"/>
              <a:gd name="T3" fmla="*/ 78 h 78"/>
              <a:gd name="T4" fmla="*/ 0 w 93"/>
              <a:gd name="T5" fmla="*/ 63 h 78"/>
              <a:gd name="T6" fmla="*/ 0 w 93"/>
              <a:gd name="T7" fmla="*/ 44 h 78"/>
              <a:gd name="T8" fmla="*/ 5 w 93"/>
              <a:gd name="T9" fmla="*/ 24 h 78"/>
              <a:gd name="T10" fmla="*/ 15 w 93"/>
              <a:gd name="T11" fmla="*/ 10 h 78"/>
              <a:gd name="T12" fmla="*/ 20 w 93"/>
              <a:gd name="T13" fmla="*/ 5 h 78"/>
              <a:gd name="T14" fmla="*/ 29 w 93"/>
              <a:gd name="T15" fmla="*/ 0 h 78"/>
              <a:gd name="T16" fmla="*/ 44 w 93"/>
              <a:gd name="T17" fmla="*/ 0 h 78"/>
              <a:gd name="T18" fmla="*/ 59 w 93"/>
              <a:gd name="T19" fmla="*/ 5 h 78"/>
              <a:gd name="T20" fmla="*/ 93 w 93"/>
              <a:gd name="T21" fmla="*/ 19 h 78"/>
              <a:gd name="T22" fmla="*/ 93 w 93"/>
              <a:gd name="T23" fmla="*/ 19 h 78"/>
              <a:gd name="T24" fmla="*/ 78 w 93"/>
              <a:gd name="T25" fmla="*/ 15 h 78"/>
              <a:gd name="T26" fmla="*/ 63 w 93"/>
              <a:gd name="T27" fmla="*/ 15 h 78"/>
              <a:gd name="T28" fmla="*/ 49 w 93"/>
              <a:gd name="T29" fmla="*/ 15 h 78"/>
              <a:gd name="T30" fmla="*/ 29 w 93"/>
              <a:gd name="T31" fmla="*/ 19 h 78"/>
              <a:gd name="T32" fmla="*/ 15 w 93"/>
              <a:gd name="T33" fmla="*/ 34 h 78"/>
              <a:gd name="T34" fmla="*/ 5 w 93"/>
              <a:gd name="T35" fmla="*/ 49 h 78"/>
              <a:gd name="T36" fmla="*/ 0 w 93"/>
              <a:gd name="T37" fmla="*/ 78 h 78"/>
              <a:gd name="T38" fmla="*/ 0 w 93"/>
              <a:gd name="T3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3" h="78">
                <a:moveTo>
                  <a:pt x="0" y="78"/>
                </a:moveTo>
                <a:lnTo>
                  <a:pt x="0" y="78"/>
                </a:lnTo>
                <a:lnTo>
                  <a:pt x="0" y="63"/>
                </a:lnTo>
                <a:lnTo>
                  <a:pt x="0" y="44"/>
                </a:lnTo>
                <a:lnTo>
                  <a:pt x="5" y="24"/>
                </a:lnTo>
                <a:lnTo>
                  <a:pt x="15" y="10"/>
                </a:lnTo>
                <a:lnTo>
                  <a:pt x="20" y="5"/>
                </a:lnTo>
                <a:lnTo>
                  <a:pt x="29" y="0"/>
                </a:lnTo>
                <a:lnTo>
                  <a:pt x="44" y="0"/>
                </a:lnTo>
                <a:lnTo>
                  <a:pt x="59" y="5"/>
                </a:lnTo>
                <a:lnTo>
                  <a:pt x="93" y="19"/>
                </a:lnTo>
                <a:lnTo>
                  <a:pt x="93" y="19"/>
                </a:lnTo>
                <a:lnTo>
                  <a:pt x="78" y="15"/>
                </a:lnTo>
                <a:lnTo>
                  <a:pt x="63" y="15"/>
                </a:lnTo>
                <a:lnTo>
                  <a:pt x="49" y="15"/>
                </a:lnTo>
                <a:lnTo>
                  <a:pt x="29" y="19"/>
                </a:lnTo>
                <a:lnTo>
                  <a:pt x="15" y="34"/>
                </a:lnTo>
                <a:lnTo>
                  <a:pt x="5" y="49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rgbClr val="FDB9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7842250" y="3529013"/>
            <a:ext cx="163512" cy="117475"/>
          </a:xfrm>
          <a:custGeom>
            <a:avLst/>
            <a:gdLst>
              <a:gd name="T0" fmla="*/ 0 w 103"/>
              <a:gd name="T1" fmla="*/ 30 h 74"/>
              <a:gd name="T2" fmla="*/ 0 w 103"/>
              <a:gd name="T3" fmla="*/ 30 h 74"/>
              <a:gd name="T4" fmla="*/ 15 w 103"/>
              <a:gd name="T5" fmla="*/ 15 h 74"/>
              <a:gd name="T6" fmla="*/ 29 w 103"/>
              <a:gd name="T7" fmla="*/ 5 h 74"/>
              <a:gd name="T8" fmla="*/ 49 w 103"/>
              <a:gd name="T9" fmla="*/ 0 h 74"/>
              <a:gd name="T10" fmla="*/ 68 w 103"/>
              <a:gd name="T11" fmla="*/ 0 h 74"/>
              <a:gd name="T12" fmla="*/ 73 w 103"/>
              <a:gd name="T13" fmla="*/ 5 h 74"/>
              <a:gd name="T14" fmla="*/ 83 w 103"/>
              <a:gd name="T15" fmla="*/ 10 h 74"/>
              <a:gd name="T16" fmla="*/ 88 w 103"/>
              <a:gd name="T17" fmla="*/ 20 h 74"/>
              <a:gd name="T18" fmla="*/ 93 w 103"/>
              <a:gd name="T19" fmla="*/ 35 h 74"/>
              <a:gd name="T20" fmla="*/ 103 w 103"/>
              <a:gd name="T21" fmla="*/ 74 h 74"/>
              <a:gd name="T22" fmla="*/ 103 w 103"/>
              <a:gd name="T23" fmla="*/ 74 h 74"/>
              <a:gd name="T24" fmla="*/ 98 w 103"/>
              <a:gd name="T25" fmla="*/ 59 h 74"/>
              <a:gd name="T26" fmla="*/ 88 w 103"/>
              <a:gd name="T27" fmla="*/ 44 h 74"/>
              <a:gd name="T28" fmla="*/ 78 w 103"/>
              <a:gd name="T29" fmla="*/ 35 h 74"/>
              <a:gd name="T30" fmla="*/ 68 w 103"/>
              <a:gd name="T31" fmla="*/ 20 h 74"/>
              <a:gd name="T32" fmla="*/ 49 w 103"/>
              <a:gd name="T33" fmla="*/ 15 h 74"/>
              <a:gd name="T34" fmla="*/ 25 w 103"/>
              <a:gd name="T35" fmla="*/ 15 h 74"/>
              <a:gd name="T36" fmla="*/ 0 w 103"/>
              <a:gd name="T37" fmla="*/ 30 h 74"/>
              <a:gd name="T38" fmla="*/ 0 w 103"/>
              <a:gd name="T39" fmla="*/ 3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3" h="74">
                <a:moveTo>
                  <a:pt x="0" y="30"/>
                </a:moveTo>
                <a:lnTo>
                  <a:pt x="0" y="30"/>
                </a:lnTo>
                <a:lnTo>
                  <a:pt x="15" y="15"/>
                </a:lnTo>
                <a:lnTo>
                  <a:pt x="29" y="5"/>
                </a:lnTo>
                <a:lnTo>
                  <a:pt x="49" y="0"/>
                </a:lnTo>
                <a:lnTo>
                  <a:pt x="68" y="0"/>
                </a:lnTo>
                <a:lnTo>
                  <a:pt x="73" y="5"/>
                </a:lnTo>
                <a:lnTo>
                  <a:pt x="83" y="10"/>
                </a:lnTo>
                <a:lnTo>
                  <a:pt x="88" y="20"/>
                </a:lnTo>
                <a:lnTo>
                  <a:pt x="93" y="35"/>
                </a:lnTo>
                <a:lnTo>
                  <a:pt x="103" y="74"/>
                </a:lnTo>
                <a:lnTo>
                  <a:pt x="103" y="74"/>
                </a:lnTo>
                <a:lnTo>
                  <a:pt x="98" y="59"/>
                </a:lnTo>
                <a:lnTo>
                  <a:pt x="88" y="44"/>
                </a:lnTo>
                <a:lnTo>
                  <a:pt x="78" y="35"/>
                </a:lnTo>
                <a:lnTo>
                  <a:pt x="68" y="20"/>
                </a:lnTo>
                <a:lnTo>
                  <a:pt x="49" y="15"/>
                </a:lnTo>
                <a:lnTo>
                  <a:pt x="25" y="15"/>
                </a:lnTo>
                <a:lnTo>
                  <a:pt x="0" y="30"/>
                </a:lnTo>
                <a:lnTo>
                  <a:pt x="0" y="30"/>
                </a:lnTo>
                <a:close/>
              </a:path>
            </a:pathLst>
          </a:custGeom>
          <a:solidFill>
            <a:srgbClr val="FDB9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638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0546" y="670248"/>
            <a:ext cx="8893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Nevýhody vektorové grafiky</a:t>
            </a:r>
            <a:endParaRPr lang="cs-CZ" sz="3600" dirty="0" smtClean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0546" y="1268760"/>
            <a:ext cx="428811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oproti rastrové grafice zpravidla složitější pořízení obrázku. V rastrové grafice lze obrázek snadno pořídit pomocí fotografie.</a:t>
            </a:r>
          </a:p>
          <a:p>
            <a:r>
              <a:rPr lang="cs-CZ" sz="2800" dirty="0"/>
              <a:t>překročí-li složitost grafického objektu určitou mez, začne být vektorová grafika náročnější na paměť, procesor, velikost disku než grafika bitmapová. </a:t>
            </a:r>
          </a:p>
        </p:txBody>
      </p:sp>
      <p:sp>
        <p:nvSpPr>
          <p:cNvPr id="7" name="AutoShape 3"/>
          <p:cNvSpPr>
            <a:spLocks noChangeAspect="1" noChangeArrowheads="1" noTextEdit="1"/>
          </p:cNvSpPr>
          <p:nvPr/>
        </p:nvSpPr>
        <p:spPr bwMode="auto">
          <a:xfrm>
            <a:off x="4538663" y="2005013"/>
            <a:ext cx="4541837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>
            <a:off x="5978525" y="2244726"/>
            <a:ext cx="2800350" cy="2755900"/>
          </a:xfrm>
          <a:custGeom>
            <a:avLst/>
            <a:gdLst>
              <a:gd name="T0" fmla="*/ 882 w 1764"/>
              <a:gd name="T1" fmla="*/ 0 h 1736"/>
              <a:gd name="T2" fmla="*/ 706 w 1764"/>
              <a:gd name="T3" fmla="*/ 20 h 1736"/>
              <a:gd name="T4" fmla="*/ 541 w 1764"/>
              <a:gd name="T5" fmla="*/ 68 h 1736"/>
              <a:gd name="T6" fmla="*/ 389 w 1764"/>
              <a:gd name="T7" fmla="*/ 146 h 1736"/>
              <a:gd name="T8" fmla="*/ 258 w 1764"/>
              <a:gd name="T9" fmla="*/ 254 h 1736"/>
              <a:gd name="T10" fmla="*/ 151 w 1764"/>
              <a:gd name="T11" fmla="*/ 385 h 1736"/>
              <a:gd name="T12" fmla="*/ 68 w 1764"/>
              <a:gd name="T13" fmla="*/ 532 h 1736"/>
              <a:gd name="T14" fmla="*/ 19 w 1764"/>
              <a:gd name="T15" fmla="*/ 692 h 1736"/>
              <a:gd name="T16" fmla="*/ 0 w 1764"/>
              <a:gd name="T17" fmla="*/ 868 h 1736"/>
              <a:gd name="T18" fmla="*/ 4 w 1764"/>
              <a:gd name="T19" fmla="*/ 956 h 1736"/>
              <a:gd name="T20" fmla="*/ 39 w 1764"/>
              <a:gd name="T21" fmla="*/ 1126 h 1736"/>
              <a:gd name="T22" fmla="*/ 107 w 1764"/>
              <a:gd name="T23" fmla="*/ 1282 h 1736"/>
              <a:gd name="T24" fmla="*/ 199 w 1764"/>
              <a:gd name="T25" fmla="*/ 1419 h 1736"/>
              <a:gd name="T26" fmla="*/ 321 w 1764"/>
              <a:gd name="T27" fmla="*/ 1536 h 1736"/>
              <a:gd name="T28" fmla="*/ 463 w 1764"/>
              <a:gd name="T29" fmla="*/ 1633 h 1736"/>
              <a:gd name="T30" fmla="*/ 619 w 1764"/>
              <a:gd name="T31" fmla="*/ 1697 h 1736"/>
              <a:gd name="T32" fmla="*/ 789 w 1764"/>
              <a:gd name="T33" fmla="*/ 1731 h 1736"/>
              <a:gd name="T34" fmla="*/ 882 w 1764"/>
              <a:gd name="T35" fmla="*/ 1736 h 1736"/>
              <a:gd name="T36" fmla="*/ 1057 w 1764"/>
              <a:gd name="T37" fmla="*/ 1721 h 1736"/>
              <a:gd name="T38" fmla="*/ 1223 w 1764"/>
              <a:gd name="T39" fmla="*/ 1667 h 1736"/>
              <a:gd name="T40" fmla="*/ 1374 w 1764"/>
              <a:gd name="T41" fmla="*/ 1589 h 1736"/>
              <a:gd name="T42" fmla="*/ 1506 w 1764"/>
              <a:gd name="T43" fmla="*/ 1482 h 1736"/>
              <a:gd name="T44" fmla="*/ 1613 w 1764"/>
              <a:gd name="T45" fmla="*/ 1355 h 1736"/>
              <a:gd name="T46" fmla="*/ 1691 w 1764"/>
              <a:gd name="T47" fmla="*/ 1204 h 1736"/>
              <a:gd name="T48" fmla="*/ 1744 w 1764"/>
              <a:gd name="T49" fmla="*/ 1043 h 1736"/>
              <a:gd name="T50" fmla="*/ 1764 w 1764"/>
              <a:gd name="T51" fmla="*/ 868 h 1736"/>
              <a:gd name="T52" fmla="*/ 1759 w 1764"/>
              <a:gd name="T53" fmla="*/ 780 h 1736"/>
              <a:gd name="T54" fmla="*/ 1725 w 1764"/>
              <a:gd name="T55" fmla="*/ 610 h 1736"/>
              <a:gd name="T56" fmla="*/ 1657 w 1764"/>
              <a:gd name="T57" fmla="*/ 454 h 1736"/>
              <a:gd name="T58" fmla="*/ 1559 w 1764"/>
              <a:gd name="T59" fmla="*/ 317 h 1736"/>
              <a:gd name="T60" fmla="*/ 1442 w 1764"/>
              <a:gd name="T61" fmla="*/ 200 h 1736"/>
              <a:gd name="T62" fmla="*/ 1301 w 1764"/>
              <a:gd name="T63" fmla="*/ 107 h 1736"/>
              <a:gd name="T64" fmla="*/ 1145 w 1764"/>
              <a:gd name="T65" fmla="*/ 39 h 1736"/>
              <a:gd name="T66" fmla="*/ 969 w 1764"/>
              <a:gd name="T67" fmla="*/ 5 h 1736"/>
              <a:gd name="T68" fmla="*/ 882 w 1764"/>
              <a:gd name="T69" fmla="*/ 0 h 1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4" h="1736">
                <a:moveTo>
                  <a:pt x="882" y="0"/>
                </a:moveTo>
                <a:lnTo>
                  <a:pt x="882" y="0"/>
                </a:lnTo>
                <a:lnTo>
                  <a:pt x="789" y="5"/>
                </a:lnTo>
                <a:lnTo>
                  <a:pt x="706" y="20"/>
                </a:lnTo>
                <a:lnTo>
                  <a:pt x="619" y="39"/>
                </a:lnTo>
                <a:lnTo>
                  <a:pt x="541" y="68"/>
                </a:lnTo>
                <a:lnTo>
                  <a:pt x="463" y="107"/>
                </a:lnTo>
                <a:lnTo>
                  <a:pt x="389" y="146"/>
                </a:lnTo>
                <a:lnTo>
                  <a:pt x="321" y="200"/>
                </a:lnTo>
                <a:lnTo>
                  <a:pt x="258" y="254"/>
                </a:lnTo>
                <a:lnTo>
                  <a:pt x="199" y="317"/>
                </a:lnTo>
                <a:lnTo>
                  <a:pt x="151" y="385"/>
                </a:lnTo>
                <a:lnTo>
                  <a:pt x="107" y="454"/>
                </a:lnTo>
                <a:lnTo>
                  <a:pt x="68" y="532"/>
                </a:lnTo>
                <a:lnTo>
                  <a:pt x="39" y="610"/>
                </a:lnTo>
                <a:lnTo>
                  <a:pt x="19" y="692"/>
                </a:lnTo>
                <a:lnTo>
                  <a:pt x="4" y="780"/>
                </a:lnTo>
                <a:lnTo>
                  <a:pt x="0" y="868"/>
                </a:lnTo>
                <a:lnTo>
                  <a:pt x="0" y="868"/>
                </a:lnTo>
                <a:lnTo>
                  <a:pt x="4" y="956"/>
                </a:lnTo>
                <a:lnTo>
                  <a:pt x="19" y="1043"/>
                </a:lnTo>
                <a:lnTo>
                  <a:pt x="39" y="1126"/>
                </a:lnTo>
                <a:lnTo>
                  <a:pt x="68" y="1204"/>
                </a:lnTo>
                <a:lnTo>
                  <a:pt x="107" y="1282"/>
                </a:lnTo>
                <a:lnTo>
                  <a:pt x="151" y="1355"/>
                </a:lnTo>
                <a:lnTo>
                  <a:pt x="199" y="1419"/>
                </a:lnTo>
                <a:lnTo>
                  <a:pt x="258" y="1482"/>
                </a:lnTo>
                <a:lnTo>
                  <a:pt x="321" y="1536"/>
                </a:lnTo>
                <a:lnTo>
                  <a:pt x="389" y="1589"/>
                </a:lnTo>
                <a:lnTo>
                  <a:pt x="463" y="1633"/>
                </a:lnTo>
                <a:lnTo>
                  <a:pt x="541" y="1667"/>
                </a:lnTo>
                <a:lnTo>
                  <a:pt x="619" y="1697"/>
                </a:lnTo>
                <a:lnTo>
                  <a:pt x="706" y="1721"/>
                </a:lnTo>
                <a:lnTo>
                  <a:pt x="789" y="1731"/>
                </a:lnTo>
                <a:lnTo>
                  <a:pt x="882" y="1736"/>
                </a:lnTo>
                <a:lnTo>
                  <a:pt x="882" y="1736"/>
                </a:lnTo>
                <a:lnTo>
                  <a:pt x="969" y="1731"/>
                </a:lnTo>
                <a:lnTo>
                  <a:pt x="1057" y="1721"/>
                </a:lnTo>
                <a:lnTo>
                  <a:pt x="1145" y="1697"/>
                </a:lnTo>
                <a:lnTo>
                  <a:pt x="1223" y="1667"/>
                </a:lnTo>
                <a:lnTo>
                  <a:pt x="1301" y="1633"/>
                </a:lnTo>
                <a:lnTo>
                  <a:pt x="1374" y="1589"/>
                </a:lnTo>
                <a:lnTo>
                  <a:pt x="1442" y="1536"/>
                </a:lnTo>
                <a:lnTo>
                  <a:pt x="1506" y="1482"/>
                </a:lnTo>
                <a:lnTo>
                  <a:pt x="1559" y="1419"/>
                </a:lnTo>
                <a:lnTo>
                  <a:pt x="1613" y="1355"/>
                </a:lnTo>
                <a:lnTo>
                  <a:pt x="1657" y="1282"/>
                </a:lnTo>
                <a:lnTo>
                  <a:pt x="1691" y="1204"/>
                </a:lnTo>
                <a:lnTo>
                  <a:pt x="1725" y="1126"/>
                </a:lnTo>
                <a:lnTo>
                  <a:pt x="1744" y="1043"/>
                </a:lnTo>
                <a:lnTo>
                  <a:pt x="1759" y="956"/>
                </a:lnTo>
                <a:lnTo>
                  <a:pt x="1764" y="868"/>
                </a:lnTo>
                <a:lnTo>
                  <a:pt x="1764" y="868"/>
                </a:lnTo>
                <a:lnTo>
                  <a:pt x="1759" y="780"/>
                </a:lnTo>
                <a:lnTo>
                  <a:pt x="1744" y="692"/>
                </a:lnTo>
                <a:lnTo>
                  <a:pt x="1725" y="610"/>
                </a:lnTo>
                <a:lnTo>
                  <a:pt x="1691" y="532"/>
                </a:lnTo>
                <a:lnTo>
                  <a:pt x="1657" y="454"/>
                </a:lnTo>
                <a:lnTo>
                  <a:pt x="1613" y="385"/>
                </a:lnTo>
                <a:lnTo>
                  <a:pt x="1559" y="317"/>
                </a:lnTo>
                <a:lnTo>
                  <a:pt x="1506" y="254"/>
                </a:lnTo>
                <a:lnTo>
                  <a:pt x="1442" y="200"/>
                </a:lnTo>
                <a:lnTo>
                  <a:pt x="1374" y="146"/>
                </a:lnTo>
                <a:lnTo>
                  <a:pt x="1301" y="107"/>
                </a:lnTo>
                <a:lnTo>
                  <a:pt x="1223" y="68"/>
                </a:lnTo>
                <a:lnTo>
                  <a:pt x="1145" y="39"/>
                </a:lnTo>
                <a:lnTo>
                  <a:pt x="1057" y="20"/>
                </a:lnTo>
                <a:lnTo>
                  <a:pt x="969" y="5"/>
                </a:lnTo>
                <a:lnTo>
                  <a:pt x="882" y="0"/>
                </a:lnTo>
                <a:lnTo>
                  <a:pt x="882" y="0"/>
                </a:lnTo>
                <a:close/>
              </a:path>
            </a:pathLst>
          </a:custGeom>
          <a:solidFill>
            <a:srgbClr val="FFF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5978525" y="2236788"/>
            <a:ext cx="2808287" cy="2771775"/>
          </a:xfrm>
          <a:custGeom>
            <a:avLst/>
            <a:gdLst>
              <a:gd name="T0" fmla="*/ 882 w 1769"/>
              <a:gd name="T1" fmla="*/ 0 h 1746"/>
              <a:gd name="T2" fmla="*/ 706 w 1769"/>
              <a:gd name="T3" fmla="*/ 15 h 1746"/>
              <a:gd name="T4" fmla="*/ 541 w 1769"/>
              <a:gd name="T5" fmla="*/ 69 h 1746"/>
              <a:gd name="T6" fmla="*/ 389 w 1769"/>
              <a:gd name="T7" fmla="*/ 147 h 1746"/>
              <a:gd name="T8" fmla="*/ 258 w 1769"/>
              <a:gd name="T9" fmla="*/ 254 h 1746"/>
              <a:gd name="T10" fmla="*/ 151 w 1769"/>
              <a:gd name="T11" fmla="*/ 385 h 1746"/>
              <a:gd name="T12" fmla="*/ 68 w 1769"/>
              <a:gd name="T13" fmla="*/ 532 h 1746"/>
              <a:gd name="T14" fmla="*/ 14 w 1769"/>
              <a:gd name="T15" fmla="*/ 697 h 1746"/>
              <a:gd name="T16" fmla="*/ 0 w 1769"/>
              <a:gd name="T17" fmla="*/ 873 h 1746"/>
              <a:gd name="T18" fmla="*/ 4 w 1769"/>
              <a:gd name="T19" fmla="*/ 961 h 1746"/>
              <a:gd name="T20" fmla="*/ 39 w 1769"/>
              <a:gd name="T21" fmla="*/ 1131 h 1746"/>
              <a:gd name="T22" fmla="*/ 107 w 1769"/>
              <a:gd name="T23" fmla="*/ 1287 h 1746"/>
              <a:gd name="T24" fmla="*/ 199 w 1769"/>
              <a:gd name="T25" fmla="*/ 1429 h 1746"/>
              <a:gd name="T26" fmla="*/ 321 w 1769"/>
              <a:gd name="T27" fmla="*/ 1546 h 1746"/>
              <a:gd name="T28" fmla="*/ 463 w 1769"/>
              <a:gd name="T29" fmla="*/ 1638 h 1746"/>
              <a:gd name="T30" fmla="*/ 623 w 1769"/>
              <a:gd name="T31" fmla="*/ 1707 h 1746"/>
              <a:gd name="T32" fmla="*/ 794 w 1769"/>
              <a:gd name="T33" fmla="*/ 1741 h 1746"/>
              <a:gd name="T34" fmla="*/ 882 w 1769"/>
              <a:gd name="T35" fmla="*/ 1746 h 1746"/>
              <a:gd name="T36" fmla="*/ 1062 w 1769"/>
              <a:gd name="T37" fmla="*/ 1726 h 1746"/>
              <a:gd name="T38" fmla="*/ 1228 w 1769"/>
              <a:gd name="T39" fmla="*/ 1677 h 1746"/>
              <a:gd name="T40" fmla="*/ 1379 w 1769"/>
              <a:gd name="T41" fmla="*/ 1594 h 1746"/>
              <a:gd name="T42" fmla="*/ 1510 w 1769"/>
              <a:gd name="T43" fmla="*/ 1487 h 1746"/>
              <a:gd name="T44" fmla="*/ 1618 w 1769"/>
              <a:gd name="T45" fmla="*/ 1360 h 1746"/>
              <a:gd name="T46" fmla="*/ 1701 w 1769"/>
              <a:gd name="T47" fmla="*/ 1209 h 1746"/>
              <a:gd name="T48" fmla="*/ 1754 w 1769"/>
              <a:gd name="T49" fmla="*/ 1048 h 1746"/>
              <a:gd name="T50" fmla="*/ 1769 w 1769"/>
              <a:gd name="T51" fmla="*/ 873 h 1746"/>
              <a:gd name="T52" fmla="*/ 1764 w 1769"/>
              <a:gd name="T53" fmla="*/ 785 h 1746"/>
              <a:gd name="T54" fmla="*/ 1730 w 1769"/>
              <a:gd name="T55" fmla="*/ 615 h 1746"/>
              <a:gd name="T56" fmla="*/ 1662 w 1769"/>
              <a:gd name="T57" fmla="*/ 459 h 1746"/>
              <a:gd name="T58" fmla="*/ 1569 w 1769"/>
              <a:gd name="T59" fmla="*/ 317 h 1746"/>
              <a:gd name="T60" fmla="*/ 1447 w 1769"/>
              <a:gd name="T61" fmla="*/ 200 h 1746"/>
              <a:gd name="T62" fmla="*/ 1306 w 1769"/>
              <a:gd name="T63" fmla="*/ 103 h 1746"/>
              <a:gd name="T64" fmla="*/ 1145 w 1769"/>
              <a:gd name="T65" fmla="*/ 39 h 1746"/>
              <a:gd name="T66" fmla="*/ 974 w 1769"/>
              <a:gd name="T67" fmla="*/ 5 h 1746"/>
              <a:gd name="T68" fmla="*/ 882 w 1769"/>
              <a:gd name="T69" fmla="*/ 0 h 1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69" h="1746">
                <a:moveTo>
                  <a:pt x="882" y="0"/>
                </a:moveTo>
                <a:lnTo>
                  <a:pt x="882" y="0"/>
                </a:lnTo>
                <a:lnTo>
                  <a:pt x="794" y="5"/>
                </a:lnTo>
                <a:lnTo>
                  <a:pt x="706" y="15"/>
                </a:lnTo>
                <a:lnTo>
                  <a:pt x="623" y="39"/>
                </a:lnTo>
                <a:lnTo>
                  <a:pt x="541" y="69"/>
                </a:lnTo>
                <a:lnTo>
                  <a:pt x="463" y="103"/>
                </a:lnTo>
                <a:lnTo>
                  <a:pt x="389" y="147"/>
                </a:lnTo>
                <a:lnTo>
                  <a:pt x="321" y="200"/>
                </a:lnTo>
                <a:lnTo>
                  <a:pt x="258" y="254"/>
                </a:lnTo>
                <a:lnTo>
                  <a:pt x="199" y="317"/>
                </a:lnTo>
                <a:lnTo>
                  <a:pt x="151" y="385"/>
                </a:lnTo>
                <a:lnTo>
                  <a:pt x="107" y="459"/>
                </a:lnTo>
                <a:lnTo>
                  <a:pt x="68" y="532"/>
                </a:lnTo>
                <a:lnTo>
                  <a:pt x="39" y="615"/>
                </a:lnTo>
                <a:lnTo>
                  <a:pt x="14" y="697"/>
                </a:lnTo>
                <a:lnTo>
                  <a:pt x="4" y="785"/>
                </a:lnTo>
                <a:lnTo>
                  <a:pt x="0" y="873"/>
                </a:lnTo>
                <a:lnTo>
                  <a:pt x="0" y="873"/>
                </a:lnTo>
                <a:lnTo>
                  <a:pt x="4" y="961"/>
                </a:lnTo>
                <a:lnTo>
                  <a:pt x="14" y="1048"/>
                </a:lnTo>
                <a:lnTo>
                  <a:pt x="39" y="1131"/>
                </a:lnTo>
                <a:lnTo>
                  <a:pt x="68" y="1209"/>
                </a:lnTo>
                <a:lnTo>
                  <a:pt x="107" y="1287"/>
                </a:lnTo>
                <a:lnTo>
                  <a:pt x="151" y="1360"/>
                </a:lnTo>
                <a:lnTo>
                  <a:pt x="199" y="1429"/>
                </a:lnTo>
                <a:lnTo>
                  <a:pt x="258" y="1487"/>
                </a:lnTo>
                <a:lnTo>
                  <a:pt x="321" y="1546"/>
                </a:lnTo>
                <a:lnTo>
                  <a:pt x="389" y="1594"/>
                </a:lnTo>
                <a:lnTo>
                  <a:pt x="463" y="1638"/>
                </a:lnTo>
                <a:lnTo>
                  <a:pt x="541" y="1677"/>
                </a:lnTo>
                <a:lnTo>
                  <a:pt x="623" y="1707"/>
                </a:lnTo>
                <a:lnTo>
                  <a:pt x="706" y="1726"/>
                </a:lnTo>
                <a:lnTo>
                  <a:pt x="794" y="1741"/>
                </a:lnTo>
                <a:lnTo>
                  <a:pt x="882" y="1746"/>
                </a:lnTo>
                <a:lnTo>
                  <a:pt x="882" y="1746"/>
                </a:lnTo>
                <a:lnTo>
                  <a:pt x="974" y="1741"/>
                </a:lnTo>
                <a:lnTo>
                  <a:pt x="1062" y="1726"/>
                </a:lnTo>
                <a:lnTo>
                  <a:pt x="1145" y="1707"/>
                </a:lnTo>
                <a:lnTo>
                  <a:pt x="1228" y="1677"/>
                </a:lnTo>
                <a:lnTo>
                  <a:pt x="1306" y="1638"/>
                </a:lnTo>
                <a:lnTo>
                  <a:pt x="1379" y="1594"/>
                </a:lnTo>
                <a:lnTo>
                  <a:pt x="1447" y="1546"/>
                </a:lnTo>
                <a:lnTo>
                  <a:pt x="1510" y="1487"/>
                </a:lnTo>
                <a:lnTo>
                  <a:pt x="1569" y="1429"/>
                </a:lnTo>
                <a:lnTo>
                  <a:pt x="1618" y="1360"/>
                </a:lnTo>
                <a:lnTo>
                  <a:pt x="1662" y="1287"/>
                </a:lnTo>
                <a:lnTo>
                  <a:pt x="1701" y="1209"/>
                </a:lnTo>
                <a:lnTo>
                  <a:pt x="1730" y="1131"/>
                </a:lnTo>
                <a:lnTo>
                  <a:pt x="1754" y="1048"/>
                </a:lnTo>
                <a:lnTo>
                  <a:pt x="1764" y="961"/>
                </a:lnTo>
                <a:lnTo>
                  <a:pt x="1769" y="873"/>
                </a:lnTo>
                <a:lnTo>
                  <a:pt x="1769" y="873"/>
                </a:lnTo>
                <a:lnTo>
                  <a:pt x="1764" y="785"/>
                </a:lnTo>
                <a:lnTo>
                  <a:pt x="1754" y="697"/>
                </a:lnTo>
                <a:lnTo>
                  <a:pt x="1730" y="615"/>
                </a:lnTo>
                <a:lnTo>
                  <a:pt x="1701" y="532"/>
                </a:lnTo>
                <a:lnTo>
                  <a:pt x="1662" y="459"/>
                </a:lnTo>
                <a:lnTo>
                  <a:pt x="1618" y="385"/>
                </a:lnTo>
                <a:lnTo>
                  <a:pt x="1569" y="317"/>
                </a:lnTo>
                <a:lnTo>
                  <a:pt x="1510" y="254"/>
                </a:lnTo>
                <a:lnTo>
                  <a:pt x="1447" y="200"/>
                </a:lnTo>
                <a:lnTo>
                  <a:pt x="1379" y="147"/>
                </a:lnTo>
                <a:lnTo>
                  <a:pt x="1306" y="103"/>
                </a:lnTo>
                <a:lnTo>
                  <a:pt x="1228" y="69"/>
                </a:lnTo>
                <a:lnTo>
                  <a:pt x="1145" y="39"/>
                </a:lnTo>
                <a:lnTo>
                  <a:pt x="1062" y="15"/>
                </a:lnTo>
                <a:lnTo>
                  <a:pt x="974" y="5"/>
                </a:lnTo>
                <a:lnTo>
                  <a:pt x="882" y="0"/>
                </a:lnTo>
                <a:lnTo>
                  <a:pt x="882" y="0"/>
                </a:lnTo>
                <a:close/>
              </a:path>
            </a:pathLst>
          </a:custGeom>
          <a:solidFill>
            <a:srgbClr val="FFEA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Freeform 7"/>
          <p:cNvSpPr>
            <a:spLocks/>
          </p:cNvSpPr>
          <p:nvPr/>
        </p:nvSpPr>
        <p:spPr bwMode="auto">
          <a:xfrm>
            <a:off x="5970588" y="2228851"/>
            <a:ext cx="2832100" cy="2779713"/>
          </a:xfrm>
          <a:custGeom>
            <a:avLst/>
            <a:gdLst>
              <a:gd name="T0" fmla="*/ 892 w 1784"/>
              <a:gd name="T1" fmla="*/ 0 h 1751"/>
              <a:gd name="T2" fmla="*/ 711 w 1784"/>
              <a:gd name="T3" fmla="*/ 15 h 1751"/>
              <a:gd name="T4" fmla="*/ 546 w 1784"/>
              <a:gd name="T5" fmla="*/ 69 h 1751"/>
              <a:gd name="T6" fmla="*/ 394 w 1784"/>
              <a:gd name="T7" fmla="*/ 147 h 1751"/>
              <a:gd name="T8" fmla="*/ 263 w 1784"/>
              <a:gd name="T9" fmla="*/ 254 h 1751"/>
              <a:gd name="T10" fmla="*/ 156 w 1784"/>
              <a:gd name="T11" fmla="*/ 386 h 1751"/>
              <a:gd name="T12" fmla="*/ 73 w 1784"/>
              <a:gd name="T13" fmla="*/ 537 h 1751"/>
              <a:gd name="T14" fmla="*/ 19 w 1784"/>
              <a:gd name="T15" fmla="*/ 698 h 1751"/>
              <a:gd name="T16" fmla="*/ 0 w 1784"/>
              <a:gd name="T17" fmla="*/ 873 h 1751"/>
              <a:gd name="T18" fmla="*/ 5 w 1784"/>
              <a:gd name="T19" fmla="*/ 966 h 1751"/>
              <a:gd name="T20" fmla="*/ 44 w 1784"/>
              <a:gd name="T21" fmla="*/ 1136 h 1751"/>
              <a:gd name="T22" fmla="*/ 107 w 1784"/>
              <a:gd name="T23" fmla="*/ 1292 h 1751"/>
              <a:gd name="T24" fmla="*/ 204 w 1784"/>
              <a:gd name="T25" fmla="*/ 1434 h 1751"/>
              <a:gd name="T26" fmla="*/ 326 w 1784"/>
              <a:gd name="T27" fmla="*/ 1551 h 1751"/>
              <a:gd name="T28" fmla="*/ 468 w 1784"/>
              <a:gd name="T29" fmla="*/ 1648 h 1751"/>
              <a:gd name="T30" fmla="*/ 628 w 1784"/>
              <a:gd name="T31" fmla="*/ 1712 h 1751"/>
              <a:gd name="T32" fmla="*/ 799 w 1784"/>
              <a:gd name="T33" fmla="*/ 1746 h 1751"/>
              <a:gd name="T34" fmla="*/ 892 w 1784"/>
              <a:gd name="T35" fmla="*/ 1751 h 1751"/>
              <a:gd name="T36" fmla="*/ 1072 w 1784"/>
              <a:gd name="T37" fmla="*/ 1736 h 1751"/>
              <a:gd name="T38" fmla="*/ 1238 w 1784"/>
              <a:gd name="T39" fmla="*/ 1682 h 1751"/>
              <a:gd name="T40" fmla="*/ 1389 w 1784"/>
              <a:gd name="T41" fmla="*/ 1604 h 1751"/>
              <a:gd name="T42" fmla="*/ 1520 w 1784"/>
              <a:gd name="T43" fmla="*/ 1497 h 1751"/>
              <a:gd name="T44" fmla="*/ 1628 w 1784"/>
              <a:gd name="T45" fmla="*/ 1365 h 1751"/>
              <a:gd name="T46" fmla="*/ 1710 w 1784"/>
              <a:gd name="T47" fmla="*/ 1214 h 1751"/>
              <a:gd name="T48" fmla="*/ 1764 w 1784"/>
              <a:gd name="T49" fmla="*/ 1053 h 1751"/>
              <a:gd name="T50" fmla="*/ 1784 w 1784"/>
              <a:gd name="T51" fmla="*/ 873 h 1751"/>
              <a:gd name="T52" fmla="*/ 1779 w 1784"/>
              <a:gd name="T53" fmla="*/ 785 h 1751"/>
              <a:gd name="T54" fmla="*/ 1740 w 1784"/>
              <a:gd name="T55" fmla="*/ 615 h 1751"/>
              <a:gd name="T56" fmla="*/ 1676 w 1784"/>
              <a:gd name="T57" fmla="*/ 459 h 1751"/>
              <a:gd name="T58" fmla="*/ 1579 w 1784"/>
              <a:gd name="T59" fmla="*/ 317 h 1751"/>
              <a:gd name="T60" fmla="*/ 1457 w 1784"/>
              <a:gd name="T61" fmla="*/ 200 h 1751"/>
              <a:gd name="T62" fmla="*/ 1316 w 1784"/>
              <a:gd name="T63" fmla="*/ 103 h 1751"/>
              <a:gd name="T64" fmla="*/ 1155 w 1784"/>
              <a:gd name="T65" fmla="*/ 39 h 1751"/>
              <a:gd name="T66" fmla="*/ 984 w 1784"/>
              <a:gd name="T67" fmla="*/ 0 h 1751"/>
              <a:gd name="T68" fmla="*/ 892 w 1784"/>
              <a:gd name="T69" fmla="*/ 0 h 1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84" h="1751">
                <a:moveTo>
                  <a:pt x="892" y="0"/>
                </a:moveTo>
                <a:lnTo>
                  <a:pt x="892" y="0"/>
                </a:lnTo>
                <a:lnTo>
                  <a:pt x="799" y="0"/>
                </a:lnTo>
                <a:lnTo>
                  <a:pt x="711" y="15"/>
                </a:lnTo>
                <a:lnTo>
                  <a:pt x="628" y="39"/>
                </a:lnTo>
                <a:lnTo>
                  <a:pt x="546" y="69"/>
                </a:lnTo>
                <a:lnTo>
                  <a:pt x="468" y="103"/>
                </a:lnTo>
                <a:lnTo>
                  <a:pt x="394" y="147"/>
                </a:lnTo>
                <a:lnTo>
                  <a:pt x="326" y="200"/>
                </a:lnTo>
                <a:lnTo>
                  <a:pt x="263" y="254"/>
                </a:lnTo>
                <a:lnTo>
                  <a:pt x="204" y="317"/>
                </a:lnTo>
                <a:lnTo>
                  <a:pt x="156" y="386"/>
                </a:lnTo>
                <a:lnTo>
                  <a:pt x="107" y="459"/>
                </a:lnTo>
                <a:lnTo>
                  <a:pt x="73" y="537"/>
                </a:lnTo>
                <a:lnTo>
                  <a:pt x="44" y="615"/>
                </a:lnTo>
                <a:lnTo>
                  <a:pt x="19" y="698"/>
                </a:lnTo>
                <a:lnTo>
                  <a:pt x="5" y="785"/>
                </a:lnTo>
                <a:lnTo>
                  <a:pt x="0" y="873"/>
                </a:lnTo>
                <a:lnTo>
                  <a:pt x="0" y="873"/>
                </a:lnTo>
                <a:lnTo>
                  <a:pt x="5" y="966"/>
                </a:lnTo>
                <a:lnTo>
                  <a:pt x="19" y="1053"/>
                </a:lnTo>
                <a:lnTo>
                  <a:pt x="44" y="1136"/>
                </a:lnTo>
                <a:lnTo>
                  <a:pt x="73" y="1214"/>
                </a:lnTo>
                <a:lnTo>
                  <a:pt x="107" y="1292"/>
                </a:lnTo>
                <a:lnTo>
                  <a:pt x="156" y="1365"/>
                </a:lnTo>
                <a:lnTo>
                  <a:pt x="204" y="1434"/>
                </a:lnTo>
                <a:lnTo>
                  <a:pt x="263" y="1497"/>
                </a:lnTo>
                <a:lnTo>
                  <a:pt x="326" y="1551"/>
                </a:lnTo>
                <a:lnTo>
                  <a:pt x="394" y="1604"/>
                </a:lnTo>
                <a:lnTo>
                  <a:pt x="468" y="1648"/>
                </a:lnTo>
                <a:lnTo>
                  <a:pt x="546" y="1682"/>
                </a:lnTo>
                <a:lnTo>
                  <a:pt x="628" y="1712"/>
                </a:lnTo>
                <a:lnTo>
                  <a:pt x="711" y="1736"/>
                </a:lnTo>
                <a:lnTo>
                  <a:pt x="799" y="1746"/>
                </a:lnTo>
                <a:lnTo>
                  <a:pt x="892" y="1751"/>
                </a:lnTo>
                <a:lnTo>
                  <a:pt x="892" y="1751"/>
                </a:lnTo>
                <a:lnTo>
                  <a:pt x="984" y="1746"/>
                </a:lnTo>
                <a:lnTo>
                  <a:pt x="1072" y="1736"/>
                </a:lnTo>
                <a:lnTo>
                  <a:pt x="1155" y="1712"/>
                </a:lnTo>
                <a:lnTo>
                  <a:pt x="1238" y="1682"/>
                </a:lnTo>
                <a:lnTo>
                  <a:pt x="1316" y="1648"/>
                </a:lnTo>
                <a:lnTo>
                  <a:pt x="1389" y="1604"/>
                </a:lnTo>
                <a:lnTo>
                  <a:pt x="1457" y="1551"/>
                </a:lnTo>
                <a:lnTo>
                  <a:pt x="1520" y="1497"/>
                </a:lnTo>
                <a:lnTo>
                  <a:pt x="1579" y="1434"/>
                </a:lnTo>
                <a:lnTo>
                  <a:pt x="1628" y="1365"/>
                </a:lnTo>
                <a:lnTo>
                  <a:pt x="1676" y="1292"/>
                </a:lnTo>
                <a:lnTo>
                  <a:pt x="1710" y="1214"/>
                </a:lnTo>
                <a:lnTo>
                  <a:pt x="1740" y="1136"/>
                </a:lnTo>
                <a:lnTo>
                  <a:pt x="1764" y="1053"/>
                </a:lnTo>
                <a:lnTo>
                  <a:pt x="1779" y="966"/>
                </a:lnTo>
                <a:lnTo>
                  <a:pt x="1784" y="873"/>
                </a:lnTo>
                <a:lnTo>
                  <a:pt x="1784" y="873"/>
                </a:lnTo>
                <a:lnTo>
                  <a:pt x="1779" y="785"/>
                </a:lnTo>
                <a:lnTo>
                  <a:pt x="1764" y="698"/>
                </a:lnTo>
                <a:lnTo>
                  <a:pt x="1740" y="615"/>
                </a:lnTo>
                <a:lnTo>
                  <a:pt x="1710" y="537"/>
                </a:lnTo>
                <a:lnTo>
                  <a:pt x="1676" y="459"/>
                </a:lnTo>
                <a:lnTo>
                  <a:pt x="1628" y="386"/>
                </a:lnTo>
                <a:lnTo>
                  <a:pt x="1579" y="317"/>
                </a:lnTo>
                <a:lnTo>
                  <a:pt x="1520" y="254"/>
                </a:lnTo>
                <a:lnTo>
                  <a:pt x="1457" y="200"/>
                </a:lnTo>
                <a:lnTo>
                  <a:pt x="1389" y="147"/>
                </a:lnTo>
                <a:lnTo>
                  <a:pt x="1316" y="103"/>
                </a:lnTo>
                <a:lnTo>
                  <a:pt x="1238" y="69"/>
                </a:lnTo>
                <a:lnTo>
                  <a:pt x="1155" y="39"/>
                </a:lnTo>
                <a:lnTo>
                  <a:pt x="1072" y="15"/>
                </a:lnTo>
                <a:lnTo>
                  <a:pt x="984" y="0"/>
                </a:lnTo>
                <a:lnTo>
                  <a:pt x="892" y="0"/>
                </a:lnTo>
                <a:lnTo>
                  <a:pt x="892" y="0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Freeform 8"/>
          <p:cNvSpPr>
            <a:spLocks/>
          </p:cNvSpPr>
          <p:nvPr/>
        </p:nvSpPr>
        <p:spPr bwMode="auto">
          <a:xfrm>
            <a:off x="5970588" y="2214563"/>
            <a:ext cx="2838450" cy="2800350"/>
          </a:xfrm>
          <a:custGeom>
            <a:avLst/>
            <a:gdLst>
              <a:gd name="T0" fmla="*/ 896 w 1788"/>
              <a:gd name="T1" fmla="*/ 0 h 1764"/>
              <a:gd name="T2" fmla="*/ 716 w 1788"/>
              <a:gd name="T3" fmla="*/ 19 h 1764"/>
              <a:gd name="T4" fmla="*/ 546 w 1788"/>
              <a:gd name="T5" fmla="*/ 73 h 1764"/>
              <a:gd name="T6" fmla="*/ 394 w 1788"/>
              <a:gd name="T7" fmla="*/ 151 h 1764"/>
              <a:gd name="T8" fmla="*/ 263 w 1788"/>
              <a:gd name="T9" fmla="*/ 258 h 1764"/>
              <a:gd name="T10" fmla="*/ 151 w 1788"/>
              <a:gd name="T11" fmla="*/ 390 h 1764"/>
              <a:gd name="T12" fmla="*/ 73 w 1788"/>
              <a:gd name="T13" fmla="*/ 541 h 1764"/>
              <a:gd name="T14" fmla="*/ 19 w 1788"/>
              <a:gd name="T15" fmla="*/ 707 h 1764"/>
              <a:gd name="T16" fmla="*/ 0 w 1788"/>
              <a:gd name="T17" fmla="*/ 882 h 1764"/>
              <a:gd name="T18" fmla="*/ 5 w 1788"/>
              <a:gd name="T19" fmla="*/ 975 h 1764"/>
              <a:gd name="T20" fmla="*/ 39 w 1788"/>
              <a:gd name="T21" fmla="*/ 1145 h 1764"/>
              <a:gd name="T22" fmla="*/ 107 w 1788"/>
              <a:gd name="T23" fmla="*/ 1301 h 1764"/>
              <a:gd name="T24" fmla="*/ 204 w 1788"/>
              <a:gd name="T25" fmla="*/ 1443 h 1764"/>
              <a:gd name="T26" fmla="*/ 326 w 1788"/>
              <a:gd name="T27" fmla="*/ 1565 h 1764"/>
              <a:gd name="T28" fmla="*/ 468 w 1788"/>
              <a:gd name="T29" fmla="*/ 1657 h 1764"/>
              <a:gd name="T30" fmla="*/ 628 w 1788"/>
              <a:gd name="T31" fmla="*/ 1725 h 1764"/>
              <a:gd name="T32" fmla="*/ 804 w 1788"/>
              <a:gd name="T33" fmla="*/ 1760 h 1764"/>
              <a:gd name="T34" fmla="*/ 896 w 1788"/>
              <a:gd name="T35" fmla="*/ 1764 h 1764"/>
              <a:gd name="T36" fmla="*/ 1077 w 1788"/>
              <a:gd name="T37" fmla="*/ 1745 h 1764"/>
              <a:gd name="T38" fmla="*/ 1243 w 1788"/>
              <a:gd name="T39" fmla="*/ 1696 h 1764"/>
              <a:gd name="T40" fmla="*/ 1394 w 1788"/>
              <a:gd name="T41" fmla="*/ 1613 h 1764"/>
              <a:gd name="T42" fmla="*/ 1525 w 1788"/>
              <a:gd name="T43" fmla="*/ 1506 h 1764"/>
              <a:gd name="T44" fmla="*/ 1637 w 1788"/>
              <a:gd name="T45" fmla="*/ 1374 h 1764"/>
              <a:gd name="T46" fmla="*/ 1720 w 1788"/>
              <a:gd name="T47" fmla="*/ 1223 h 1764"/>
              <a:gd name="T48" fmla="*/ 1769 w 1788"/>
              <a:gd name="T49" fmla="*/ 1062 h 1764"/>
              <a:gd name="T50" fmla="*/ 1788 w 1788"/>
              <a:gd name="T51" fmla="*/ 882 h 1764"/>
              <a:gd name="T52" fmla="*/ 1784 w 1788"/>
              <a:gd name="T53" fmla="*/ 794 h 1764"/>
              <a:gd name="T54" fmla="*/ 1749 w 1788"/>
              <a:gd name="T55" fmla="*/ 624 h 1764"/>
              <a:gd name="T56" fmla="*/ 1681 w 1788"/>
              <a:gd name="T57" fmla="*/ 463 h 1764"/>
              <a:gd name="T58" fmla="*/ 1584 w 1788"/>
              <a:gd name="T59" fmla="*/ 321 h 1764"/>
              <a:gd name="T60" fmla="*/ 1462 w 1788"/>
              <a:gd name="T61" fmla="*/ 204 h 1764"/>
              <a:gd name="T62" fmla="*/ 1321 w 1788"/>
              <a:gd name="T63" fmla="*/ 107 h 1764"/>
              <a:gd name="T64" fmla="*/ 1160 w 1788"/>
              <a:gd name="T65" fmla="*/ 44 h 1764"/>
              <a:gd name="T66" fmla="*/ 984 w 1788"/>
              <a:gd name="T67" fmla="*/ 5 h 1764"/>
              <a:gd name="T68" fmla="*/ 896 w 1788"/>
              <a:gd name="T69" fmla="*/ 0 h 1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88" h="1764">
                <a:moveTo>
                  <a:pt x="896" y="0"/>
                </a:moveTo>
                <a:lnTo>
                  <a:pt x="896" y="0"/>
                </a:lnTo>
                <a:lnTo>
                  <a:pt x="804" y="5"/>
                </a:lnTo>
                <a:lnTo>
                  <a:pt x="716" y="19"/>
                </a:lnTo>
                <a:lnTo>
                  <a:pt x="628" y="44"/>
                </a:lnTo>
                <a:lnTo>
                  <a:pt x="546" y="73"/>
                </a:lnTo>
                <a:lnTo>
                  <a:pt x="468" y="107"/>
                </a:lnTo>
                <a:lnTo>
                  <a:pt x="394" y="151"/>
                </a:lnTo>
                <a:lnTo>
                  <a:pt x="326" y="204"/>
                </a:lnTo>
                <a:lnTo>
                  <a:pt x="263" y="258"/>
                </a:lnTo>
                <a:lnTo>
                  <a:pt x="204" y="321"/>
                </a:lnTo>
                <a:lnTo>
                  <a:pt x="151" y="390"/>
                </a:lnTo>
                <a:lnTo>
                  <a:pt x="107" y="463"/>
                </a:lnTo>
                <a:lnTo>
                  <a:pt x="73" y="541"/>
                </a:lnTo>
                <a:lnTo>
                  <a:pt x="39" y="624"/>
                </a:lnTo>
                <a:lnTo>
                  <a:pt x="19" y="707"/>
                </a:lnTo>
                <a:lnTo>
                  <a:pt x="5" y="794"/>
                </a:lnTo>
                <a:lnTo>
                  <a:pt x="0" y="882"/>
                </a:lnTo>
                <a:lnTo>
                  <a:pt x="0" y="882"/>
                </a:lnTo>
                <a:lnTo>
                  <a:pt x="5" y="975"/>
                </a:lnTo>
                <a:lnTo>
                  <a:pt x="19" y="1062"/>
                </a:lnTo>
                <a:lnTo>
                  <a:pt x="39" y="1145"/>
                </a:lnTo>
                <a:lnTo>
                  <a:pt x="73" y="1223"/>
                </a:lnTo>
                <a:lnTo>
                  <a:pt x="107" y="1301"/>
                </a:lnTo>
                <a:lnTo>
                  <a:pt x="151" y="1374"/>
                </a:lnTo>
                <a:lnTo>
                  <a:pt x="204" y="1443"/>
                </a:lnTo>
                <a:lnTo>
                  <a:pt x="263" y="1506"/>
                </a:lnTo>
                <a:lnTo>
                  <a:pt x="326" y="1565"/>
                </a:lnTo>
                <a:lnTo>
                  <a:pt x="394" y="1613"/>
                </a:lnTo>
                <a:lnTo>
                  <a:pt x="468" y="1657"/>
                </a:lnTo>
                <a:lnTo>
                  <a:pt x="546" y="1696"/>
                </a:lnTo>
                <a:lnTo>
                  <a:pt x="628" y="1725"/>
                </a:lnTo>
                <a:lnTo>
                  <a:pt x="716" y="1745"/>
                </a:lnTo>
                <a:lnTo>
                  <a:pt x="804" y="1760"/>
                </a:lnTo>
                <a:lnTo>
                  <a:pt x="896" y="1764"/>
                </a:lnTo>
                <a:lnTo>
                  <a:pt x="896" y="1764"/>
                </a:lnTo>
                <a:lnTo>
                  <a:pt x="984" y="1760"/>
                </a:lnTo>
                <a:lnTo>
                  <a:pt x="1077" y="1745"/>
                </a:lnTo>
                <a:lnTo>
                  <a:pt x="1160" y="1725"/>
                </a:lnTo>
                <a:lnTo>
                  <a:pt x="1243" y="1696"/>
                </a:lnTo>
                <a:lnTo>
                  <a:pt x="1321" y="1657"/>
                </a:lnTo>
                <a:lnTo>
                  <a:pt x="1394" y="1613"/>
                </a:lnTo>
                <a:lnTo>
                  <a:pt x="1462" y="1565"/>
                </a:lnTo>
                <a:lnTo>
                  <a:pt x="1525" y="1506"/>
                </a:lnTo>
                <a:lnTo>
                  <a:pt x="1584" y="1443"/>
                </a:lnTo>
                <a:lnTo>
                  <a:pt x="1637" y="1374"/>
                </a:lnTo>
                <a:lnTo>
                  <a:pt x="1681" y="1301"/>
                </a:lnTo>
                <a:lnTo>
                  <a:pt x="1720" y="1223"/>
                </a:lnTo>
                <a:lnTo>
                  <a:pt x="1749" y="1145"/>
                </a:lnTo>
                <a:lnTo>
                  <a:pt x="1769" y="1062"/>
                </a:lnTo>
                <a:lnTo>
                  <a:pt x="1784" y="975"/>
                </a:lnTo>
                <a:lnTo>
                  <a:pt x="1788" y="882"/>
                </a:lnTo>
                <a:lnTo>
                  <a:pt x="1788" y="882"/>
                </a:lnTo>
                <a:lnTo>
                  <a:pt x="1784" y="794"/>
                </a:lnTo>
                <a:lnTo>
                  <a:pt x="1769" y="707"/>
                </a:lnTo>
                <a:lnTo>
                  <a:pt x="1749" y="624"/>
                </a:lnTo>
                <a:lnTo>
                  <a:pt x="1720" y="541"/>
                </a:lnTo>
                <a:lnTo>
                  <a:pt x="1681" y="463"/>
                </a:lnTo>
                <a:lnTo>
                  <a:pt x="1637" y="390"/>
                </a:lnTo>
                <a:lnTo>
                  <a:pt x="1584" y="321"/>
                </a:lnTo>
                <a:lnTo>
                  <a:pt x="1525" y="258"/>
                </a:lnTo>
                <a:lnTo>
                  <a:pt x="1462" y="204"/>
                </a:lnTo>
                <a:lnTo>
                  <a:pt x="1394" y="151"/>
                </a:lnTo>
                <a:lnTo>
                  <a:pt x="1321" y="107"/>
                </a:lnTo>
                <a:lnTo>
                  <a:pt x="1243" y="73"/>
                </a:lnTo>
                <a:lnTo>
                  <a:pt x="1160" y="44"/>
                </a:lnTo>
                <a:lnTo>
                  <a:pt x="1077" y="19"/>
                </a:lnTo>
                <a:lnTo>
                  <a:pt x="984" y="5"/>
                </a:lnTo>
                <a:lnTo>
                  <a:pt x="896" y="0"/>
                </a:lnTo>
                <a:lnTo>
                  <a:pt x="896" y="0"/>
                </a:lnTo>
                <a:close/>
              </a:path>
            </a:pathLst>
          </a:custGeom>
          <a:solidFill>
            <a:srgbClr val="FFE1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2" name="Freeform 9"/>
          <p:cNvSpPr>
            <a:spLocks/>
          </p:cNvSpPr>
          <p:nvPr/>
        </p:nvSpPr>
        <p:spPr bwMode="auto">
          <a:xfrm>
            <a:off x="5970588" y="2206626"/>
            <a:ext cx="2854325" cy="2816225"/>
          </a:xfrm>
          <a:custGeom>
            <a:avLst/>
            <a:gdLst>
              <a:gd name="T0" fmla="*/ 896 w 1798"/>
              <a:gd name="T1" fmla="*/ 0 h 1774"/>
              <a:gd name="T2" fmla="*/ 716 w 1798"/>
              <a:gd name="T3" fmla="*/ 19 h 1774"/>
              <a:gd name="T4" fmla="*/ 546 w 1798"/>
              <a:gd name="T5" fmla="*/ 68 h 1774"/>
              <a:gd name="T6" fmla="*/ 394 w 1798"/>
              <a:gd name="T7" fmla="*/ 151 h 1774"/>
              <a:gd name="T8" fmla="*/ 263 w 1798"/>
              <a:gd name="T9" fmla="*/ 258 h 1774"/>
              <a:gd name="T10" fmla="*/ 151 w 1798"/>
              <a:gd name="T11" fmla="*/ 390 h 1774"/>
              <a:gd name="T12" fmla="*/ 68 w 1798"/>
              <a:gd name="T13" fmla="*/ 541 h 1774"/>
              <a:gd name="T14" fmla="*/ 14 w 1798"/>
              <a:gd name="T15" fmla="*/ 707 h 1774"/>
              <a:gd name="T16" fmla="*/ 0 w 1798"/>
              <a:gd name="T17" fmla="*/ 887 h 1774"/>
              <a:gd name="T18" fmla="*/ 5 w 1798"/>
              <a:gd name="T19" fmla="*/ 975 h 1774"/>
              <a:gd name="T20" fmla="*/ 39 w 1798"/>
              <a:gd name="T21" fmla="*/ 1150 h 1774"/>
              <a:gd name="T22" fmla="*/ 107 w 1798"/>
              <a:gd name="T23" fmla="*/ 1306 h 1774"/>
              <a:gd name="T24" fmla="*/ 204 w 1798"/>
              <a:gd name="T25" fmla="*/ 1448 h 1774"/>
              <a:gd name="T26" fmla="*/ 326 w 1798"/>
              <a:gd name="T27" fmla="*/ 1570 h 1774"/>
              <a:gd name="T28" fmla="*/ 468 w 1798"/>
              <a:gd name="T29" fmla="*/ 1667 h 1774"/>
              <a:gd name="T30" fmla="*/ 628 w 1798"/>
              <a:gd name="T31" fmla="*/ 1730 h 1774"/>
              <a:gd name="T32" fmla="*/ 804 w 1798"/>
              <a:gd name="T33" fmla="*/ 1769 h 1774"/>
              <a:gd name="T34" fmla="*/ 896 w 1798"/>
              <a:gd name="T35" fmla="*/ 1774 h 1774"/>
              <a:gd name="T36" fmla="*/ 1077 w 1798"/>
              <a:gd name="T37" fmla="*/ 1755 h 1774"/>
              <a:gd name="T38" fmla="*/ 1247 w 1798"/>
              <a:gd name="T39" fmla="*/ 1701 h 1774"/>
              <a:gd name="T40" fmla="*/ 1398 w 1798"/>
              <a:gd name="T41" fmla="*/ 1623 h 1774"/>
              <a:gd name="T42" fmla="*/ 1535 w 1798"/>
              <a:gd name="T43" fmla="*/ 1511 h 1774"/>
              <a:gd name="T44" fmla="*/ 1642 w 1798"/>
              <a:gd name="T45" fmla="*/ 1379 h 1774"/>
              <a:gd name="T46" fmla="*/ 1725 w 1798"/>
              <a:gd name="T47" fmla="*/ 1233 h 1774"/>
              <a:gd name="T48" fmla="*/ 1779 w 1798"/>
              <a:gd name="T49" fmla="*/ 1063 h 1774"/>
              <a:gd name="T50" fmla="*/ 1798 w 1798"/>
              <a:gd name="T51" fmla="*/ 887 h 1774"/>
              <a:gd name="T52" fmla="*/ 1793 w 1798"/>
              <a:gd name="T53" fmla="*/ 794 h 1774"/>
              <a:gd name="T54" fmla="*/ 1754 w 1798"/>
              <a:gd name="T55" fmla="*/ 624 h 1774"/>
              <a:gd name="T56" fmla="*/ 1686 w 1798"/>
              <a:gd name="T57" fmla="*/ 463 h 1774"/>
              <a:gd name="T58" fmla="*/ 1589 w 1798"/>
              <a:gd name="T59" fmla="*/ 322 h 1774"/>
              <a:gd name="T60" fmla="*/ 1467 w 1798"/>
              <a:gd name="T61" fmla="*/ 205 h 1774"/>
              <a:gd name="T62" fmla="*/ 1325 w 1798"/>
              <a:gd name="T63" fmla="*/ 107 h 1774"/>
              <a:gd name="T64" fmla="*/ 1165 w 1798"/>
              <a:gd name="T65" fmla="*/ 39 h 1774"/>
              <a:gd name="T66" fmla="*/ 989 w 1798"/>
              <a:gd name="T67" fmla="*/ 5 h 1774"/>
              <a:gd name="T68" fmla="*/ 896 w 1798"/>
              <a:gd name="T69" fmla="*/ 0 h 1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98" h="1774">
                <a:moveTo>
                  <a:pt x="896" y="0"/>
                </a:moveTo>
                <a:lnTo>
                  <a:pt x="896" y="0"/>
                </a:lnTo>
                <a:lnTo>
                  <a:pt x="804" y="5"/>
                </a:lnTo>
                <a:lnTo>
                  <a:pt x="716" y="19"/>
                </a:lnTo>
                <a:lnTo>
                  <a:pt x="628" y="39"/>
                </a:lnTo>
                <a:lnTo>
                  <a:pt x="546" y="68"/>
                </a:lnTo>
                <a:lnTo>
                  <a:pt x="468" y="107"/>
                </a:lnTo>
                <a:lnTo>
                  <a:pt x="394" y="151"/>
                </a:lnTo>
                <a:lnTo>
                  <a:pt x="326" y="205"/>
                </a:lnTo>
                <a:lnTo>
                  <a:pt x="263" y="258"/>
                </a:lnTo>
                <a:lnTo>
                  <a:pt x="204" y="322"/>
                </a:lnTo>
                <a:lnTo>
                  <a:pt x="151" y="390"/>
                </a:lnTo>
                <a:lnTo>
                  <a:pt x="107" y="463"/>
                </a:lnTo>
                <a:lnTo>
                  <a:pt x="68" y="541"/>
                </a:lnTo>
                <a:lnTo>
                  <a:pt x="39" y="624"/>
                </a:lnTo>
                <a:lnTo>
                  <a:pt x="14" y="707"/>
                </a:lnTo>
                <a:lnTo>
                  <a:pt x="5" y="794"/>
                </a:lnTo>
                <a:lnTo>
                  <a:pt x="0" y="887"/>
                </a:lnTo>
                <a:lnTo>
                  <a:pt x="0" y="887"/>
                </a:lnTo>
                <a:lnTo>
                  <a:pt x="5" y="975"/>
                </a:lnTo>
                <a:lnTo>
                  <a:pt x="14" y="1063"/>
                </a:lnTo>
                <a:lnTo>
                  <a:pt x="39" y="1150"/>
                </a:lnTo>
                <a:lnTo>
                  <a:pt x="68" y="1233"/>
                </a:lnTo>
                <a:lnTo>
                  <a:pt x="107" y="1306"/>
                </a:lnTo>
                <a:lnTo>
                  <a:pt x="151" y="1379"/>
                </a:lnTo>
                <a:lnTo>
                  <a:pt x="204" y="1448"/>
                </a:lnTo>
                <a:lnTo>
                  <a:pt x="263" y="1511"/>
                </a:lnTo>
                <a:lnTo>
                  <a:pt x="326" y="1570"/>
                </a:lnTo>
                <a:lnTo>
                  <a:pt x="394" y="1623"/>
                </a:lnTo>
                <a:lnTo>
                  <a:pt x="468" y="1667"/>
                </a:lnTo>
                <a:lnTo>
                  <a:pt x="546" y="1701"/>
                </a:lnTo>
                <a:lnTo>
                  <a:pt x="628" y="1730"/>
                </a:lnTo>
                <a:lnTo>
                  <a:pt x="716" y="1755"/>
                </a:lnTo>
                <a:lnTo>
                  <a:pt x="804" y="1769"/>
                </a:lnTo>
                <a:lnTo>
                  <a:pt x="896" y="1774"/>
                </a:lnTo>
                <a:lnTo>
                  <a:pt x="896" y="1774"/>
                </a:lnTo>
                <a:lnTo>
                  <a:pt x="989" y="1769"/>
                </a:lnTo>
                <a:lnTo>
                  <a:pt x="1077" y="1755"/>
                </a:lnTo>
                <a:lnTo>
                  <a:pt x="1165" y="1730"/>
                </a:lnTo>
                <a:lnTo>
                  <a:pt x="1247" y="1701"/>
                </a:lnTo>
                <a:lnTo>
                  <a:pt x="1325" y="1667"/>
                </a:lnTo>
                <a:lnTo>
                  <a:pt x="1398" y="1623"/>
                </a:lnTo>
                <a:lnTo>
                  <a:pt x="1467" y="1570"/>
                </a:lnTo>
                <a:lnTo>
                  <a:pt x="1535" y="1511"/>
                </a:lnTo>
                <a:lnTo>
                  <a:pt x="1589" y="1448"/>
                </a:lnTo>
                <a:lnTo>
                  <a:pt x="1642" y="1379"/>
                </a:lnTo>
                <a:lnTo>
                  <a:pt x="1686" y="1306"/>
                </a:lnTo>
                <a:lnTo>
                  <a:pt x="1725" y="1233"/>
                </a:lnTo>
                <a:lnTo>
                  <a:pt x="1754" y="1150"/>
                </a:lnTo>
                <a:lnTo>
                  <a:pt x="1779" y="1063"/>
                </a:lnTo>
                <a:lnTo>
                  <a:pt x="1793" y="975"/>
                </a:lnTo>
                <a:lnTo>
                  <a:pt x="1798" y="887"/>
                </a:lnTo>
                <a:lnTo>
                  <a:pt x="1798" y="887"/>
                </a:lnTo>
                <a:lnTo>
                  <a:pt x="1793" y="794"/>
                </a:lnTo>
                <a:lnTo>
                  <a:pt x="1779" y="707"/>
                </a:lnTo>
                <a:lnTo>
                  <a:pt x="1754" y="624"/>
                </a:lnTo>
                <a:lnTo>
                  <a:pt x="1725" y="541"/>
                </a:lnTo>
                <a:lnTo>
                  <a:pt x="1686" y="463"/>
                </a:lnTo>
                <a:lnTo>
                  <a:pt x="1642" y="390"/>
                </a:lnTo>
                <a:lnTo>
                  <a:pt x="1589" y="322"/>
                </a:lnTo>
                <a:lnTo>
                  <a:pt x="1535" y="258"/>
                </a:lnTo>
                <a:lnTo>
                  <a:pt x="1467" y="205"/>
                </a:lnTo>
                <a:lnTo>
                  <a:pt x="1398" y="151"/>
                </a:lnTo>
                <a:lnTo>
                  <a:pt x="1325" y="107"/>
                </a:lnTo>
                <a:lnTo>
                  <a:pt x="1247" y="68"/>
                </a:lnTo>
                <a:lnTo>
                  <a:pt x="1165" y="39"/>
                </a:lnTo>
                <a:lnTo>
                  <a:pt x="1077" y="19"/>
                </a:lnTo>
                <a:lnTo>
                  <a:pt x="989" y="5"/>
                </a:lnTo>
                <a:lnTo>
                  <a:pt x="896" y="0"/>
                </a:lnTo>
                <a:lnTo>
                  <a:pt x="896" y="0"/>
                </a:lnTo>
                <a:close/>
              </a:path>
            </a:pathLst>
          </a:custGeom>
          <a:solidFill>
            <a:srgbClr val="FFD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5962650" y="2198688"/>
            <a:ext cx="2870200" cy="2824163"/>
          </a:xfrm>
          <a:custGeom>
            <a:avLst/>
            <a:gdLst>
              <a:gd name="T0" fmla="*/ 906 w 1808"/>
              <a:gd name="T1" fmla="*/ 0 h 1779"/>
              <a:gd name="T2" fmla="*/ 721 w 1808"/>
              <a:gd name="T3" fmla="*/ 19 h 1779"/>
              <a:gd name="T4" fmla="*/ 555 w 1808"/>
              <a:gd name="T5" fmla="*/ 68 h 1779"/>
              <a:gd name="T6" fmla="*/ 399 w 1808"/>
              <a:gd name="T7" fmla="*/ 151 h 1779"/>
              <a:gd name="T8" fmla="*/ 268 w 1808"/>
              <a:gd name="T9" fmla="*/ 263 h 1779"/>
              <a:gd name="T10" fmla="*/ 156 w 1808"/>
              <a:gd name="T11" fmla="*/ 395 h 1779"/>
              <a:gd name="T12" fmla="*/ 73 w 1808"/>
              <a:gd name="T13" fmla="*/ 546 h 1779"/>
              <a:gd name="T14" fmla="*/ 19 w 1808"/>
              <a:gd name="T15" fmla="*/ 712 h 1779"/>
              <a:gd name="T16" fmla="*/ 0 w 1808"/>
              <a:gd name="T17" fmla="*/ 892 h 1779"/>
              <a:gd name="T18" fmla="*/ 5 w 1808"/>
              <a:gd name="T19" fmla="*/ 980 h 1779"/>
              <a:gd name="T20" fmla="*/ 44 w 1808"/>
              <a:gd name="T21" fmla="*/ 1155 h 1779"/>
              <a:gd name="T22" fmla="*/ 112 w 1808"/>
              <a:gd name="T23" fmla="*/ 1316 h 1779"/>
              <a:gd name="T24" fmla="*/ 209 w 1808"/>
              <a:gd name="T25" fmla="*/ 1458 h 1779"/>
              <a:gd name="T26" fmla="*/ 331 w 1808"/>
              <a:gd name="T27" fmla="*/ 1575 h 1779"/>
              <a:gd name="T28" fmla="*/ 477 w 1808"/>
              <a:gd name="T29" fmla="*/ 1672 h 1779"/>
              <a:gd name="T30" fmla="*/ 638 w 1808"/>
              <a:gd name="T31" fmla="*/ 1740 h 1779"/>
              <a:gd name="T32" fmla="*/ 814 w 1808"/>
              <a:gd name="T33" fmla="*/ 1774 h 1779"/>
              <a:gd name="T34" fmla="*/ 906 w 1808"/>
              <a:gd name="T35" fmla="*/ 1779 h 1779"/>
              <a:gd name="T36" fmla="*/ 1087 w 1808"/>
              <a:gd name="T37" fmla="*/ 1765 h 1779"/>
              <a:gd name="T38" fmla="*/ 1257 w 1808"/>
              <a:gd name="T39" fmla="*/ 1711 h 1779"/>
              <a:gd name="T40" fmla="*/ 1408 w 1808"/>
              <a:gd name="T41" fmla="*/ 1628 h 1779"/>
              <a:gd name="T42" fmla="*/ 1545 w 1808"/>
              <a:gd name="T43" fmla="*/ 1521 h 1779"/>
              <a:gd name="T44" fmla="*/ 1652 w 1808"/>
              <a:gd name="T45" fmla="*/ 1389 h 1779"/>
              <a:gd name="T46" fmla="*/ 1740 w 1808"/>
              <a:gd name="T47" fmla="*/ 1238 h 1779"/>
              <a:gd name="T48" fmla="*/ 1789 w 1808"/>
              <a:gd name="T49" fmla="*/ 1068 h 1779"/>
              <a:gd name="T50" fmla="*/ 1808 w 1808"/>
              <a:gd name="T51" fmla="*/ 892 h 1779"/>
              <a:gd name="T52" fmla="*/ 1803 w 1808"/>
              <a:gd name="T53" fmla="*/ 799 h 1779"/>
              <a:gd name="T54" fmla="*/ 1769 w 1808"/>
              <a:gd name="T55" fmla="*/ 624 h 1779"/>
              <a:gd name="T56" fmla="*/ 1701 w 1808"/>
              <a:gd name="T57" fmla="*/ 468 h 1779"/>
              <a:gd name="T58" fmla="*/ 1603 w 1808"/>
              <a:gd name="T59" fmla="*/ 327 h 1779"/>
              <a:gd name="T60" fmla="*/ 1481 w 1808"/>
              <a:gd name="T61" fmla="*/ 205 h 1779"/>
              <a:gd name="T62" fmla="*/ 1335 w 1808"/>
              <a:gd name="T63" fmla="*/ 107 h 1779"/>
              <a:gd name="T64" fmla="*/ 1174 w 1808"/>
              <a:gd name="T65" fmla="*/ 39 h 1779"/>
              <a:gd name="T66" fmla="*/ 999 w 1808"/>
              <a:gd name="T67" fmla="*/ 5 h 1779"/>
              <a:gd name="T68" fmla="*/ 906 w 1808"/>
              <a:gd name="T69" fmla="*/ 0 h 17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08" h="1779">
                <a:moveTo>
                  <a:pt x="906" y="0"/>
                </a:moveTo>
                <a:lnTo>
                  <a:pt x="906" y="0"/>
                </a:lnTo>
                <a:lnTo>
                  <a:pt x="814" y="5"/>
                </a:lnTo>
                <a:lnTo>
                  <a:pt x="721" y="19"/>
                </a:lnTo>
                <a:lnTo>
                  <a:pt x="638" y="39"/>
                </a:lnTo>
                <a:lnTo>
                  <a:pt x="555" y="68"/>
                </a:lnTo>
                <a:lnTo>
                  <a:pt x="477" y="107"/>
                </a:lnTo>
                <a:lnTo>
                  <a:pt x="399" y="151"/>
                </a:lnTo>
                <a:lnTo>
                  <a:pt x="331" y="205"/>
                </a:lnTo>
                <a:lnTo>
                  <a:pt x="268" y="263"/>
                </a:lnTo>
                <a:lnTo>
                  <a:pt x="209" y="327"/>
                </a:lnTo>
                <a:lnTo>
                  <a:pt x="156" y="395"/>
                </a:lnTo>
                <a:lnTo>
                  <a:pt x="112" y="468"/>
                </a:lnTo>
                <a:lnTo>
                  <a:pt x="73" y="546"/>
                </a:lnTo>
                <a:lnTo>
                  <a:pt x="44" y="624"/>
                </a:lnTo>
                <a:lnTo>
                  <a:pt x="19" y="712"/>
                </a:lnTo>
                <a:lnTo>
                  <a:pt x="5" y="799"/>
                </a:lnTo>
                <a:lnTo>
                  <a:pt x="0" y="892"/>
                </a:lnTo>
                <a:lnTo>
                  <a:pt x="0" y="892"/>
                </a:lnTo>
                <a:lnTo>
                  <a:pt x="5" y="980"/>
                </a:lnTo>
                <a:lnTo>
                  <a:pt x="19" y="1068"/>
                </a:lnTo>
                <a:lnTo>
                  <a:pt x="44" y="1155"/>
                </a:lnTo>
                <a:lnTo>
                  <a:pt x="73" y="1238"/>
                </a:lnTo>
                <a:lnTo>
                  <a:pt x="112" y="1316"/>
                </a:lnTo>
                <a:lnTo>
                  <a:pt x="156" y="1389"/>
                </a:lnTo>
                <a:lnTo>
                  <a:pt x="209" y="1458"/>
                </a:lnTo>
                <a:lnTo>
                  <a:pt x="268" y="1521"/>
                </a:lnTo>
                <a:lnTo>
                  <a:pt x="331" y="1575"/>
                </a:lnTo>
                <a:lnTo>
                  <a:pt x="399" y="1628"/>
                </a:lnTo>
                <a:lnTo>
                  <a:pt x="477" y="1672"/>
                </a:lnTo>
                <a:lnTo>
                  <a:pt x="555" y="1711"/>
                </a:lnTo>
                <a:lnTo>
                  <a:pt x="638" y="1740"/>
                </a:lnTo>
                <a:lnTo>
                  <a:pt x="721" y="1765"/>
                </a:lnTo>
                <a:lnTo>
                  <a:pt x="814" y="1774"/>
                </a:lnTo>
                <a:lnTo>
                  <a:pt x="906" y="1779"/>
                </a:lnTo>
                <a:lnTo>
                  <a:pt x="906" y="1779"/>
                </a:lnTo>
                <a:lnTo>
                  <a:pt x="999" y="1774"/>
                </a:lnTo>
                <a:lnTo>
                  <a:pt x="1087" y="1765"/>
                </a:lnTo>
                <a:lnTo>
                  <a:pt x="1174" y="1740"/>
                </a:lnTo>
                <a:lnTo>
                  <a:pt x="1257" y="1711"/>
                </a:lnTo>
                <a:lnTo>
                  <a:pt x="1335" y="1672"/>
                </a:lnTo>
                <a:lnTo>
                  <a:pt x="1408" y="1628"/>
                </a:lnTo>
                <a:lnTo>
                  <a:pt x="1481" y="1575"/>
                </a:lnTo>
                <a:lnTo>
                  <a:pt x="1545" y="1521"/>
                </a:lnTo>
                <a:lnTo>
                  <a:pt x="1603" y="1458"/>
                </a:lnTo>
                <a:lnTo>
                  <a:pt x="1652" y="1389"/>
                </a:lnTo>
                <a:lnTo>
                  <a:pt x="1701" y="1316"/>
                </a:lnTo>
                <a:lnTo>
                  <a:pt x="1740" y="1238"/>
                </a:lnTo>
                <a:lnTo>
                  <a:pt x="1769" y="1155"/>
                </a:lnTo>
                <a:lnTo>
                  <a:pt x="1789" y="1068"/>
                </a:lnTo>
                <a:lnTo>
                  <a:pt x="1803" y="980"/>
                </a:lnTo>
                <a:lnTo>
                  <a:pt x="1808" y="892"/>
                </a:lnTo>
                <a:lnTo>
                  <a:pt x="1808" y="892"/>
                </a:lnTo>
                <a:lnTo>
                  <a:pt x="1803" y="799"/>
                </a:lnTo>
                <a:lnTo>
                  <a:pt x="1789" y="712"/>
                </a:lnTo>
                <a:lnTo>
                  <a:pt x="1769" y="624"/>
                </a:lnTo>
                <a:lnTo>
                  <a:pt x="1740" y="546"/>
                </a:lnTo>
                <a:lnTo>
                  <a:pt x="1701" y="468"/>
                </a:lnTo>
                <a:lnTo>
                  <a:pt x="1652" y="395"/>
                </a:lnTo>
                <a:lnTo>
                  <a:pt x="1603" y="327"/>
                </a:lnTo>
                <a:lnTo>
                  <a:pt x="1545" y="263"/>
                </a:lnTo>
                <a:lnTo>
                  <a:pt x="1481" y="205"/>
                </a:lnTo>
                <a:lnTo>
                  <a:pt x="1408" y="151"/>
                </a:lnTo>
                <a:lnTo>
                  <a:pt x="1335" y="107"/>
                </a:lnTo>
                <a:lnTo>
                  <a:pt x="1257" y="68"/>
                </a:lnTo>
                <a:lnTo>
                  <a:pt x="1174" y="39"/>
                </a:lnTo>
                <a:lnTo>
                  <a:pt x="1087" y="19"/>
                </a:lnTo>
                <a:lnTo>
                  <a:pt x="999" y="5"/>
                </a:lnTo>
                <a:lnTo>
                  <a:pt x="906" y="0"/>
                </a:lnTo>
                <a:lnTo>
                  <a:pt x="906" y="0"/>
                </a:lnTo>
                <a:close/>
              </a:path>
            </a:pathLst>
          </a:custGeom>
          <a:solidFill>
            <a:srgbClr val="FED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4" name="Freeform 11"/>
          <p:cNvSpPr>
            <a:spLocks/>
          </p:cNvSpPr>
          <p:nvPr/>
        </p:nvSpPr>
        <p:spPr bwMode="auto">
          <a:xfrm>
            <a:off x="5962650" y="2190751"/>
            <a:ext cx="2886075" cy="2840038"/>
          </a:xfrm>
          <a:custGeom>
            <a:avLst/>
            <a:gdLst>
              <a:gd name="T0" fmla="*/ 906 w 1818"/>
              <a:gd name="T1" fmla="*/ 0 h 1789"/>
              <a:gd name="T2" fmla="*/ 726 w 1818"/>
              <a:gd name="T3" fmla="*/ 15 h 1789"/>
              <a:gd name="T4" fmla="*/ 555 w 1818"/>
              <a:gd name="T5" fmla="*/ 68 h 1789"/>
              <a:gd name="T6" fmla="*/ 399 w 1818"/>
              <a:gd name="T7" fmla="*/ 151 h 1789"/>
              <a:gd name="T8" fmla="*/ 268 w 1818"/>
              <a:gd name="T9" fmla="*/ 263 h 1789"/>
              <a:gd name="T10" fmla="*/ 156 w 1818"/>
              <a:gd name="T11" fmla="*/ 395 h 1789"/>
              <a:gd name="T12" fmla="*/ 73 w 1818"/>
              <a:gd name="T13" fmla="*/ 546 h 1789"/>
              <a:gd name="T14" fmla="*/ 19 w 1818"/>
              <a:gd name="T15" fmla="*/ 712 h 1789"/>
              <a:gd name="T16" fmla="*/ 0 w 1818"/>
              <a:gd name="T17" fmla="*/ 892 h 1789"/>
              <a:gd name="T18" fmla="*/ 5 w 1818"/>
              <a:gd name="T19" fmla="*/ 985 h 1789"/>
              <a:gd name="T20" fmla="*/ 39 w 1818"/>
              <a:gd name="T21" fmla="*/ 1160 h 1789"/>
              <a:gd name="T22" fmla="*/ 112 w 1818"/>
              <a:gd name="T23" fmla="*/ 1321 h 1789"/>
              <a:gd name="T24" fmla="*/ 209 w 1818"/>
              <a:gd name="T25" fmla="*/ 1463 h 1789"/>
              <a:gd name="T26" fmla="*/ 331 w 1818"/>
              <a:gd name="T27" fmla="*/ 1584 h 1789"/>
              <a:gd name="T28" fmla="*/ 477 w 1818"/>
              <a:gd name="T29" fmla="*/ 1682 h 1789"/>
              <a:gd name="T30" fmla="*/ 638 w 1818"/>
              <a:gd name="T31" fmla="*/ 1750 h 1789"/>
              <a:gd name="T32" fmla="*/ 814 w 1818"/>
              <a:gd name="T33" fmla="*/ 1784 h 1789"/>
              <a:gd name="T34" fmla="*/ 906 w 1818"/>
              <a:gd name="T35" fmla="*/ 1789 h 1789"/>
              <a:gd name="T36" fmla="*/ 1092 w 1818"/>
              <a:gd name="T37" fmla="*/ 1770 h 1789"/>
              <a:gd name="T38" fmla="*/ 1262 w 1818"/>
              <a:gd name="T39" fmla="*/ 1716 h 1789"/>
              <a:gd name="T40" fmla="*/ 1413 w 1818"/>
              <a:gd name="T41" fmla="*/ 1633 h 1789"/>
              <a:gd name="T42" fmla="*/ 1550 w 1818"/>
              <a:gd name="T43" fmla="*/ 1526 h 1789"/>
              <a:gd name="T44" fmla="*/ 1662 w 1818"/>
              <a:gd name="T45" fmla="*/ 1394 h 1789"/>
              <a:gd name="T46" fmla="*/ 1745 w 1818"/>
              <a:gd name="T47" fmla="*/ 1243 h 1789"/>
              <a:gd name="T48" fmla="*/ 1798 w 1818"/>
              <a:gd name="T49" fmla="*/ 1073 h 1789"/>
              <a:gd name="T50" fmla="*/ 1818 w 1818"/>
              <a:gd name="T51" fmla="*/ 892 h 1789"/>
              <a:gd name="T52" fmla="*/ 1813 w 1818"/>
              <a:gd name="T53" fmla="*/ 804 h 1789"/>
              <a:gd name="T54" fmla="*/ 1774 w 1818"/>
              <a:gd name="T55" fmla="*/ 629 h 1789"/>
              <a:gd name="T56" fmla="*/ 1706 w 1818"/>
              <a:gd name="T57" fmla="*/ 468 h 1789"/>
              <a:gd name="T58" fmla="*/ 1608 w 1818"/>
              <a:gd name="T59" fmla="*/ 327 h 1789"/>
              <a:gd name="T60" fmla="*/ 1486 w 1818"/>
              <a:gd name="T61" fmla="*/ 205 h 1789"/>
              <a:gd name="T62" fmla="*/ 1340 w 1818"/>
              <a:gd name="T63" fmla="*/ 107 h 1789"/>
              <a:gd name="T64" fmla="*/ 1179 w 1818"/>
              <a:gd name="T65" fmla="*/ 39 h 1789"/>
              <a:gd name="T66" fmla="*/ 999 w 1818"/>
              <a:gd name="T67" fmla="*/ 5 h 1789"/>
              <a:gd name="T68" fmla="*/ 906 w 1818"/>
              <a:gd name="T69" fmla="*/ 0 h 1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18" h="1789">
                <a:moveTo>
                  <a:pt x="906" y="0"/>
                </a:moveTo>
                <a:lnTo>
                  <a:pt x="906" y="0"/>
                </a:lnTo>
                <a:lnTo>
                  <a:pt x="814" y="5"/>
                </a:lnTo>
                <a:lnTo>
                  <a:pt x="726" y="15"/>
                </a:lnTo>
                <a:lnTo>
                  <a:pt x="638" y="39"/>
                </a:lnTo>
                <a:lnTo>
                  <a:pt x="555" y="68"/>
                </a:lnTo>
                <a:lnTo>
                  <a:pt x="477" y="107"/>
                </a:lnTo>
                <a:lnTo>
                  <a:pt x="399" y="151"/>
                </a:lnTo>
                <a:lnTo>
                  <a:pt x="331" y="205"/>
                </a:lnTo>
                <a:lnTo>
                  <a:pt x="268" y="263"/>
                </a:lnTo>
                <a:lnTo>
                  <a:pt x="209" y="327"/>
                </a:lnTo>
                <a:lnTo>
                  <a:pt x="156" y="395"/>
                </a:lnTo>
                <a:lnTo>
                  <a:pt x="112" y="468"/>
                </a:lnTo>
                <a:lnTo>
                  <a:pt x="73" y="546"/>
                </a:lnTo>
                <a:lnTo>
                  <a:pt x="39" y="629"/>
                </a:lnTo>
                <a:lnTo>
                  <a:pt x="19" y="712"/>
                </a:lnTo>
                <a:lnTo>
                  <a:pt x="5" y="804"/>
                </a:lnTo>
                <a:lnTo>
                  <a:pt x="0" y="892"/>
                </a:lnTo>
                <a:lnTo>
                  <a:pt x="0" y="892"/>
                </a:lnTo>
                <a:lnTo>
                  <a:pt x="5" y="985"/>
                </a:lnTo>
                <a:lnTo>
                  <a:pt x="19" y="1073"/>
                </a:lnTo>
                <a:lnTo>
                  <a:pt x="39" y="1160"/>
                </a:lnTo>
                <a:lnTo>
                  <a:pt x="73" y="1243"/>
                </a:lnTo>
                <a:lnTo>
                  <a:pt x="112" y="1321"/>
                </a:lnTo>
                <a:lnTo>
                  <a:pt x="156" y="1394"/>
                </a:lnTo>
                <a:lnTo>
                  <a:pt x="209" y="1463"/>
                </a:lnTo>
                <a:lnTo>
                  <a:pt x="268" y="1526"/>
                </a:lnTo>
                <a:lnTo>
                  <a:pt x="331" y="1584"/>
                </a:lnTo>
                <a:lnTo>
                  <a:pt x="399" y="1633"/>
                </a:lnTo>
                <a:lnTo>
                  <a:pt x="477" y="1682"/>
                </a:lnTo>
                <a:lnTo>
                  <a:pt x="555" y="1716"/>
                </a:lnTo>
                <a:lnTo>
                  <a:pt x="638" y="1750"/>
                </a:lnTo>
                <a:lnTo>
                  <a:pt x="726" y="1770"/>
                </a:lnTo>
                <a:lnTo>
                  <a:pt x="814" y="1784"/>
                </a:lnTo>
                <a:lnTo>
                  <a:pt x="906" y="1789"/>
                </a:lnTo>
                <a:lnTo>
                  <a:pt x="906" y="1789"/>
                </a:lnTo>
                <a:lnTo>
                  <a:pt x="999" y="1784"/>
                </a:lnTo>
                <a:lnTo>
                  <a:pt x="1092" y="1770"/>
                </a:lnTo>
                <a:lnTo>
                  <a:pt x="1179" y="1750"/>
                </a:lnTo>
                <a:lnTo>
                  <a:pt x="1262" y="1716"/>
                </a:lnTo>
                <a:lnTo>
                  <a:pt x="1340" y="1682"/>
                </a:lnTo>
                <a:lnTo>
                  <a:pt x="1413" y="1633"/>
                </a:lnTo>
                <a:lnTo>
                  <a:pt x="1486" y="1584"/>
                </a:lnTo>
                <a:lnTo>
                  <a:pt x="1550" y="1526"/>
                </a:lnTo>
                <a:lnTo>
                  <a:pt x="1608" y="1463"/>
                </a:lnTo>
                <a:lnTo>
                  <a:pt x="1662" y="1394"/>
                </a:lnTo>
                <a:lnTo>
                  <a:pt x="1706" y="1321"/>
                </a:lnTo>
                <a:lnTo>
                  <a:pt x="1745" y="1243"/>
                </a:lnTo>
                <a:lnTo>
                  <a:pt x="1774" y="1160"/>
                </a:lnTo>
                <a:lnTo>
                  <a:pt x="1798" y="1073"/>
                </a:lnTo>
                <a:lnTo>
                  <a:pt x="1813" y="985"/>
                </a:lnTo>
                <a:lnTo>
                  <a:pt x="1818" y="892"/>
                </a:lnTo>
                <a:lnTo>
                  <a:pt x="1818" y="892"/>
                </a:lnTo>
                <a:lnTo>
                  <a:pt x="1813" y="804"/>
                </a:lnTo>
                <a:lnTo>
                  <a:pt x="1798" y="712"/>
                </a:lnTo>
                <a:lnTo>
                  <a:pt x="1774" y="629"/>
                </a:lnTo>
                <a:lnTo>
                  <a:pt x="1745" y="546"/>
                </a:lnTo>
                <a:lnTo>
                  <a:pt x="1706" y="468"/>
                </a:lnTo>
                <a:lnTo>
                  <a:pt x="1662" y="395"/>
                </a:lnTo>
                <a:lnTo>
                  <a:pt x="1608" y="327"/>
                </a:lnTo>
                <a:lnTo>
                  <a:pt x="1550" y="263"/>
                </a:lnTo>
                <a:lnTo>
                  <a:pt x="1486" y="205"/>
                </a:lnTo>
                <a:lnTo>
                  <a:pt x="1413" y="151"/>
                </a:lnTo>
                <a:lnTo>
                  <a:pt x="1340" y="107"/>
                </a:lnTo>
                <a:lnTo>
                  <a:pt x="1262" y="68"/>
                </a:lnTo>
                <a:lnTo>
                  <a:pt x="1179" y="39"/>
                </a:lnTo>
                <a:lnTo>
                  <a:pt x="1092" y="15"/>
                </a:lnTo>
                <a:lnTo>
                  <a:pt x="999" y="5"/>
                </a:lnTo>
                <a:lnTo>
                  <a:pt x="906" y="0"/>
                </a:lnTo>
                <a:lnTo>
                  <a:pt x="906" y="0"/>
                </a:lnTo>
                <a:close/>
              </a:path>
            </a:pathLst>
          </a:custGeom>
          <a:solidFill>
            <a:srgbClr val="FDC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5" name="Freeform 12"/>
          <p:cNvSpPr>
            <a:spLocks/>
          </p:cNvSpPr>
          <p:nvPr/>
        </p:nvSpPr>
        <p:spPr bwMode="auto">
          <a:xfrm>
            <a:off x="5962650" y="2182813"/>
            <a:ext cx="2894012" cy="2847975"/>
          </a:xfrm>
          <a:custGeom>
            <a:avLst/>
            <a:gdLst>
              <a:gd name="T0" fmla="*/ 911 w 1823"/>
              <a:gd name="T1" fmla="*/ 0 h 1794"/>
              <a:gd name="T2" fmla="*/ 726 w 1823"/>
              <a:gd name="T3" fmla="*/ 15 h 1794"/>
              <a:gd name="T4" fmla="*/ 555 w 1823"/>
              <a:gd name="T5" fmla="*/ 68 h 1794"/>
              <a:gd name="T6" fmla="*/ 399 w 1823"/>
              <a:gd name="T7" fmla="*/ 151 h 1794"/>
              <a:gd name="T8" fmla="*/ 268 w 1823"/>
              <a:gd name="T9" fmla="*/ 263 h 1794"/>
              <a:gd name="T10" fmla="*/ 156 w 1823"/>
              <a:gd name="T11" fmla="*/ 395 h 1794"/>
              <a:gd name="T12" fmla="*/ 68 w 1823"/>
              <a:gd name="T13" fmla="*/ 546 h 1794"/>
              <a:gd name="T14" fmla="*/ 14 w 1823"/>
              <a:gd name="T15" fmla="*/ 717 h 1794"/>
              <a:gd name="T16" fmla="*/ 0 w 1823"/>
              <a:gd name="T17" fmla="*/ 897 h 1794"/>
              <a:gd name="T18" fmla="*/ 5 w 1823"/>
              <a:gd name="T19" fmla="*/ 990 h 1794"/>
              <a:gd name="T20" fmla="*/ 39 w 1823"/>
              <a:gd name="T21" fmla="*/ 1165 h 1794"/>
              <a:gd name="T22" fmla="*/ 107 w 1823"/>
              <a:gd name="T23" fmla="*/ 1326 h 1794"/>
              <a:gd name="T24" fmla="*/ 205 w 1823"/>
              <a:gd name="T25" fmla="*/ 1468 h 1794"/>
              <a:gd name="T26" fmla="*/ 331 w 1823"/>
              <a:gd name="T27" fmla="*/ 1589 h 1794"/>
              <a:gd name="T28" fmla="*/ 477 w 1823"/>
              <a:gd name="T29" fmla="*/ 1687 h 1794"/>
              <a:gd name="T30" fmla="*/ 638 w 1823"/>
              <a:gd name="T31" fmla="*/ 1755 h 1794"/>
              <a:gd name="T32" fmla="*/ 819 w 1823"/>
              <a:gd name="T33" fmla="*/ 1794 h 1794"/>
              <a:gd name="T34" fmla="*/ 911 w 1823"/>
              <a:gd name="T35" fmla="*/ 1794 h 1794"/>
              <a:gd name="T36" fmla="*/ 1096 w 1823"/>
              <a:gd name="T37" fmla="*/ 1780 h 1794"/>
              <a:gd name="T38" fmla="*/ 1267 w 1823"/>
              <a:gd name="T39" fmla="*/ 1726 h 1794"/>
              <a:gd name="T40" fmla="*/ 1418 w 1823"/>
              <a:gd name="T41" fmla="*/ 1643 h 1794"/>
              <a:gd name="T42" fmla="*/ 1555 w 1823"/>
              <a:gd name="T43" fmla="*/ 1531 h 1794"/>
              <a:gd name="T44" fmla="*/ 1667 w 1823"/>
              <a:gd name="T45" fmla="*/ 1399 h 1794"/>
              <a:gd name="T46" fmla="*/ 1750 w 1823"/>
              <a:gd name="T47" fmla="*/ 1248 h 1794"/>
              <a:gd name="T48" fmla="*/ 1803 w 1823"/>
              <a:gd name="T49" fmla="*/ 1078 h 1794"/>
              <a:gd name="T50" fmla="*/ 1823 w 1823"/>
              <a:gd name="T51" fmla="*/ 897 h 1794"/>
              <a:gd name="T52" fmla="*/ 1818 w 1823"/>
              <a:gd name="T53" fmla="*/ 805 h 1794"/>
              <a:gd name="T54" fmla="*/ 1784 w 1823"/>
              <a:gd name="T55" fmla="*/ 629 h 1794"/>
              <a:gd name="T56" fmla="*/ 1715 w 1823"/>
              <a:gd name="T57" fmla="*/ 468 h 1794"/>
              <a:gd name="T58" fmla="*/ 1613 w 1823"/>
              <a:gd name="T59" fmla="*/ 327 h 1794"/>
              <a:gd name="T60" fmla="*/ 1491 w 1823"/>
              <a:gd name="T61" fmla="*/ 205 h 1794"/>
              <a:gd name="T62" fmla="*/ 1345 w 1823"/>
              <a:gd name="T63" fmla="*/ 107 h 1794"/>
              <a:gd name="T64" fmla="*/ 1179 w 1823"/>
              <a:gd name="T65" fmla="*/ 39 h 1794"/>
              <a:gd name="T66" fmla="*/ 1004 w 1823"/>
              <a:gd name="T67" fmla="*/ 5 h 1794"/>
              <a:gd name="T68" fmla="*/ 911 w 1823"/>
              <a:gd name="T69" fmla="*/ 0 h 1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23" h="1794">
                <a:moveTo>
                  <a:pt x="911" y="0"/>
                </a:moveTo>
                <a:lnTo>
                  <a:pt x="911" y="0"/>
                </a:lnTo>
                <a:lnTo>
                  <a:pt x="819" y="5"/>
                </a:lnTo>
                <a:lnTo>
                  <a:pt x="726" y="15"/>
                </a:lnTo>
                <a:lnTo>
                  <a:pt x="638" y="39"/>
                </a:lnTo>
                <a:lnTo>
                  <a:pt x="555" y="68"/>
                </a:lnTo>
                <a:lnTo>
                  <a:pt x="477" y="107"/>
                </a:lnTo>
                <a:lnTo>
                  <a:pt x="399" y="151"/>
                </a:lnTo>
                <a:lnTo>
                  <a:pt x="331" y="205"/>
                </a:lnTo>
                <a:lnTo>
                  <a:pt x="268" y="263"/>
                </a:lnTo>
                <a:lnTo>
                  <a:pt x="205" y="327"/>
                </a:lnTo>
                <a:lnTo>
                  <a:pt x="156" y="395"/>
                </a:lnTo>
                <a:lnTo>
                  <a:pt x="107" y="468"/>
                </a:lnTo>
                <a:lnTo>
                  <a:pt x="68" y="546"/>
                </a:lnTo>
                <a:lnTo>
                  <a:pt x="39" y="629"/>
                </a:lnTo>
                <a:lnTo>
                  <a:pt x="14" y="717"/>
                </a:lnTo>
                <a:lnTo>
                  <a:pt x="5" y="805"/>
                </a:lnTo>
                <a:lnTo>
                  <a:pt x="0" y="897"/>
                </a:lnTo>
                <a:lnTo>
                  <a:pt x="0" y="897"/>
                </a:lnTo>
                <a:lnTo>
                  <a:pt x="5" y="990"/>
                </a:lnTo>
                <a:lnTo>
                  <a:pt x="14" y="1078"/>
                </a:lnTo>
                <a:lnTo>
                  <a:pt x="39" y="1165"/>
                </a:lnTo>
                <a:lnTo>
                  <a:pt x="68" y="1248"/>
                </a:lnTo>
                <a:lnTo>
                  <a:pt x="107" y="1326"/>
                </a:lnTo>
                <a:lnTo>
                  <a:pt x="156" y="1399"/>
                </a:lnTo>
                <a:lnTo>
                  <a:pt x="205" y="1468"/>
                </a:lnTo>
                <a:lnTo>
                  <a:pt x="268" y="1531"/>
                </a:lnTo>
                <a:lnTo>
                  <a:pt x="331" y="1589"/>
                </a:lnTo>
                <a:lnTo>
                  <a:pt x="399" y="1643"/>
                </a:lnTo>
                <a:lnTo>
                  <a:pt x="477" y="1687"/>
                </a:lnTo>
                <a:lnTo>
                  <a:pt x="555" y="1726"/>
                </a:lnTo>
                <a:lnTo>
                  <a:pt x="638" y="1755"/>
                </a:lnTo>
                <a:lnTo>
                  <a:pt x="726" y="1780"/>
                </a:lnTo>
                <a:lnTo>
                  <a:pt x="819" y="1794"/>
                </a:lnTo>
                <a:lnTo>
                  <a:pt x="911" y="1794"/>
                </a:lnTo>
                <a:lnTo>
                  <a:pt x="911" y="1794"/>
                </a:lnTo>
                <a:lnTo>
                  <a:pt x="1004" y="1794"/>
                </a:lnTo>
                <a:lnTo>
                  <a:pt x="1096" y="1780"/>
                </a:lnTo>
                <a:lnTo>
                  <a:pt x="1179" y="1755"/>
                </a:lnTo>
                <a:lnTo>
                  <a:pt x="1267" y="1726"/>
                </a:lnTo>
                <a:lnTo>
                  <a:pt x="1345" y="1687"/>
                </a:lnTo>
                <a:lnTo>
                  <a:pt x="1418" y="1643"/>
                </a:lnTo>
                <a:lnTo>
                  <a:pt x="1491" y="1589"/>
                </a:lnTo>
                <a:lnTo>
                  <a:pt x="1555" y="1531"/>
                </a:lnTo>
                <a:lnTo>
                  <a:pt x="1613" y="1468"/>
                </a:lnTo>
                <a:lnTo>
                  <a:pt x="1667" y="1399"/>
                </a:lnTo>
                <a:lnTo>
                  <a:pt x="1715" y="1326"/>
                </a:lnTo>
                <a:lnTo>
                  <a:pt x="1750" y="1248"/>
                </a:lnTo>
                <a:lnTo>
                  <a:pt x="1784" y="1165"/>
                </a:lnTo>
                <a:lnTo>
                  <a:pt x="1803" y="1078"/>
                </a:lnTo>
                <a:lnTo>
                  <a:pt x="1818" y="990"/>
                </a:lnTo>
                <a:lnTo>
                  <a:pt x="1823" y="897"/>
                </a:lnTo>
                <a:lnTo>
                  <a:pt x="1823" y="897"/>
                </a:lnTo>
                <a:lnTo>
                  <a:pt x="1818" y="805"/>
                </a:lnTo>
                <a:lnTo>
                  <a:pt x="1803" y="717"/>
                </a:lnTo>
                <a:lnTo>
                  <a:pt x="1784" y="629"/>
                </a:lnTo>
                <a:lnTo>
                  <a:pt x="1750" y="546"/>
                </a:lnTo>
                <a:lnTo>
                  <a:pt x="1715" y="468"/>
                </a:lnTo>
                <a:lnTo>
                  <a:pt x="1667" y="395"/>
                </a:lnTo>
                <a:lnTo>
                  <a:pt x="1613" y="327"/>
                </a:lnTo>
                <a:lnTo>
                  <a:pt x="1555" y="263"/>
                </a:lnTo>
                <a:lnTo>
                  <a:pt x="1491" y="205"/>
                </a:lnTo>
                <a:lnTo>
                  <a:pt x="1418" y="151"/>
                </a:lnTo>
                <a:lnTo>
                  <a:pt x="1345" y="107"/>
                </a:lnTo>
                <a:lnTo>
                  <a:pt x="1267" y="68"/>
                </a:lnTo>
                <a:lnTo>
                  <a:pt x="1179" y="39"/>
                </a:lnTo>
                <a:lnTo>
                  <a:pt x="1096" y="15"/>
                </a:lnTo>
                <a:lnTo>
                  <a:pt x="1004" y="5"/>
                </a:lnTo>
                <a:lnTo>
                  <a:pt x="911" y="0"/>
                </a:lnTo>
                <a:lnTo>
                  <a:pt x="911" y="0"/>
                </a:lnTo>
                <a:close/>
              </a:path>
            </a:pathLst>
          </a:custGeom>
          <a:solidFill>
            <a:srgbClr val="FCCA0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5954713" y="2166938"/>
            <a:ext cx="2916237" cy="2871788"/>
          </a:xfrm>
          <a:custGeom>
            <a:avLst/>
            <a:gdLst>
              <a:gd name="T0" fmla="*/ 916 w 1837"/>
              <a:gd name="T1" fmla="*/ 0 h 1809"/>
              <a:gd name="T2" fmla="*/ 736 w 1837"/>
              <a:gd name="T3" fmla="*/ 20 h 1809"/>
              <a:gd name="T4" fmla="*/ 560 w 1837"/>
              <a:gd name="T5" fmla="*/ 74 h 1809"/>
              <a:gd name="T6" fmla="*/ 404 w 1837"/>
              <a:gd name="T7" fmla="*/ 156 h 1809"/>
              <a:gd name="T8" fmla="*/ 273 w 1837"/>
              <a:gd name="T9" fmla="*/ 269 h 1809"/>
              <a:gd name="T10" fmla="*/ 156 w 1837"/>
              <a:gd name="T11" fmla="*/ 400 h 1809"/>
              <a:gd name="T12" fmla="*/ 73 w 1837"/>
              <a:gd name="T13" fmla="*/ 556 h 1809"/>
              <a:gd name="T14" fmla="*/ 19 w 1837"/>
              <a:gd name="T15" fmla="*/ 722 h 1809"/>
              <a:gd name="T16" fmla="*/ 0 w 1837"/>
              <a:gd name="T17" fmla="*/ 907 h 1809"/>
              <a:gd name="T18" fmla="*/ 5 w 1837"/>
              <a:gd name="T19" fmla="*/ 1000 h 1809"/>
              <a:gd name="T20" fmla="*/ 44 w 1837"/>
              <a:gd name="T21" fmla="*/ 1175 h 1809"/>
              <a:gd name="T22" fmla="*/ 112 w 1837"/>
              <a:gd name="T23" fmla="*/ 1336 h 1809"/>
              <a:gd name="T24" fmla="*/ 210 w 1837"/>
              <a:gd name="T25" fmla="*/ 1482 h 1809"/>
              <a:gd name="T26" fmla="*/ 336 w 1837"/>
              <a:gd name="T27" fmla="*/ 1604 h 1809"/>
              <a:gd name="T28" fmla="*/ 482 w 1837"/>
              <a:gd name="T29" fmla="*/ 1702 h 1809"/>
              <a:gd name="T30" fmla="*/ 648 w 1837"/>
              <a:gd name="T31" fmla="*/ 1770 h 1809"/>
              <a:gd name="T32" fmla="*/ 824 w 1837"/>
              <a:gd name="T33" fmla="*/ 1804 h 1809"/>
              <a:gd name="T34" fmla="*/ 916 w 1837"/>
              <a:gd name="T35" fmla="*/ 1809 h 1809"/>
              <a:gd name="T36" fmla="*/ 1101 w 1837"/>
              <a:gd name="T37" fmla="*/ 1790 h 1809"/>
              <a:gd name="T38" fmla="*/ 1277 w 1837"/>
              <a:gd name="T39" fmla="*/ 1741 h 1809"/>
              <a:gd name="T40" fmla="*/ 1433 w 1837"/>
              <a:gd name="T41" fmla="*/ 1653 h 1809"/>
              <a:gd name="T42" fmla="*/ 1564 w 1837"/>
              <a:gd name="T43" fmla="*/ 1546 h 1809"/>
              <a:gd name="T44" fmla="*/ 1677 w 1837"/>
              <a:gd name="T45" fmla="*/ 1409 h 1809"/>
              <a:gd name="T46" fmla="*/ 1764 w 1837"/>
              <a:gd name="T47" fmla="*/ 1258 h 1809"/>
              <a:gd name="T48" fmla="*/ 1818 w 1837"/>
              <a:gd name="T49" fmla="*/ 1088 h 1809"/>
              <a:gd name="T50" fmla="*/ 1837 w 1837"/>
              <a:gd name="T51" fmla="*/ 907 h 1809"/>
              <a:gd name="T52" fmla="*/ 1833 w 1837"/>
              <a:gd name="T53" fmla="*/ 815 h 1809"/>
              <a:gd name="T54" fmla="*/ 1794 w 1837"/>
              <a:gd name="T55" fmla="*/ 639 h 1809"/>
              <a:gd name="T56" fmla="*/ 1725 w 1837"/>
              <a:gd name="T57" fmla="*/ 478 h 1809"/>
              <a:gd name="T58" fmla="*/ 1628 w 1837"/>
              <a:gd name="T59" fmla="*/ 332 h 1809"/>
              <a:gd name="T60" fmla="*/ 1501 w 1837"/>
              <a:gd name="T61" fmla="*/ 210 h 1809"/>
              <a:gd name="T62" fmla="*/ 1355 w 1837"/>
              <a:gd name="T63" fmla="*/ 113 h 1809"/>
              <a:gd name="T64" fmla="*/ 1189 w 1837"/>
              <a:gd name="T65" fmla="*/ 44 h 1809"/>
              <a:gd name="T66" fmla="*/ 1014 w 1837"/>
              <a:gd name="T67" fmla="*/ 5 h 1809"/>
              <a:gd name="T68" fmla="*/ 916 w 1837"/>
              <a:gd name="T69" fmla="*/ 0 h 18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37" h="1809">
                <a:moveTo>
                  <a:pt x="916" y="0"/>
                </a:moveTo>
                <a:lnTo>
                  <a:pt x="916" y="0"/>
                </a:lnTo>
                <a:lnTo>
                  <a:pt x="824" y="5"/>
                </a:lnTo>
                <a:lnTo>
                  <a:pt x="736" y="20"/>
                </a:lnTo>
                <a:lnTo>
                  <a:pt x="648" y="44"/>
                </a:lnTo>
                <a:lnTo>
                  <a:pt x="560" y="74"/>
                </a:lnTo>
                <a:lnTo>
                  <a:pt x="482" y="113"/>
                </a:lnTo>
                <a:lnTo>
                  <a:pt x="404" y="156"/>
                </a:lnTo>
                <a:lnTo>
                  <a:pt x="336" y="210"/>
                </a:lnTo>
                <a:lnTo>
                  <a:pt x="273" y="269"/>
                </a:lnTo>
                <a:lnTo>
                  <a:pt x="210" y="332"/>
                </a:lnTo>
                <a:lnTo>
                  <a:pt x="156" y="400"/>
                </a:lnTo>
                <a:lnTo>
                  <a:pt x="112" y="478"/>
                </a:lnTo>
                <a:lnTo>
                  <a:pt x="73" y="556"/>
                </a:lnTo>
                <a:lnTo>
                  <a:pt x="44" y="639"/>
                </a:lnTo>
                <a:lnTo>
                  <a:pt x="19" y="722"/>
                </a:lnTo>
                <a:lnTo>
                  <a:pt x="5" y="815"/>
                </a:lnTo>
                <a:lnTo>
                  <a:pt x="0" y="907"/>
                </a:lnTo>
                <a:lnTo>
                  <a:pt x="0" y="907"/>
                </a:lnTo>
                <a:lnTo>
                  <a:pt x="5" y="1000"/>
                </a:lnTo>
                <a:lnTo>
                  <a:pt x="19" y="1088"/>
                </a:lnTo>
                <a:lnTo>
                  <a:pt x="44" y="1175"/>
                </a:lnTo>
                <a:lnTo>
                  <a:pt x="73" y="1258"/>
                </a:lnTo>
                <a:lnTo>
                  <a:pt x="112" y="1336"/>
                </a:lnTo>
                <a:lnTo>
                  <a:pt x="156" y="1409"/>
                </a:lnTo>
                <a:lnTo>
                  <a:pt x="210" y="1482"/>
                </a:lnTo>
                <a:lnTo>
                  <a:pt x="273" y="1546"/>
                </a:lnTo>
                <a:lnTo>
                  <a:pt x="336" y="1604"/>
                </a:lnTo>
                <a:lnTo>
                  <a:pt x="404" y="1653"/>
                </a:lnTo>
                <a:lnTo>
                  <a:pt x="482" y="1702"/>
                </a:lnTo>
                <a:lnTo>
                  <a:pt x="560" y="1741"/>
                </a:lnTo>
                <a:lnTo>
                  <a:pt x="648" y="1770"/>
                </a:lnTo>
                <a:lnTo>
                  <a:pt x="736" y="1790"/>
                </a:lnTo>
                <a:lnTo>
                  <a:pt x="824" y="1804"/>
                </a:lnTo>
                <a:lnTo>
                  <a:pt x="916" y="1809"/>
                </a:lnTo>
                <a:lnTo>
                  <a:pt x="916" y="1809"/>
                </a:lnTo>
                <a:lnTo>
                  <a:pt x="1014" y="1804"/>
                </a:lnTo>
                <a:lnTo>
                  <a:pt x="1101" y="1790"/>
                </a:lnTo>
                <a:lnTo>
                  <a:pt x="1189" y="1770"/>
                </a:lnTo>
                <a:lnTo>
                  <a:pt x="1277" y="1741"/>
                </a:lnTo>
                <a:lnTo>
                  <a:pt x="1355" y="1702"/>
                </a:lnTo>
                <a:lnTo>
                  <a:pt x="1433" y="1653"/>
                </a:lnTo>
                <a:lnTo>
                  <a:pt x="1501" y="1604"/>
                </a:lnTo>
                <a:lnTo>
                  <a:pt x="1564" y="1546"/>
                </a:lnTo>
                <a:lnTo>
                  <a:pt x="1628" y="1482"/>
                </a:lnTo>
                <a:lnTo>
                  <a:pt x="1677" y="1409"/>
                </a:lnTo>
                <a:lnTo>
                  <a:pt x="1725" y="1336"/>
                </a:lnTo>
                <a:lnTo>
                  <a:pt x="1764" y="1258"/>
                </a:lnTo>
                <a:lnTo>
                  <a:pt x="1794" y="1175"/>
                </a:lnTo>
                <a:lnTo>
                  <a:pt x="1818" y="1088"/>
                </a:lnTo>
                <a:lnTo>
                  <a:pt x="1833" y="1000"/>
                </a:lnTo>
                <a:lnTo>
                  <a:pt x="1837" y="907"/>
                </a:lnTo>
                <a:lnTo>
                  <a:pt x="1837" y="907"/>
                </a:lnTo>
                <a:lnTo>
                  <a:pt x="1833" y="815"/>
                </a:lnTo>
                <a:lnTo>
                  <a:pt x="1818" y="722"/>
                </a:lnTo>
                <a:lnTo>
                  <a:pt x="1794" y="639"/>
                </a:lnTo>
                <a:lnTo>
                  <a:pt x="1764" y="556"/>
                </a:lnTo>
                <a:lnTo>
                  <a:pt x="1725" y="478"/>
                </a:lnTo>
                <a:lnTo>
                  <a:pt x="1677" y="400"/>
                </a:lnTo>
                <a:lnTo>
                  <a:pt x="1628" y="332"/>
                </a:lnTo>
                <a:lnTo>
                  <a:pt x="1564" y="269"/>
                </a:lnTo>
                <a:lnTo>
                  <a:pt x="1501" y="210"/>
                </a:lnTo>
                <a:lnTo>
                  <a:pt x="1433" y="156"/>
                </a:lnTo>
                <a:lnTo>
                  <a:pt x="1355" y="113"/>
                </a:lnTo>
                <a:lnTo>
                  <a:pt x="1277" y="74"/>
                </a:lnTo>
                <a:lnTo>
                  <a:pt x="1189" y="44"/>
                </a:lnTo>
                <a:lnTo>
                  <a:pt x="1101" y="20"/>
                </a:lnTo>
                <a:lnTo>
                  <a:pt x="1014" y="5"/>
                </a:lnTo>
                <a:lnTo>
                  <a:pt x="916" y="0"/>
                </a:lnTo>
                <a:lnTo>
                  <a:pt x="916" y="0"/>
                </a:lnTo>
                <a:close/>
              </a:path>
            </a:pathLst>
          </a:custGeom>
          <a:solidFill>
            <a:srgbClr val="FBC50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" name="Freeform 14"/>
          <p:cNvSpPr>
            <a:spLocks/>
          </p:cNvSpPr>
          <p:nvPr/>
        </p:nvSpPr>
        <p:spPr bwMode="auto">
          <a:xfrm>
            <a:off x="5954713" y="2160588"/>
            <a:ext cx="2924175" cy="2886075"/>
          </a:xfrm>
          <a:custGeom>
            <a:avLst/>
            <a:gdLst>
              <a:gd name="T0" fmla="*/ 921 w 1842"/>
              <a:gd name="T1" fmla="*/ 0 h 1818"/>
              <a:gd name="T2" fmla="*/ 736 w 1842"/>
              <a:gd name="T3" fmla="*/ 19 h 1818"/>
              <a:gd name="T4" fmla="*/ 565 w 1842"/>
              <a:gd name="T5" fmla="*/ 73 h 1818"/>
              <a:gd name="T6" fmla="*/ 404 w 1842"/>
              <a:gd name="T7" fmla="*/ 156 h 1818"/>
              <a:gd name="T8" fmla="*/ 268 w 1842"/>
              <a:gd name="T9" fmla="*/ 268 h 1818"/>
              <a:gd name="T10" fmla="*/ 156 w 1842"/>
              <a:gd name="T11" fmla="*/ 399 h 1818"/>
              <a:gd name="T12" fmla="*/ 73 w 1842"/>
              <a:gd name="T13" fmla="*/ 555 h 1818"/>
              <a:gd name="T14" fmla="*/ 19 w 1842"/>
              <a:gd name="T15" fmla="*/ 726 h 1818"/>
              <a:gd name="T16" fmla="*/ 0 w 1842"/>
              <a:gd name="T17" fmla="*/ 906 h 1818"/>
              <a:gd name="T18" fmla="*/ 5 w 1842"/>
              <a:gd name="T19" fmla="*/ 999 h 1818"/>
              <a:gd name="T20" fmla="*/ 39 w 1842"/>
              <a:gd name="T21" fmla="*/ 1179 h 1818"/>
              <a:gd name="T22" fmla="*/ 112 w 1842"/>
              <a:gd name="T23" fmla="*/ 1340 h 1818"/>
              <a:gd name="T24" fmla="*/ 210 w 1842"/>
              <a:gd name="T25" fmla="*/ 1486 h 1818"/>
              <a:gd name="T26" fmla="*/ 336 w 1842"/>
              <a:gd name="T27" fmla="*/ 1608 h 1818"/>
              <a:gd name="T28" fmla="*/ 482 w 1842"/>
              <a:gd name="T29" fmla="*/ 1706 h 1818"/>
              <a:gd name="T30" fmla="*/ 648 w 1842"/>
              <a:gd name="T31" fmla="*/ 1774 h 1818"/>
              <a:gd name="T32" fmla="*/ 828 w 1842"/>
              <a:gd name="T33" fmla="*/ 1813 h 1818"/>
              <a:gd name="T34" fmla="*/ 921 w 1842"/>
              <a:gd name="T35" fmla="*/ 1818 h 1818"/>
              <a:gd name="T36" fmla="*/ 1106 w 1842"/>
              <a:gd name="T37" fmla="*/ 1798 h 1818"/>
              <a:gd name="T38" fmla="*/ 1282 w 1842"/>
              <a:gd name="T39" fmla="*/ 1745 h 1818"/>
              <a:gd name="T40" fmla="*/ 1438 w 1842"/>
              <a:gd name="T41" fmla="*/ 1662 h 1818"/>
              <a:gd name="T42" fmla="*/ 1574 w 1842"/>
              <a:gd name="T43" fmla="*/ 1550 h 1818"/>
              <a:gd name="T44" fmla="*/ 1686 w 1842"/>
              <a:gd name="T45" fmla="*/ 1413 h 1818"/>
              <a:gd name="T46" fmla="*/ 1769 w 1842"/>
              <a:gd name="T47" fmla="*/ 1262 h 1818"/>
              <a:gd name="T48" fmla="*/ 1823 w 1842"/>
              <a:gd name="T49" fmla="*/ 1092 h 1818"/>
              <a:gd name="T50" fmla="*/ 1842 w 1842"/>
              <a:gd name="T51" fmla="*/ 906 h 1818"/>
              <a:gd name="T52" fmla="*/ 1837 w 1842"/>
              <a:gd name="T53" fmla="*/ 814 h 1818"/>
              <a:gd name="T54" fmla="*/ 1803 w 1842"/>
              <a:gd name="T55" fmla="*/ 638 h 1818"/>
              <a:gd name="T56" fmla="*/ 1730 w 1842"/>
              <a:gd name="T57" fmla="*/ 477 h 1818"/>
              <a:gd name="T58" fmla="*/ 1633 w 1842"/>
              <a:gd name="T59" fmla="*/ 331 h 1818"/>
              <a:gd name="T60" fmla="*/ 1506 w 1842"/>
              <a:gd name="T61" fmla="*/ 209 h 1818"/>
              <a:gd name="T62" fmla="*/ 1360 w 1842"/>
              <a:gd name="T63" fmla="*/ 112 h 1818"/>
              <a:gd name="T64" fmla="*/ 1194 w 1842"/>
              <a:gd name="T65" fmla="*/ 43 h 1818"/>
              <a:gd name="T66" fmla="*/ 1014 w 1842"/>
              <a:gd name="T67" fmla="*/ 4 h 1818"/>
              <a:gd name="T68" fmla="*/ 921 w 1842"/>
              <a:gd name="T69" fmla="*/ 0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42" h="1818">
                <a:moveTo>
                  <a:pt x="921" y="0"/>
                </a:moveTo>
                <a:lnTo>
                  <a:pt x="921" y="0"/>
                </a:lnTo>
                <a:lnTo>
                  <a:pt x="828" y="4"/>
                </a:lnTo>
                <a:lnTo>
                  <a:pt x="736" y="19"/>
                </a:lnTo>
                <a:lnTo>
                  <a:pt x="648" y="43"/>
                </a:lnTo>
                <a:lnTo>
                  <a:pt x="565" y="73"/>
                </a:lnTo>
                <a:lnTo>
                  <a:pt x="482" y="112"/>
                </a:lnTo>
                <a:lnTo>
                  <a:pt x="404" y="156"/>
                </a:lnTo>
                <a:lnTo>
                  <a:pt x="336" y="209"/>
                </a:lnTo>
                <a:lnTo>
                  <a:pt x="268" y="268"/>
                </a:lnTo>
                <a:lnTo>
                  <a:pt x="210" y="331"/>
                </a:lnTo>
                <a:lnTo>
                  <a:pt x="156" y="399"/>
                </a:lnTo>
                <a:lnTo>
                  <a:pt x="112" y="477"/>
                </a:lnTo>
                <a:lnTo>
                  <a:pt x="73" y="555"/>
                </a:lnTo>
                <a:lnTo>
                  <a:pt x="39" y="638"/>
                </a:lnTo>
                <a:lnTo>
                  <a:pt x="19" y="726"/>
                </a:lnTo>
                <a:lnTo>
                  <a:pt x="5" y="814"/>
                </a:lnTo>
                <a:lnTo>
                  <a:pt x="0" y="906"/>
                </a:lnTo>
                <a:lnTo>
                  <a:pt x="0" y="906"/>
                </a:lnTo>
                <a:lnTo>
                  <a:pt x="5" y="999"/>
                </a:lnTo>
                <a:lnTo>
                  <a:pt x="19" y="1092"/>
                </a:lnTo>
                <a:lnTo>
                  <a:pt x="39" y="1179"/>
                </a:lnTo>
                <a:lnTo>
                  <a:pt x="73" y="1262"/>
                </a:lnTo>
                <a:lnTo>
                  <a:pt x="112" y="1340"/>
                </a:lnTo>
                <a:lnTo>
                  <a:pt x="156" y="1413"/>
                </a:lnTo>
                <a:lnTo>
                  <a:pt x="210" y="1486"/>
                </a:lnTo>
                <a:lnTo>
                  <a:pt x="268" y="1550"/>
                </a:lnTo>
                <a:lnTo>
                  <a:pt x="336" y="1608"/>
                </a:lnTo>
                <a:lnTo>
                  <a:pt x="404" y="1662"/>
                </a:lnTo>
                <a:lnTo>
                  <a:pt x="482" y="1706"/>
                </a:lnTo>
                <a:lnTo>
                  <a:pt x="565" y="1745"/>
                </a:lnTo>
                <a:lnTo>
                  <a:pt x="648" y="1774"/>
                </a:lnTo>
                <a:lnTo>
                  <a:pt x="736" y="1798"/>
                </a:lnTo>
                <a:lnTo>
                  <a:pt x="828" y="1813"/>
                </a:lnTo>
                <a:lnTo>
                  <a:pt x="921" y="1818"/>
                </a:lnTo>
                <a:lnTo>
                  <a:pt x="921" y="1818"/>
                </a:lnTo>
                <a:lnTo>
                  <a:pt x="1014" y="1813"/>
                </a:lnTo>
                <a:lnTo>
                  <a:pt x="1106" y="1798"/>
                </a:lnTo>
                <a:lnTo>
                  <a:pt x="1194" y="1774"/>
                </a:lnTo>
                <a:lnTo>
                  <a:pt x="1282" y="1745"/>
                </a:lnTo>
                <a:lnTo>
                  <a:pt x="1360" y="1706"/>
                </a:lnTo>
                <a:lnTo>
                  <a:pt x="1438" y="1662"/>
                </a:lnTo>
                <a:lnTo>
                  <a:pt x="1506" y="1608"/>
                </a:lnTo>
                <a:lnTo>
                  <a:pt x="1574" y="1550"/>
                </a:lnTo>
                <a:lnTo>
                  <a:pt x="1633" y="1486"/>
                </a:lnTo>
                <a:lnTo>
                  <a:pt x="1686" y="1413"/>
                </a:lnTo>
                <a:lnTo>
                  <a:pt x="1730" y="1340"/>
                </a:lnTo>
                <a:lnTo>
                  <a:pt x="1769" y="1262"/>
                </a:lnTo>
                <a:lnTo>
                  <a:pt x="1803" y="1179"/>
                </a:lnTo>
                <a:lnTo>
                  <a:pt x="1823" y="1092"/>
                </a:lnTo>
                <a:lnTo>
                  <a:pt x="1837" y="999"/>
                </a:lnTo>
                <a:lnTo>
                  <a:pt x="1842" y="906"/>
                </a:lnTo>
                <a:lnTo>
                  <a:pt x="1842" y="906"/>
                </a:lnTo>
                <a:lnTo>
                  <a:pt x="1837" y="814"/>
                </a:lnTo>
                <a:lnTo>
                  <a:pt x="1823" y="726"/>
                </a:lnTo>
                <a:lnTo>
                  <a:pt x="1803" y="638"/>
                </a:lnTo>
                <a:lnTo>
                  <a:pt x="1769" y="555"/>
                </a:lnTo>
                <a:lnTo>
                  <a:pt x="1730" y="477"/>
                </a:lnTo>
                <a:lnTo>
                  <a:pt x="1686" y="399"/>
                </a:lnTo>
                <a:lnTo>
                  <a:pt x="1633" y="331"/>
                </a:lnTo>
                <a:lnTo>
                  <a:pt x="1574" y="268"/>
                </a:lnTo>
                <a:lnTo>
                  <a:pt x="1506" y="209"/>
                </a:lnTo>
                <a:lnTo>
                  <a:pt x="1438" y="156"/>
                </a:lnTo>
                <a:lnTo>
                  <a:pt x="1360" y="112"/>
                </a:lnTo>
                <a:lnTo>
                  <a:pt x="1282" y="73"/>
                </a:lnTo>
                <a:lnTo>
                  <a:pt x="1194" y="43"/>
                </a:lnTo>
                <a:lnTo>
                  <a:pt x="1106" y="19"/>
                </a:lnTo>
                <a:lnTo>
                  <a:pt x="1014" y="4"/>
                </a:lnTo>
                <a:lnTo>
                  <a:pt x="921" y="0"/>
                </a:lnTo>
                <a:lnTo>
                  <a:pt x="921" y="0"/>
                </a:lnTo>
                <a:close/>
              </a:path>
            </a:pathLst>
          </a:custGeom>
          <a:solidFill>
            <a:srgbClr val="FAC1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8" name="Freeform 15"/>
          <p:cNvSpPr>
            <a:spLocks/>
          </p:cNvSpPr>
          <p:nvPr/>
        </p:nvSpPr>
        <p:spPr bwMode="auto">
          <a:xfrm>
            <a:off x="5954713" y="2152651"/>
            <a:ext cx="2940050" cy="2894013"/>
          </a:xfrm>
          <a:custGeom>
            <a:avLst/>
            <a:gdLst>
              <a:gd name="T0" fmla="*/ 926 w 1852"/>
              <a:gd name="T1" fmla="*/ 0 h 1823"/>
              <a:gd name="T2" fmla="*/ 736 w 1852"/>
              <a:gd name="T3" fmla="*/ 19 h 1823"/>
              <a:gd name="T4" fmla="*/ 565 w 1852"/>
              <a:gd name="T5" fmla="*/ 73 h 1823"/>
              <a:gd name="T6" fmla="*/ 404 w 1852"/>
              <a:gd name="T7" fmla="*/ 156 h 1823"/>
              <a:gd name="T8" fmla="*/ 268 w 1852"/>
              <a:gd name="T9" fmla="*/ 268 h 1823"/>
              <a:gd name="T10" fmla="*/ 156 w 1852"/>
              <a:gd name="T11" fmla="*/ 404 h 1823"/>
              <a:gd name="T12" fmla="*/ 73 w 1852"/>
              <a:gd name="T13" fmla="*/ 555 h 1823"/>
              <a:gd name="T14" fmla="*/ 15 w 1852"/>
              <a:gd name="T15" fmla="*/ 731 h 1823"/>
              <a:gd name="T16" fmla="*/ 0 w 1852"/>
              <a:gd name="T17" fmla="*/ 911 h 1823"/>
              <a:gd name="T18" fmla="*/ 5 w 1852"/>
              <a:gd name="T19" fmla="*/ 1004 h 1823"/>
              <a:gd name="T20" fmla="*/ 39 w 1852"/>
              <a:gd name="T21" fmla="*/ 1184 h 1823"/>
              <a:gd name="T22" fmla="*/ 112 w 1852"/>
              <a:gd name="T23" fmla="*/ 1345 h 1823"/>
              <a:gd name="T24" fmla="*/ 210 w 1852"/>
              <a:gd name="T25" fmla="*/ 1491 h 1823"/>
              <a:gd name="T26" fmla="*/ 336 w 1852"/>
              <a:gd name="T27" fmla="*/ 1618 h 1823"/>
              <a:gd name="T28" fmla="*/ 482 w 1852"/>
              <a:gd name="T29" fmla="*/ 1716 h 1823"/>
              <a:gd name="T30" fmla="*/ 648 w 1852"/>
              <a:gd name="T31" fmla="*/ 1784 h 1823"/>
              <a:gd name="T32" fmla="*/ 828 w 1852"/>
              <a:gd name="T33" fmla="*/ 1818 h 1823"/>
              <a:gd name="T34" fmla="*/ 926 w 1852"/>
              <a:gd name="T35" fmla="*/ 1823 h 1823"/>
              <a:gd name="T36" fmla="*/ 1111 w 1852"/>
              <a:gd name="T37" fmla="*/ 1808 h 1823"/>
              <a:gd name="T38" fmla="*/ 1282 w 1852"/>
              <a:gd name="T39" fmla="*/ 1755 h 1823"/>
              <a:gd name="T40" fmla="*/ 1443 w 1852"/>
              <a:gd name="T41" fmla="*/ 1667 h 1823"/>
              <a:gd name="T42" fmla="*/ 1579 w 1852"/>
              <a:gd name="T43" fmla="*/ 1555 h 1823"/>
              <a:gd name="T44" fmla="*/ 1691 w 1852"/>
              <a:gd name="T45" fmla="*/ 1423 h 1823"/>
              <a:gd name="T46" fmla="*/ 1779 w 1852"/>
              <a:gd name="T47" fmla="*/ 1267 h 1823"/>
              <a:gd name="T48" fmla="*/ 1833 w 1852"/>
              <a:gd name="T49" fmla="*/ 1097 h 1823"/>
              <a:gd name="T50" fmla="*/ 1852 w 1852"/>
              <a:gd name="T51" fmla="*/ 911 h 1823"/>
              <a:gd name="T52" fmla="*/ 1847 w 1852"/>
              <a:gd name="T53" fmla="*/ 819 h 1823"/>
              <a:gd name="T54" fmla="*/ 1808 w 1852"/>
              <a:gd name="T55" fmla="*/ 643 h 1823"/>
              <a:gd name="T56" fmla="*/ 1740 w 1852"/>
              <a:gd name="T57" fmla="*/ 477 h 1823"/>
              <a:gd name="T58" fmla="*/ 1638 w 1852"/>
              <a:gd name="T59" fmla="*/ 331 h 1823"/>
              <a:gd name="T60" fmla="*/ 1511 w 1852"/>
              <a:gd name="T61" fmla="*/ 209 h 1823"/>
              <a:gd name="T62" fmla="*/ 1365 w 1852"/>
              <a:gd name="T63" fmla="*/ 112 h 1823"/>
              <a:gd name="T64" fmla="*/ 1199 w 1852"/>
              <a:gd name="T65" fmla="*/ 39 h 1823"/>
              <a:gd name="T66" fmla="*/ 1019 w 1852"/>
              <a:gd name="T67" fmla="*/ 5 h 1823"/>
              <a:gd name="T68" fmla="*/ 926 w 1852"/>
              <a:gd name="T69" fmla="*/ 0 h 18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52" h="1823">
                <a:moveTo>
                  <a:pt x="926" y="0"/>
                </a:moveTo>
                <a:lnTo>
                  <a:pt x="926" y="0"/>
                </a:lnTo>
                <a:lnTo>
                  <a:pt x="828" y="5"/>
                </a:lnTo>
                <a:lnTo>
                  <a:pt x="736" y="19"/>
                </a:lnTo>
                <a:lnTo>
                  <a:pt x="648" y="39"/>
                </a:lnTo>
                <a:lnTo>
                  <a:pt x="565" y="73"/>
                </a:lnTo>
                <a:lnTo>
                  <a:pt x="482" y="112"/>
                </a:lnTo>
                <a:lnTo>
                  <a:pt x="404" y="156"/>
                </a:lnTo>
                <a:lnTo>
                  <a:pt x="336" y="209"/>
                </a:lnTo>
                <a:lnTo>
                  <a:pt x="268" y="268"/>
                </a:lnTo>
                <a:lnTo>
                  <a:pt x="210" y="331"/>
                </a:lnTo>
                <a:lnTo>
                  <a:pt x="156" y="404"/>
                </a:lnTo>
                <a:lnTo>
                  <a:pt x="112" y="477"/>
                </a:lnTo>
                <a:lnTo>
                  <a:pt x="73" y="555"/>
                </a:lnTo>
                <a:lnTo>
                  <a:pt x="39" y="643"/>
                </a:lnTo>
                <a:lnTo>
                  <a:pt x="15" y="731"/>
                </a:lnTo>
                <a:lnTo>
                  <a:pt x="5" y="819"/>
                </a:lnTo>
                <a:lnTo>
                  <a:pt x="0" y="911"/>
                </a:lnTo>
                <a:lnTo>
                  <a:pt x="0" y="911"/>
                </a:lnTo>
                <a:lnTo>
                  <a:pt x="5" y="1004"/>
                </a:lnTo>
                <a:lnTo>
                  <a:pt x="15" y="1097"/>
                </a:lnTo>
                <a:lnTo>
                  <a:pt x="39" y="1184"/>
                </a:lnTo>
                <a:lnTo>
                  <a:pt x="73" y="1267"/>
                </a:lnTo>
                <a:lnTo>
                  <a:pt x="112" y="1345"/>
                </a:lnTo>
                <a:lnTo>
                  <a:pt x="156" y="1423"/>
                </a:lnTo>
                <a:lnTo>
                  <a:pt x="210" y="1491"/>
                </a:lnTo>
                <a:lnTo>
                  <a:pt x="268" y="1555"/>
                </a:lnTo>
                <a:lnTo>
                  <a:pt x="336" y="1618"/>
                </a:lnTo>
                <a:lnTo>
                  <a:pt x="404" y="1667"/>
                </a:lnTo>
                <a:lnTo>
                  <a:pt x="482" y="1716"/>
                </a:lnTo>
                <a:lnTo>
                  <a:pt x="565" y="1755"/>
                </a:lnTo>
                <a:lnTo>
                  <a:pt x="648" y="1784"/>
                </a:lnTo>
                <a:lnTo>
                  <a:pt x="736" y="1808"/>
                </a:lnTo>
                <a:lnTo>
                  <a:pt x="828" y="1818"/>
                </a:lnTo>
                <a:lnTo>
                  <a:pt x="926" y="1823"/>
                </a:lnTo>
                <a:lnTo>
                  <a:pt x="926" y="1823"/>
                </a:lnTo>
                <a:lnTo>
                  <a:pt x="1019" y="1818"/>
                </a:lnTo>
                <a:lnTo>
                  <a:pt x="1111" y="1808"/>
                </a:lnTo>
                <a:lnTo>
                  <a:pt x="1199" y="1784"/>
                </a:lnTo>
                <a:lnTo>
                  <a:pt x="1282" y="1755"/>
                </a:lnTo>
                <a:lnTo>
                  <a:pt x="1365" y="1716"/>
                </a:lnTo>
                <a:lnTo>
                  <a:pt x="1443" y="1667"/>
                </a:lnTo>
                <a:lnTo>
                  <a:pt x="1511" y="1618"/>
                </a:lnTo>
                <a:lnTo>
                  <a:pt x="1579" y="1555"/>
                </a:lnTo>
                <a:lnTo>
                  <a:pt x="1638" y="1491"/>
                </a:lnTo>
                <a:lnTo>
                  <a:pt x="1691" y="1423"/>
                </a:lnTo>
                <a:lnTo>
                  <a:pt x="1740" y="1345"/>
                </a:lnTo>
                <a:lnTo>
                  <a:pt x="1779" y="1267"/>
                </a:lnTo>
                <a:lnTo>
                  <a:pt x="1808" y="1184"/>
                </a:lnTo>
                <a:lnTo>
                  <a:pt x="1833" y="1097"/>
                </a:lnTo>
                <a:lnTo>
                  <a:pt x="1847" y="1004"/>
                </a:lnTo>
                <a:lnTo>
                  <a:pt x="1852" y="911"/>
                </a:lnTo>
                <a:lnTo>
                  <a:pt x="1852" y="911"/>
                </a:lnTo>
                <a:lnTo>
                  <a:pt x="1847" y="819"/>
                </a:lnTo>
                <a:lnTo>
                  <a:pt x="1833" y="731"/>
                </a:lnTo>
                <a:lnTo>
                  <a:pt x="1808" y="643"/>
                </a:lnTo>
                <a:lnTo>
                  <a:pt x="1779" y="555"/>
                </a:lnTo>
                <a:lnTo>
                  <a:pt x="1740" y="477"/>
                </a:lnTo>
                <a:lnTo>
                  <a:pt x="1691" y="404"/>
                </a:lnTo>
                <a:lnTo>
                  <a:pt x="1638" y="331"/>
                </a:lnTo>
                <a:lnTo>
                  <a:pt x="1579" y="268"/>
                </a:lnTo>
                <a:lnTo>
                  <a:pt x="1511" y="209"/>
                </a:lnTo>
                <a:lnTo>
                  <a:pt x="1443" y="156"/>
                </a:lnTo>
                <a:lnTo>
                  <a:pt x="1365" y="112"/>
                </a:lnTo>
                <a:lnTo>
                  <a:pt x="1282" y="73"/>
                </a:lnTo>
                <a:lnTo>
                  <a:pt x="1199" y="39"/>
                </a:lnTo>
                <a:lnTo>
                  <a:pt x="1111" y="19"/>
                </a:lnTo>
                <a:lnTo>
                  <a:pt x="1019" y="5"/>
                </a:lnTo>
                <a:lnTo>
                  <a:pt x="926" y="0"/>
                </a:lnTo>
                <a:lnTo>
                  <a:pt x="926" y="0"/>
                </a:lnTo>
                <a:close/>
              </a:path>
            </a:pathLst>
          </a:custGeom>
          <a:solidFill>
            <a:srgbClr val="F7B91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9" name="Freeform 16"/>
          <p:cNvSpPr>
            <a:spLocks/>
          </p:cNvSpPr>
          <p:nvPr/>
        </p:nvSpPr>
        <p:spPr bwMode="auto">
          <a:xfrm>
            <a:off x="5946775" y="2144713"/>
            <a:ext cx="2955925" cy="2909888"/>
          </a:xfrm>
          <a:custGeom>
            <a:avLst/>
            <a:gdLst>
              <a:gd name="T0" fmla="*/ 931 w 1862"/>
              <a:gd name="T1" fmla="*/ 0 h 1833"/>
              <a:gd name="T2" fmla="*/ 746 w 1862"/>
              <a:gd name="T3" fmla="*/ 19 h 1833"/>
              <a:gd name="T4" fmla="*/ 570 w 1862"/>
              <a:gd name="T5" fmla="*/ 73 h 1833"/>
              <a:gd name="T6" fmla="*/ 414 w 1862"/>
              <a:gd name="T7" fmla="*/ 156 h 1833"/>
              <a:gd name="T8" fmla="*/ 273 w 1862"/>
              <a:gd name="T9" fmla="*/ 268 h 1833"/>
              <a:gd name="T10" fmla="*/ 161 w 1862"/>
              <a:gd name="T11" fmla="*/ 404 h 1833"/>
              <a:gd name="T12" fmla="*/ 73 w 1862"/>
              <a:gd name="T13" fmla="*/ 560 h 1833"/>
              <a:gd name="T14" fmla="*/ 20 w 1862"/>
              <a:gd name="T15" fmla="*/ 731 h 1833"/>
              <a:gd name="T16" fmla="*/ 0 w 1862"/>
              <a:gd name="T17" fmla="*/ 916 h 1833"/>
              <a:gd name="T18" fmla="*/ 5 w 1862"/>
              <a:gd name="T19" fmla="*/ 1009 h 1833"/>
              <a:gd name="T20" fmla="*/ 44 w 1862"/>
              <a:gd name="T21" fmla="*/ 1189 h 1833"/>
              <a:gd name="T22" fmla="*/ 112 w 1862"/>
              <a:gd name="T23" fmla="*/ 1350 h 1833"/>
              <a:gd name="T24" fmla="*/ 215 w 1862"/>
              <a:gd name="T25" fmla="*/ 1496 h 1833"/>
              <a:gd name="T26" fmla="*/ 341 w 1862"/>
              <a:gd name="T27" fmla="*/ 1623 h 1833"/>
              <a:gd name="T28" fmla="*/ 487 w 1862"/>
              <a:gd name="T29" fmla="*/ 1721 h 1833"/>
              <a:gd name="T30" fmla="*/ 658 w 1862"/>
              <a:gd name="T31" fmla="*/ 1789 h 1833"/>
              <a:gd name="T32" fmla="*/ 838 w 1862"/>
              <a:gd name="T33" fmla="*/ 1828 h 1833"/>
              <a:gd name="T34" fmla="*/ 931 w 1862"/>
              <a:gd name="T35" fmla="*/ 1833 h 1833"/>
              <a:gd name="T36" fmla="*/ 1121 w 1862"/>
              <a:gd name="T37" fmla="*/ 1813 h 1833"/>
              <a:gd name="T38" fmla="*/ 1292 w 1862"/>
              <a:gd name="T39" fmla="*/ 1760 h 1833"/>
              <a:gd name="T40" fmla="*/ 1452 w 1862"/>
              <a:gd name="T41" fmla="*/ 1677 h 1833"/>
              <a:gd name="T42" fmla="*/ 1589 w 1862"/>
              <a:gd name="T43" fmla="*/ 1565 h 1833"/>
              <a:gd name="T44" fmla="*/ 1701 w 1862"/>
              <a:gd name="T45" fmla="*/ 1428 h 1833"/>
              <a:gd name="T46" fmla="*/ 1789 w 1862"/>
              <a:gd name="T47" fmla="*/ 1272 h 1833"/>
              <a:gd name="T48" fmla="*/ 1842 w 1862"/>
              <a:gd name="T49" fmla="*/ 1102 h 1833"/>
              <a:gd name="T50" fmla="*/ 1862 w 1862"/>
              <a:gd name="T51" fmla="*/ 916 h 1833"/>
              <a:gd name="T52" fmla="*/ 1857 w 1862"/>
              <a:gd name="T53" fmla="*/ 824 h 1833"/>
              <a:gd name="T54" fmla="*/ 1823 w 1862"/>
              <a:gd name="T55" fmla="*/ 643 h 1833"/>
              <a:gd name="T56" fmla="*/ 1750 w 1862"/>
              <a:gd name="T57" fmla="*/ 478 h 1833"/>
              <a:gd name="T58" fmla="*/ 1647 w 1862"/>
              <a:gd name="T59" fmla="*/ 331 h 1833"/>
              <a:gd name="T60" fmla="*/ 1526 w 1862"/>
              <a:gd name="T61" fmla="*/ 209 h 1833"/>
              <a:gd name="T62" fmla="*/ 1375 w 1862"/>
              <a:gd name="T63" fmla="*/ 112 h 1833"/>
              <a:gd name="T64" fmla="*/ 1209 w 1862"/>
              <a:gd name="T65" fmla="*/ 39 h 1833"/>
              <a:gd name="T66" fmla="*/ 1028 w 1862"/>
              <a:gd name="T67" fmla="*/ 5 h 1833"/>
              <a:gd name="T68" fmla="*/ 931 w 1862"/>
              <a:gd name="T69" fmla="*/ 0 h 18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62" h="1833">
                <a:moveTo>
                  <a:pt x="931" y="0"/>
                </a:moveTo>
                <a:lnTo>
                  <a:pt x="931" y="0"/>
                </a:lnTo>
                <a:lnTo>
                  <a:pt x="838" y="5"/>
                </a:lnTo>
                <a:lnTo>
                  <a:pt x="746" y="19"/>
                </a:lnTo>
                <a:lnTo>
                  <a:pt x="658" y="39"/>
                </a:lnTo>
                <a:lnTo>
                  <a:pt x="570" y="73"/>
                </a:lnTo>
                <a:lnTo>
                  <a:pt x="487" y="112"/>
                </a:lnTo>
                <a:lnTo>
                  <a:pt x="414" y="156"/>
                </a:lnTo>
                <a:lnTo>
                  <a:pt x="341" y="209"/>
                </a:lnTo>
                <a:lnTo>
                  <a:pt x="273" y="268"/>
                </a:lnTo>
                <a:lnTo>
                  <a:pt x="215" y="331"/>
                </a:lnTo>
                <a:lnTo>
                  <a:pt x="161" y="404"/>
                </a:lnTo>
                <a:lnTo>
                  <a:pt x="112" y="478"/>
                </a:lnTo>
                <a:lnTo>
                  <a:pt x="73" y="560"/>
                </a:lnTo>
                <a:lnTo>
                  <a:pt x="44" y="643"/>
                </a:lnTo>
                <a:lnTo>
                  <a:pt x="20" y="731"/>
                </a:lnTo>
                <a:lnTo>
                  <a:pt x="5" y="824"/>
                </a:lnTo>
                <a:lnTo>
                  <a:pt x="0" y="916"/>
                </a:lnTo>
                <a:lnTo>
                  <a:pt x="0" y="916"/>
                </a:lnTo>
                <a:lnTo>
                  <a:pt x="5" y="1009"/>
                </a:lnTo>
                <a:lnTo>
                  <a:pt x="20" y="1102"/>
                </a:lnTo>
                <a:lnTo>
                  <a:pt x="44" y="1189"/>
                </a:lnTo>
                <a:lnTo>
                  <a:pt x="73" y="1272"/>
                </a:lnTo>
                <a:lnTo>
                  <a:pt x="112" y="1350"/>
                </a:lnTo>
                <a:lnTo>
                  <a:pt x="161" y="1428"/>
                </a:lnTo>
                <a:lnTo>
                  <a:pt x="215" y="1496"/>
                </a:lnTo>
                <a:lnTo>
                  <a:pt x="273" y="1565"/>
                </a:lnTo>
                <a:lnTo>
                  <a:pt x="341" y="1623"/>
                </a:lnTo>
                <a:lnTo>
                  <a:pt x="414" y="1677"/>
                </a:lnTo>
                <a:lnTo>
                  <a:pt x="487" y="1721"/>
                </a:lnTo>
                <a:lnTo>
                  <a:pt x="570" y="1760"/>
                </a:lnTo>
                <a:lnTo>
                  <a:pt x="658" y="1789"/>
                </a:lnTo>
                <a:lnTo>
                  <a:pt x="746" y="1813"/>
                </a:lnTo>
                <a:lnTo>
                  <a:pt x="838" y="1828"/>
                </a:lnTo>
                <a:lnTo>
                  <a:pt x="931" y="1833"/>
                </a:lnTo>
                <a:lnTo>
                  <a:pt x="931" y="1833"/>
                </a:lnTo>
                <a:lnTo>
                  <a:pt x="1028" y="1828"/>
                </a:lnTo>
                <a:lnTo>
                  <a:pt x="1121" y="1813"/>
                </a:lnTo>
                <a:lnTo>
                  <a:pt x="1209" y="1789"/>
                </a:lnTo>
                <a:lnTo>
                  <a:pt x="1292" y="1760"/>
                </a:lnTo>
                <a:lnTo>
                  <a:pt x="1375" y="1721"/>
                </a:lnTo>
                <a:lnTo>
                  <a:pt x="1452" y="1677"/>
                </a:lnTo>
                <a:lnTo>
                  <a:pt x="1526" y="1623"/>
                </a:lnTo>
                <a:lnTo>
                  <a:pt x="1589" y="1565"/>
                </a:lnTo>
                <a:lnTo>
                  <a:pt x="1647" y="1496"/>
                </a:lnTo>
                <a:lnTo>
                  <a:pt x="1701" y="1428"/>
                </a:lnTo>
                <a:lnTo>
                  <a:pt x="1750" y="1350"/>
                </a:lnTo>
                <a:lnTo>
                  <a:pt x="1789" y="1272"/>
                </a:lnTo>
                <a:lnTo>
                  <a:pt x="1823" y="1189"/>
                </a:lnTo>
                <a:lnTo>
                  <a:pt x="1842" y="1102"/>
                </a:lnTo>
                <a:lnTo>
                  <a:pt x="1857" y="1009"/>
                </a:lnTo>
                <a:lnTo>
                  <a:pt x="1862" y="916"/>
                </a:lnTo>
                <a:lnTo>
                  <a:pt x="1862" y="916"/>
                </a:lnTo>
                <a:lnTo>
                  <a:pt x="1857" y="824"/>
                </a:lnTo>
                <a:lnTo>
                  <a:pt x="1842" y="731"/>
                </a:lnTo>
                <a:lnTo>
                  <a:pt x="1823" y="643"/>
                </a:lnTo>
                <a:lnTo>
                  <a:pt x="1789" y="560"/>
                </a:lnTo>
                <a:lnTo>
                  <a:pt x="1750" y="478"/>
                </a:lnTo>
                <a:lnTo>
                  <a:pt x="1701" y="404"/>
                </a:lnTo>
                <a:lnTo>
                  <a:pt x="1647" y="331"/>
                </a:lnTo>
                <a:lnTo>
                  <a:pt x="1589" y="268"/>
                </a:lnTo>
                <a:lnTo>
                  <a:pt x="1526" y="209"/>
                </a:lnTo>
                <a:lnTo>
                  <a:pt x="1452" y="156"/>
                </a:lnTo>
                <a:lnTo>
                  <a:pt x="1375" y="112"/>
                </a:lnTo>
                <a:lnTo>
                  <a:pt x="1292" y="73"/>
                </a:lnTo>
                <a:lnTo>
                  <a:pt x="1209" y="39"/>
                </a:lnTo>
                <a:lnTo>
                  <a:pt x="1121" y="19"/>
                </a:lnTo>
                <a:lnTo>
                  <a:pt x="1028" y="5"/>
                </a:lnTo>
                <a:lnTo>
                  <a:pt x="931" y="0"/>
                </a:lnTo>
                <a:lnTo>
                  <a:pt x="931" y="0"/>
                </a:lnTo>
                <a:close/>
              </a:path>
            </a:pathLst>
          </a:custGeom>
          <a:solidFill>
            <a:srgbClr val="F7B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5946775" y="2136776"/>
            <a:ext cx="2971800" cy="2925763"/>
          </a:xfrm>
          <a:custGeom>
            <a:avLst/>
            <a:gdLst>
              <a:gd name="T0" fmla="*/ 936 w 1872"/>
              <a:gd name="T1" fmla="*/ 0 h 1843"/>
              <a:gd name="T2" fmla="*/ 746 w 1872"/>
              <a:gd name="T3" fmla="*/ 15 h 1843"/>
              <a:gd name="T4" fmla="*/ 570 w 1872"/>
              <a:gd name="T5" fmla="*/ 68 h 1843"/>
              <a:gd name="T6" fmla="*/ 414 w 1872"/>
              <a:gd name="T7" fmla="*/ 156 h 1843"/>
              <a:gd name="T8" fmla="*/ 273 w 1872"/>
              <a:gd name="T9" fmla="*/ 268 h 1843"/>
              <a:gd name="T10" fmla="*/ 161 w 1872"/>
              <a:gd name="T11" fmla="*/ 405 h 1843"/>
              <a:gd name="T12" fmla="*/ 73 w 1872"/>
              <a:gd name="T13" fmla="*/ 561 h 1843"/>
              <a:gd name="T14" fmla="*/ 20 w 1872"/>
              <a:gd name="T15" fmla="*/ 736 h 1843"/>
              <a:gd name="T16" fmla="*/ 0 w 1872"/>
              <a:gd name="T17" fmla="*/ 921 h 1843"/>
              <a:gd name="T18" fmla="*/ 5 w 1872"/>
              <a:gd name="T19" fmla="*/ 1014 h 1843"/>
              <a:gd name="T20" fmla="*/ 44 w 1872"/>
              <a:gd name="T21" fmla="*/ 1194 h 1843"/>
              <a:gd name="T22" fmla="*/ 112 w 1872"/>
              <a:gd name="T23" fmla="*/ 1360 h 1843"/>
              <a:gd name="T24" fmla="*/ 215 w 1872"/>
              <a:gd name="T25" fmla="*/ 1506 h 1843"/>
              <a:gd name="T26" fmla="*/ 341 w 1872"/>
              <a:gd name="T27" fmla="*/ 1628 h 1843"/>
              <a:gd name="T28" fmla="*/ 487 w 1872"/>
              <a:gd name="T29" fmla="*/ 1731 h 1843"/>
              <a:gd name="T30" fmla="*/ 658 w 1872"/>
              <a:gd name="T31" fmla="*/ 1799 h 1843"/>
              <a:gd name="T32" fmla="*/ 838 w 1872"/>
              <a:gd name="T33" fmla="*/ 1838 h 1843"/>
              <a:gd name="T34" fmla="*/ 936 w 1872"/>
              <a:gd name="T35" fmla="*/ 1843 h 1843"/>
              <a:gd name="T36" fmla="*/ 1121 w 1872"/>
              <a:gd name="T37" fmla="*/ 1823 h 1843"/>
              <a:gd name="T38" fmla="*/ 1297 w 1872"/>
              <a:gd name="T39" fmla="*/ 1770 h 1843"/>
              <a:gd name="T40" fmla="*/ 1457 w 1872"/>
              <a:gd name="T41" fmla="*/ 1682 h 1843"/>
              <a:gd name="T42" fmla="*/ 1594 w 1872"/>
              <a:gd name="T43" fmla="*/ 1570 h 1843"/>
              <a:gd name="T44" fmla="*/ 1711 w 1872"/>
              <a:gd name="T45" fmla="*/ 1433 h 1843"/>
              <a:gd name="T46" fmla="*/ 1799 w 1872"/>
              <a:gd name="T47" fmla="*/ 1277 h 1843"/>
              <a:gd name="T48" fmla="*/ 1852 w 1872"/>
              <a:gd name="T49" fmla="*/ 1107 h 1843"/>
              <a:gd name="T50" fmla="*/ 1872 w 1872"/>
              <a:gd name="T51" fmla="*/ 921 h 1843"/>
              <a:gd name="T52" fmla="*/ 1867 w 1872"/>
              <a:gd name="T53" fmla="*/ 824 h 1843"/>
              <a:gd name="T54" fmla="*/ 1828 w 1872"/>
              <a:gd name="T55" fmla="*/ 643 h 1843"/>
              <a:gd name="T56" fmla="*/ 1755 w 1872"/>
              <a:gd name="T57" fmla="*/ 483 h 1843"/>
              <a:gd name="T58" fmla="*/ 1657 w 1872"/>
              <a:gd name="T59" fmla="*/ 331 h 1843"/>
              <a:gd name="T60" fmla="*/ 1530 w 1872"/>
              <a:gd name="T61" fmla="*/ 210 h 1843"/>
              <a:gd name="T62" fmla="*/ 1379 w 1872"/>
              <a:gd name="T63" fmla="*/ 107 h 1843"/>
              <a:gd name="T64" fmla="*/ 1214 w 1872"/>
              <a:gd name="T65" fmla="*/ 39 h 1843"/>
              <a:gd name="T66" fmla="*/ 1028 w 1872"/>
              <a:gd name="T67" fmla="*/ 5 h 1843"/>
              <a:gd name="T68" fmla="*/ 936 w 1872"/>
              <a:gd name="T69" fmla="*/ 0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72" h="1843">
                <a:moveTo>
                  <a:pt x="936" y="0"/>
                </a:moveTo>
                <a:lnTo>
                  <a:pt x="936" y="0"/>
                </a:lnTo>
                <a:lnTo>
                  <a:pt x="838" y="5"/>
                </a:lnTo>
                <a:lnTo>
                  <a:pt x="746" y="15"/>
                </a:lnTo>
                <a:lnTo>
                  <a:pt x="658" y="39"/>
                </a:lnTo>
                <a:lnTo>
                  <a:pt x="570" y="68"/>
                </a:lnTo>
                <a:lnTo>
                  <a:pt x="487" y="107"/>
                </a:lnTo>
                <a:lnTo>
                  <a:pt x="414" y="156"/>
                </a:lnTo>
                <a:lnTo>
                  <a:pt x="341" y="210"/>
                </a:lnTo>
                <a:lnTo>
                  <a:pt x="273" y="268"/>
                </a:lnTo>
                <a:lnTo>
                  <a:pt x="215" y="331"/>
                </a:lnTo>
                <a:lnTo>
                  <a:pt x="161" y="405"/>
                </a:lnTo>
                <a:lnTo>
                  <a:pt x="112" y="483"/>
                </a:lnTo>
                <a:lnTo>
                  <a:pt x="73" y="561"/>
                </a:lnTo>
                <a:lnTo>
                  <a:pt x="44" y="643"/>
                </a:lnTo>
                <a:lnTo>
                  <a:pt x="20" y="736"/>
                </a:lnTo>
                <a:lnTo>
                  <a:pt x="5" y="824"/>
                </a:lnTo>
                <a:lnTo>
                  <a:pt x="0" y="921"/>
                </a:lnTo>
                <a:lnTo>
                  <a:pt x="0" y="921"/>
                </a:lnTo>
                <a:lnTo>
                  <a:pt x="5" y="1014"/>
                </a:lnTo>
                <a:lnTo>
                  <a:pt x="20" y="1107"/>
                </a:lnTo>
                <a:lnTo>
                  <a:pt x="44" y="1194"/>
                </a:lnTo>
                <a:lnTo>
                  <a:pt x="73" y="1277"/>
                </a:lnTo>
                <a:lnTo>
                  <a:pt x="112" y="1360"/>
                </a:lnTo>
                <a:lnTo>
                  <a:pt x="161" y="1433"/>
                </a:lnTo>
                <a:lnTo>
                  <a:pt x="215" y="1506"/>
                </a:lnTo>
                <a:lnTo>
                  <a:pt x="273" y="1570"/>
                </a:lnTo>
                <a:lnTo>
                  <a:pt x="341" y="1628"/>
                </a:lnTo>
                <a:lnTo>
                  <a:pt x="414" y="1682"/>
                </a:lnTo>
                <a:lnTo>
                  <a:pt x="487" y="1731"/>
                </a:lnTo>
                <a:lnTo>
                  <a:pt x="570" y="1770"/>
                </a:lnTo>
                <a:lnTo>
                  <a:pt x="658" y="1799"/>
                </a:lnTo>
                <a:lnTo>
                  <a:pt x="746" y="1823"/>
                </a:lnTo>
                <a:lnTo>
                  <a:pt x="838" y="1838"/>
                </a:lnTo>
                <a:lnTo>
                  <a:pt x="936" y="1843"/>
                </a:lnTo>
                <a:lnTo>
                  <a:pt x="936" y="1843"/>
                </a:lnTo>
                <a:lnTo>
                  <a:pt x="1028" y="1838"/>
                </a:lnTo>
                <a:lnTo>
                  <a:pt x="1121" y="1823"/>
                </a:lnTo>
                <a:lnTo>
                  <a:pt x="1214" y="1799"/>
                </a:lnTo>
                <a:lnTo>
                  <a:pt x="1297" y="1770"/>
                </a:lnTo>
                <a:lnTo>
                  <a:pt x="1379" y="1731"/>
                </a:lnTo>
                <a:lnTo>
                  <a:pt x="1457" y="1682"/>
                </a:lnTo>
                <a:lnTo>
                  <a:pt x="1530" y="1628"/>
                </a:lnTo>
                <a:lnTo>
                  <a:pt x="1594" y="1570"/>
                </a:lnTo>
                <a:lnTo>
                  <a:pt x="1657" y="1506"/>
                </a:lnTo>
                <a:lnTo>
                  <a:pt x="1711" y="1433"/>
                </a:lnTo>
                <a:lnTo>
                  <a:pt x="1755" y="1360"/>
                </a:lnTo>
                <a:lnTo>
                  <a:pt x="1799" y="1277"/>
                </a:lnTo>
                <a:lnTo>
                  <a:pt x="1828" y="1194"/>
                </a:lnTo>
                <a:lnTo>
                  <a:pt x="1852" y="1107"/>
                </a:lnTo>
                <a:lnTo>
                  <a:pt x="1867" y="1014"/>
                </a:lnTo>
                <a:lnTo>
                  <a:pt x="1872" y="921"/>
                </a:lnTo>
                <a:lnTo>
                  <a:pt x="1872" y="921"/>
                </a:lnTo>
                <a:lnTo>
                  <a:pt x="1867" y="824"/>
                </a:lnTo>
                <a:lnTo>
                  <a:pt x="1852" y="736"/>
                </a:lnTo>
                <a:lnTo>
                  <a:pt x="1828" y="643"/>
                </a:lnTo>
                <a:lnTo>
                  <a:pt x="1799" y="561"/>
                </a:lnTo>
                <a:lnTo>
                  <a:pt x="1755" y="483"/>
                </a:lnTo>
                <a:lnTo>
                  <a:pt x="1711" y="405"/>
                </a:lnTo>
                <a:lnTo>
                  <a:pt x="1657" y="331"/>
                </a:lnTo>
                <a:lnTo>
                  <a:pt x="1594" y="268"/>
                </a:lnTo>
                <a:lnTo>
                  <a:pt x="1530" y="210"/>
                </a:lnTo>
                <a:lnTo>
                  <a:pt x="1457" y="156"/>
                </a:lnTo>
                <a:lnTo>
                  <a:pt x="1379" y="107"/>
                </a:lnTo>
                <a:lnTo>
                  <a:pt x="1297" y="68"/>
                </a:lnTo>
                <a:lnTo>
                  <a:pt x="1214" y="39"/>
                </a:lnTo>
                <a:lnTo>
                  <a:pt x="1121" y="15"/>
                </a:lnTo>
                <a:lnTo>
                  <a:pt x="1028" y="5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F6B0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5946775" y="2120901"/>
            <a:ext cx="2979737" cy="2941638"/>
          </a:xfrm>
          <a:custGeom>
            <a:avLst/>
            <a:gdLst>
              <a:gd name="T0" fmla="*/ 936 w 1877"/>
              <a:gd name="T1" fmla="*/ 0 h 1853"/>
              <a:gd name="T2" fmla="*/ 751 w 1877"/>
              <a:gd name="T3" fmla="*/ 20 h 1853"/>
              <a:gd name="T4" fmla="*/ 570 w 1877"/>
              <a:gd name="T5" fmla="*/ 73 h 1853"/>
              <a:gd name="T6" fmla="*/ 414 w 1877"/>
              <a:gd name="T7" fmla="*/ 161 h 1853"/>
              <a:gd name="T8" fmla="*/ 273 w 1877"/>
              <a:gd name="T9" fmla="*/ 273 h 1853"/>
              <a:gd name="T10" fmla="*/ 161 w 1877"/>
              <a:gd name="T11" fmla="*/ 410 h 1853"/>
              <a:gd name="T12" fmla="*/ 73 w 1877"/>
              <a:gd name="T13" fmla="*/ 566 h 1853"/>
              <a:gd name="T14" fmla="*/ 15 w 1877"/>
              <a:gd name="T15" fmla="*/ 741 h 1853"/>
              <a:gd name="T16" fmla="*/ 0 w 1877"/>
              <a:gd name="T17" fmla="*/ 926 h 1853"/>
              <a:gd name="T18" fmla="*/ 5 w 1877"/>
              <a:gd name="T19" fmla="*/ 1024 h 1853"/>
              <a:gd name="T20" fmla="*/ 39 w 1877"/>
              <a:gd name="T21" fmla="*/ 1204 h 1853"/>
              <a:gd name="T22" fmla="*/ 112 w 1877"/>
              <a:gd name="T23" fmla="*/ 1370 h 1853"/>
              <a:gd name="T24" fmla="*/ 215 w 1877"/>
              <a:gd name="T25" fmla="*/ 1516 h 1853"/>
              <a:gd name="T26" fmla="*/ 341 w 1877"/>
              <a:gd name="T27" fmla="*/ 1643 h 1853"/>
              <a:gd name="T28" fmla="*/ 492 w 1877"/>
              <a:gd name="T29" fmla="*/ 1741 h 1853"/>
              <a:gd name="T30" fmla="*/ 658 w 1877"/>
              <a:gd name="T31" fmla="*/ 1814 h 1853"/>
              <a:gd name="T32" fmla="*/ 843 w 1877"/>
              <a:gd name="T33" fmla="*/ 1848 h 1853"/>
              <a:gd name="T34" fmla="*/ 936 w 1877"/>
              <a:gd name="T35" fmla="*/ 1853 h 1853"/>
              <a:gd name="T36" fmla="*/ 1126 w 1877"/>
              <a:gd name="T37" fmla="*/ 1833 h 1853"/>
              <a:gd name="T38" fmla="*/ 1301 w 1877"/>
              <a:gd name="T39" fmla="*/ 1780 h 1853"/>
              <a:gd name="T40" fmla="*/ 1462 w 1877"/>
              <a:gd name="T41" fmla="*/ 1697 h 1853"/>
              <a:gd name="T42" fmla="*/ 1604 w 1877"/>
              <a:gd name="T43" fmla="*/ 1580 h 1853"/>
              <a:gd name="T44" fmla="*/ 1716 w 1877"/>
              <a:gd name="T45" fmla="*/ 1443 h 1853"/>
              <a:gd name="T46" fmla="*/ 1803 w 1877"/>
              <a:gd name="T47" fmla="*/ 1287 h 1853"/>
              <a:gd name="T48" fmla="*/ 1857 w 1877"/>
              <a:gd name="T49" fmla="*/ 1112 h 1853"/>
              <a:gd name="T50" fmla="*/ 1877 w 1877"/>
              <a:gd name="T51" fmla="*/ 926 h 1853"/>
              <a:gd name="T52" fmla="*/ 1872 w 1877"/>
              <a:gd name="T53" fmla="*/ 834 h 1853"/>
              <a:gd name="T54" fmla="*/ 1833 w 1877"/>
              <a:gd name="T55" fmla="*/ 653 h 1853"/>
              <a:gd name="T56" fmla="*/ 1764 w 1877"/>
              <a:gd name="T57" fmla="*/ 488 h 1853"/>
              <a:gd name="T58" fmla="*/ 1662 w 1877"/>
              <a:gd name="T59" fmla="*/ 341 h 1853"/>
              <a:gd name="T60" fmla="*/ 1535 w 1877"/>
              <a:gd name="T61" fmla="*/ 215 h 1853"/>
              <a:gd name="T62" fmla="*/ 1384 w 1877"/>
              <a:gd name="T63" fmla="*/ 112 h 1853"/>
              <a:gd name="T64" fmla="*/ 1219 w 1877"/>
              <a:gd name="T65" fmla="*/ 44 h 1853"/>
              <a:gd name="T66" fmla="*/ 1033 w 1877"/>
              <a:gd name="T67" fmla="*/ 5 h 1853"/>
              <a:gd name="T68" fmla="*/ 936 w 1877"/>
              <a:gd name="T69" fmla="*/ 0 h 18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77" h="1853">
                <a:moveTo>
                  <a:pt x="936" y="0"/>
                </a:moveTo>
                <a:lnTo>
                  <a:pt x="936" y="0"/>
                </a:lnTo>
                <a:lnTo>
                  <a:pt x="843" y="5"/>
                </a:lnTo>
                <a:lnTo>
                  <a:pt x="751" y="20"/>
                </a:lnTo>
                <a:lnTo>
                  <a:pt x="658" y="44"/>
                </a:lnTo>
                <a:lnTo>
                  <a:pt x="570" y="73"/>
                </a:lnTo>
                <a:lnTo>
                  <a:pt x="492" y="112"/>
                </a:lnTo>
                <a:lnTo>
                  <a:pt x="414" y="161"/>
                </a:lnTo>
                <a:lnTo>
                  <a:pt x="341" y="215"/>
                </a:lnTo>
                <a:lnTo>
                  <a:pt x="273" y="273"/>
                </a:lnTo>
                <a:lnTo>
                  <a:pt x="215" y="341"/>
                </a:lnTo>
                <a:lnTo>
                  <a:pt x="161" y="410"/>
                </a:lnTo>
                <a:lnTo>
                  <a:pt x="112" y="488"/>
                </a:lnTo>
                <a:lnTo>
                  <a:pt x="73" y="566"/>
                </a:lnTo>
                <a:lnTo>
                  <a:pt x="39" y="653"/>
                </a:lnTo>
                <a:lnTo>
                  <a:pt x="15" y="741"/>
                </a:lnTo>
                <a:lnTo>
                  <a:pt x="5" y="834"/>
                </a:lnTo>
                <a:lnTo>
                  <a:pt x="0" y="926"/>
                </a:lnTo>
                <a:lnTo>
                  <a:pt x="0" y="926"/>
                </a:lnTo>
                <a:lnTo>
                  <a:pt x="5" y="1024"/>
                </a:lnTo>
                <a:lnTo>
                  <a:pt x="15" y="1112"/>
                </a:lnTo>
                <a:lnTo>
                  <a:pt x="39" y="1204"/>
                </a:lnTo>
                <a:lnTo>
                  <a:pt x="73" y="1287"/>
                </a:lnTo>
                <a:lnTo>
                  <a:pt x="112" y="1370"/>
                </a:lnTo>
                <a:lnTo>
                  <a:pt x="161" y="1443"/>
                </a:lnTo>
                <a:lnTo>
                  <a:pt x="215" y="1516"/>
                </a:lnTo>
                <a:lnTo>
                  <a:pt x="273" y="1580"/>
                </a:lnTo>
                <a:lnTo>
                  <a:pt x="341" y="1643"/>
                </a:lnTo>
                <a:lnTo>
                  <a:pt x="414" y="1697"/>
                </a:lnTo>
                <a:lnTo>
                  <a:pt x="492" y="1741"/>
                </a:lnTo>
                <a:lnTo>
                  <a:pt x="570" y="1780"/>
                </a:lnTo>
                <a:lnTo>
                  <a:pt x="658" y="1814"/>
                </a:lnTo>
                <a:lnTo>
                  <a:pt x="751" y="1833"/>
                </a:lnTo>
                <a:lnTo>
                  <a:pt x="843" y="1848"/>
                </a:lnTo>
                <a:lnTo>
                  <a:pt x="936" y="1853"/>
                </a:lnTo>
                <a:lnTo>
                  <a:pt x="936" y="1853"/>
                </a:lnTo>
                <a:lnTo>
                  <a:pt x="1033" y="1848"/>
                </a:lnTo>
                <a:lnTo>
                  <a:pt x="1126" y="1833"/>
                </a:lnTo>
                <a:lnTo>
                  <a:pt x="1219" y="1814"/>
                </a:lnTo>
                <a:lnTo>
                  <a:pt x="1301" y="1780"/>
                </a:lnTo>
                <a:lnTo>
                  <a:pt x="1384" y="1741"/>
                </a:lnTo>
                <a:lnTo>
                  <a:pt x="1462" y="1697"/>
                </a:lnTo>
                <a:lnTo>
                  <a:pt x="1535" y="1643"/>
                </a:lnTo>
                <a:lnTo>
                  <a:pt x="1604" y="1580"/>
                </a:lnTo>
                <a:lnTo>
                  <a:pt x="1662" y="1516"/>
                </a:lnTo>
                <a:lnTo>
                  <a:pt x="1716" y="1443"/>
                </a:lnTo>
                <a:lnTo>
                  <a:pt x="1764" y="1370"/>
                </a:lnTo>
                <a:lnTo>
                  <a:pt x="1803" y="1287"/>
                </a:lnTo>
                <a:lnTo>
                  <a:pt x="1833" y="1204"/>
                </a:lnTo>
                <a:lnTo>
                  <a:pt x="1857" y="1112"/>
                </a:lnTo>
                <a:lnTo>
                  <a:pt x="1872" y="1024"/>
                </a:lnTo>
                <a:lnTo>
                  <a:pt x="1877" y="926"/>
                </a:lnTo>
                <a:lnTo>
                  <a:pt x="1877" y="926"/>
                </a:lnTo>
                <a:lnTo>
                  <a:pt x="1872" y="834"/>
                </a:lnTo>
                <a:lnTo>
                  <a:pt x="1857" y="741"/>
                </a:lnTo>
                <a:lnTo>
                  <a:pt x="1833" y="653"/>
                </a:lnTo>
                <a:lnTo>
                  <a:pt x="1803" y="566"/>
                </a:lnTo>
                <a:lnTo>
                  <a:pt x="1764" y="488"/>
                </a:lnTo>
                <a:lnTo>
                  <a:pt x="1716" y="410"/>
                </a:lnTo>
                <a:lnTo>
                  <a:pt x="1662" y="341"/>
                </a:lnTo>
                <a:lnTo>
                  <a:pt x="1604" y="273"/>
                </a:lnTo>
                <a:lnTo>
                  <a:pt x="1535" y="215"/>
                </a:lnTo>
                <a:lnTo>
                  <a:pt x="1462" y="161"/>
                </a:lnTo>
                <a:lnTo>
                  <a:pt x="1384" y="112"/>
                </a:lnTo>
                <a:lnTo>
                  <a:pt x="1301" y="73"/>
                </a:lnTo>
                <a:lnTo>
                  <a:pt x="1219" y="44"/>
                </a:lnTo>
                <a:lnTo>
                  <a:pt x="1126" y="20"/>
                </a:lnTo>
                <a:lnTo>
                  <a:pt x="1033" y="5"/>
                </a:lnTo>
                <a:lnTo>
                  <a:pt x="936" y="0"/>
                </a:lnTo>
                <a:lnTo>
                  <a:pt x="936" y="0"/>
                </a:lnTo>
                <a:close/>
              </a:path>
            </a:pathLst>
          </a:custGeom>
          <a:solidFill>
            <a:srgbClr val="F5AB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5938838" y="2112963"/>
            <a:ext cx="3001962" cy="2957513"/>
          </a:xfrm>
          <a:custGeom>
            <a:avLst/>
            <a:gdLst>
              <a:gd name="T0" fmla="*/ 946 w 1891"/>
              <a:gd name="T1" fmla="*/ 0 h 1863"/>
              <a:gd name="T2" fmla="*/ 756 w 1891"/>
              <a:gd name="T3" fmla="*/ 20 h 1863"/>
              <a:gd name="T4" fmla="*/ 580 w 1891"/>
              <a:gd name="T5" fmla="*/ 73 h 1863"/>
              <a:gd name="T6" fmla="*/ 419 w 1891"/>
              <a:gd name="T7" fmla="*/ 161 h 1863"/>
              <a:gd name="T8" fmla="*/ 278 w 1891"/>
              <a:gd name="T9" fmla="*/ 273 h 1863"/>
              <a:gd name="T10" fmla="*/ 161 w 1891"/>
              <a:gd name="T11" fmla="*/ 410 h 1863"/>
              <a:gd name="T12" fmla="*/ 73 w 1891"/>
              <a:gd name="T13" fmla="*/ 571 h 1863"/>
              <a:gd name="T14" fmla="*/ 20 w 1891"/>
              <a:gd name="T15" fmla="*/ 746 h 1863"/>
              <a:gd name="T16" fmla="*/ 0 w 1891"/>
              <a:gd name="T17" fmla="*/ 931 h 1863"/>
              <a:gd name="T18" fmla="*/ 5 w 1891"/>
              <a:gd name="T19" fmla="*/ 1024 h 1863"/>
              <a:gd name="T20" fmla="*/ 44 w 1891"/>
              <a:gd name="T21" fmla="*/ 1209 h 1863"/>
              <a:gd name="T22" fmla="*/ 117 w 1891"/>
              <a:gd name="T23" fmla="*/ 1375 h 1863"/>
              <a:gd name="T24" fmla="*/ 220 w 1891"/>
              <a:gd name="T25" fmla="*/ 1521 h 1863"/>
              <a:gd name="T26" fmla="*/ 346 w 1891"/>
              <a:gd name="T27" fmla="*/ 1648 h 1863"/>
              <a:gd name="T28" fmla="*/ 497 w 1891"/>
              <a:gd name="T29" fmla="*/ 1750 h 1863"/>
              <a:gd name="T30" fmla="*/ 663 w 1891"/>
              <a:gd name="T31" fmla="*/ 1819 h 1863"/>
              <a:gd name="T32" fmla="*/ 848 w 1891"/>
              <a:gd name="T33" fmla="*/ 1858 h 1863"/>
              <a:gd name="T34" fmla="*/ 946 w 1891"/>
              <a:gd name="T35" fmla="*/ 1863 h 1863"/>
              <a:gd name="T36" fmla="*/ 1136 w 1891"/>
              <a:gd name="T37" fmla="*/ 1843 h 1863"/>
              <a:gd name="T38" fmla="*/ 1311 w 1891"/>
              <a:gd name="T39" fmla="*/ 1789 h 1863"/>
              <a:gd name="T40" fmla="*/ 1472 w 1891"/>
              <a:gd name="T41" fmla="*/ 1702 h 1863"/>
              <a:gd name="T42" fmla="*/ 1613 w 1891"/>
              <a:gd name="T43" fmla="*/ 1590 h 1863"/>
              <a:gd name="T44" fmla="*/ 1726 w 1891"/>
              <a:gd name="T45" fmla="*/ 1453 h 1863"/>
              <a:gd name="T46" fmla="*/ 1813 w 1891"/>
              <a:gd name="T47" fmla="*/ 1292 h 1863"/>
              <a:gd name="T48" fmla="*/ 1872 w 1891"/>
              <a:gd name="T49" fmla="*/ 1117 h 1863"/>
              <a:gd name="T50" fmla="*/ 1891 w 1891"/>
              <a:gd name="T51" fmla="*/ 931 h 1863"/>
              <a:gd name="T52" fmla="*/ 1886 w 1891"/>
              <a:gd name="T53" fmla="*/ 839 h 1863"/>
              <a:gd name="T54" fmla="*/ 1847 w 1891"/>
              <a:gd name="T55" fmla="*/ 654 h 1863"/>
              <a:gd name="T56" fmla="*/ 1774 w 1891"/>
              <a:gd name="T57" fmla="*/ 488 h 1863"/>
              <a:gd name="T58" fmla="*/ 1672 w 1891"/>
              <a:gd name="T59" fmla="*/ 342 h 1863"/>
              <a:gd name="T60" fmla="*/ 1545 w 1891"/>
              <a:gd name="T61" fmla="*/ 215 h 1863"/>
              <a:gd name="T62" fmla="*/ 1394 w 1891"/>
              <a:gd name="T63" fmla="*/ 112 h 1863"/>
              <a:gd name="T64" fmla="*/ 1224 w 1891"/>
              <a:gd name="T65" fmla="*/ 44 h 1863"/>
              <a:gd name="T66" fmla="*/ 1043 w 1891"/>
              <a:gd name="T67" fmla="*/ 5 h 1863"/>
              <a:gd name="T68" fmla="*/ 946 w 1891"/>
              <a:gd name="T69" fmla="*/ 0 h 18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91" h="1863">
                <a:moveTo>
                  <a:pt x="946" y="0"/>
                </a:moveTo>
                <a:lnTo>
                  <a:pt x="946" y="0"/>
                </a:lnTo>
                <a:lnTo>
                  <a:pt x="848" y="5"/>
                </a:lnTo>
                <a:lnTo>
                  <a:pt x="756" y="20"/>
                </a:lnTo>
                <a:lnTo>
                  <a:pt x="663" y="44"/>
                </a:lnTo>
                <a:lnTo>
                  <a:pt x="580" y="73"/>
                </a:lnTo>
                <a:lnTo>
                  <a:pt x="497" y="112"/>
                </a:lnTo>
                <a:lnTo>
                  <a:pt x="419" y="161"/>
                </a:lnTo>
                <a:lnTo>
                  <a:pt x="346" y="215"/>
                </a:lnTo>
                <a:lnTo>
                  <a:pt x="278" y="273"/>
                </a:lnTo>
                <a:lnTo>
                  <a:pt x="220" y="342"/>
                </a:lnTo>
                <a:lnTo>
                  <a:pt x="161" y="410"/>
                </a:lnTo>
                <a:lnTo>
                  <a:pt x="117" y="488"/>
                </a:lnTo>
                <a:lnTo>
                  <a:pt x="73" y="571"/>
                </a:lnTo>
                <a:lnTo>
                  <a:pt x="44" y="654"/>
                </a:lnTo>
                <a:lnTo>
                  <a:pt x="20" y="746"/>
                </a:lnTo>
                <a:lnTo>
                  <a:pt x="5" y="839"/>
                </a:lnTo>
                <a:lnTo>
                  <a:pt x="0" y="931"/>
                </a:lnTo>
                <a:lnTo>
                  <a:pt x="0" y="931"/>
                </a:lnTo>
                <a:lnTo>
                  <a:pt x="5" y="1024"/>
                </a:lnTo>
                <a:lnTo>
                  <a:pt x="20" y="1117"/>
                </a:lnTo>
                <a:lnTo>
                  <a:pt x="44" y="1209"/>
                </a:lnTo>
                <a:lnTo>
                  <a:pt x="73" y="1292"/>
                </a:lnTo>
                <a:lnTo>
                  <a:pt x="117" y="1375"/>
                </a:lnTo>
                <a:lnTo>
                  <a:pt x="161" y="1453"/>
                </a:lnTo>
                <a:lnTo>
                  <a:pt x="220" y="1521"/>
                </a:lnTo>
                <a:lnTo>
                  <a:pt x="278" y="1590"/>
                </a:lnTo>
                <a:lnTo>
                  <a:pt x="346" y="1648"/>
                </a:lnTo>
                <a:lnTo>
                  <a:pt x="419" y="1702"/>
                </a:lnTo>
                <a:lnTo>
                  <a:pt x="497" y="1750"/>
                </a:lnTo>
                <a:lnTo>
                  <a:pt x="580" y="1789"/>
                </a:lnTo>
                <a:lnTo>
                  <a:pt x="663" y="1819"/>
                </a:lnTo>
                <a:lnTo>
                  <a:pt x="756" y="1843"/>
                </a:lnTo>
                <a:lnTo>
                  <a:pt x="848" y="1858"/>
                </a:lnTo>
                <a:lnTo>
                  <a:pt x="946" y="1863"/>
                </a:lnTo>
                <a:lnTo>
                  <a:pt x="946" y="1863"/>
                </a:lnTo>
                <a:lnTo>
                  <a:pt x="1043" y="1858"/>
                </a:lnTo>
                <a:lnTo>
                  <a:pt x="1136" y="1843"/>
                </a:lnTo>
                <a:lnTo>
                  <a:pt x="1224" y="1819"/>
                </a:lnTo>
                <a:lnTo>
                  <a:pt x="1311" y="1789"/>
                </a:lnTo>
                <a:lnTo>
                  <a:pt x="1394" y="1750"/>
                </a:lnTo>
                <a:lnTo>
                  <a:pt x="1472" y="1702"/>
                </a:lnTo>
                <a:lnTo>
                  <a:pt x="1545" y="1648"/>
                </a:lnTo>
                <a:lnTo>
                  <a:pt x="1613" y="1590"/>
                </a:lnTo>
                <a:lnTo>
                  <a:pt x="1672" y="1521"/>
                </a:lnTo>
                <a:lnTo>
                  <a:pt x="1726" y="1453"/>
                </a:lnTo>
                <a:lnTo>
                  <a:pt x="1774" y="1375"/>
                </a:lnTo>
                <a:lnTo>
                  <a:pt x="1813" y="1292"/>
                </a:lnTo>
                <a:lnTo>
                  <a:pt x="1847" y="1209"/>
                </a:lnTo>
                <a:lnTo>
                  <a:pt x="1872" y="1117"/>
                </a:lnTo>
                <a:lnTo>
                  <a:pt x="1886" y="1024"/>
                </a:lnTo>
                <a:lnTo>
                  <a:pt x="1891" y="931"/>
                </a:lnTo>
                <a:lnTo>
                  <a:pt x="1891" y="931"/>
                </a:lnTo>
                <a:lnTo>
                  <a:pt x="1886" y="839"/>
                </a:lnTo>
                <a:lnTo>
                  <a:pt x="1872" y="746"/>
                </a:lnTo>
                <a:lnTo>
                  <a:pt x="1847" y="654"/>
                </a:lnTo>
                <a:lnTo>
                  <a:pt x="1813" y="571"/>
                </a:lnTo>
                <a:lnTo>
                  <a:pt x="1774" y="488"/>
                </a:lnTo>
                <a:lnTo>
                  <a:pt x="1726" y="410"/>
                </a:lnTo>
                <a:lnTo>
                  <a:pt x="1672" y="342"/>
                </a:lnTo>
                <a:lnTo>
                  <a:pt x="1613" y="273"/>
                </a:lnTo>
                <a:lnTo>
                  <a:pt x="1545" y="215"/>
                </a:lnTo>
                <a:lnTo>
                  <a:pt x="1472" y="161"/>
                </a:lnTo>
                <a:lnTo>
                  <a:pt x="1394" y="112"/>
                </a:lnTo>
                <a:lnTo>
                  <a:pt x="1311" y="73"/>
                </a:lnTo>
                <a:lnTo>
                  <a:pt x="1224" y="44"/>
                </a:lnTo>
                <a:lnTo>
                  <a:pt x="1136" y="20"/>
                </a:lnTo>
                <a:lnTo>
                  <a:pt x="1043" y="5"/>
                </a:lnTo>
                <a:lnTo>
                  <a:pt x="946" y="0"/>
                </a:lnTo>
                <a:lnTo>
                  <a:pt x="946" y="0"/>
                </a:lnTo>
                <a:close/>
              </a:path>
            </a:pathLst>
          </a:custGeom>
          <a:solidFill>
            <a:srgbClr val="F4A7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3" name="Freeform 20"/>
          <p:cNvSpPr>
            <a:spLocks/>
          </p:cNvSpPr>
          <p:nvPr/>
        </p:nvSpPr>
        <p:spPr bwMode="auto">
          <a:xfrm>
            <a:off x="5938838" y="2105026"/>
            <a:ext cx="3009900" cy="2965450"/>
          </a:xfrm>
          <a:custGeom>
            <a:avLst/>
            <a:gdLst>
              <a:gd name="T0" fmla="*/ 946 w 1896"/>
              <a:gd name="T1" fmla="*/ 0 h 1868"/>
              <a:gd name="T2" fmla="*/ 756 w 1896"/>
              <a:gd name="T3" fmla="*/ 20 h 1868"/>
              <a:gd name="T4" fmla="*/ 580 w 1896"/>
              <a:gd name="T5" fmla="*/ 74 h 1868"/>
              <a:gd name="T6" fmla="*/ 419 w 1896"/>
              <a:gd name="T7" fmla="*/ 161 h 1868"/>
              <a:gd name="T8" fmla="*/ 278 w 1896"/>
              <a:gd name="T9" fmla="*/ 273 h 1868"/>
              <a:gd name="T10" fmla="*/ 161 w 1896"/>
              <a:gd name="T11" fmla="*/ 415 h 1868"/>
              <a:gd name="T12" fmla="*/ 73 w 1896"/>
              <a:gd name="T13" fmla="*/ 571 h 1868"/>
              <a:gd name="T14" fmla="*/ 20 w 1896"/>
              <a:gd name="T15" fmla="*/ 746 h 1868"/>
              <a:gd name="T16" fmla="*/ 0 w 1896"/>
              <a:gd name="T17" fmla="*/ 936 h 1868"/>
              <a:gd name="T18" fmla="*/ 5 w 1896"/>
              <a:gd name="T19" fmla="*/ 1029 h 1868"/>
              <a:gd name="T20" fmla="*/ 44 w 1896"/>
              <a:gd name="T21" fmla="*/ 1214 h 1868"/>
              <a:gd name="T22" fmla="*/ 112 w 1896"/>
              <a:gd name="T23" fmla="*/ 1380 h 1868"/>
              <a:gd name="T24" fmla="*/ 215 w 1896"/>
              <a:gd name="T25" fmla="*/ 1531 h 1868"/>
              <a:gd name="T26" fmla="*/ 346 w 1896"/>
              <a:gd name="T27" fmla="*/ 1658 h 1868"/>
              <a:gd name="T28" fmla="*/ 497 w 1896"/>
              <a:gd name="T29" fmla="*/ 1755 h 1868"/>
              <a:gd name="T30" fmla="*/ 668 w 1896"/>
              <a:gd name="T31" fmla="*/ 1829 h 1868"/>
              <a:gd name="T32" fmla="*/ 853 w 1896"/>
              <a:gd name="T33" fmla="*/ 1863 h 1868"/>
              <a:gd name="T34" fmla="*/ 946 w 1896"/>
              <a:gd name="T35" fmla="*/ 1868 h 1868"/>
              <a:gd name="T36" fmla="*/ 1141 w 1896"/>
              <a:gd name="T37" fmla="*/ 1853 h 1868"/>
              <a:gd name="T38" fmla="*/ 1316 w 1896"/>
              <a:gd name="T39" fmla="*/ 1794 h 1868"/>
              <a:gd name="T40" fmla="*/ 1477 w 1896"/>
              <a:gd name="T41" fmla="*/ 1712 h 1868"/>
              <a:gd name="T42" fmla="*/ 1618 w 1896"/>
              <a:gd name="T43" fmla="*/ 1595 h 1868"/>
              <a:gd name="T44" fmla="*/ 1735 w 1896"/>
              <a:gd name="T45" fmla="*/ 1458 h 1868"/>
              <a:gd name="T46" fmla="*/ 1823 w 1896"/>
              <a:gd name="T47" fmla="*/ 1297 h 1868"/>
              <a:gd name="T48" fmla="*/ 1877 w 1896"/>
              <a:gd name="T49" fmla="*/ 1122 h 1868"/>
              <a:gd name="T50" fmla="*/ 1896 w 1896"/>
              <a:gd name="T51" fmla="*/ 936 h 1868"/>
              <a:gd name="T52" fmla="*/ 1891 w 1896"/>
              <a:gd name="T53" fmla="*/ 839 h 1868"/>
              <a:gd name="T54" fmla="*/ 1852 w 1896"/>
              <a:gd name="T55" fmla="*/ 659 h 1868"/>
              <a:gd name="T56" fmla="*/ 1784 w 1896"/>
              <a:gd name="T57" fmla="*/ 488 h 1868"/>
              <a:gd name="T58" fmla="*/ 1682 w 1896"/>
              <a:gd name="T59" fmla="*/ 342 h 1868"/>
              <a:gd name="T60" fmla="*/ 1550 w 1896"/>
              <a:gd name="T61" fmla="*/ 215 h 1868"/>
              <a:gd name="T62" fmla="*/ 1399 w 1896"/>
              <a:gd name="T63" fmla="*/ 113 h 1868"/>
              <a:gd name="T64" fmla="*/ 1228 w 1896"/>
              <a:gd name="T65" fmla="*/ 44 h 1868"/>
              <a:gd name="T66" fmla="*/ 1043 w 1896"/>
              <a:gd name="T67" fmla="*/ 5 h 1868"/>
              <a:gd name="T68" fmla="*/ 946 w 1896"/>
              <a:gd name="T69" fmla="*/ 0 h 1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96" h="1868">
                <a:moveTo>
                  <a:pt x="946" y="0"/>
                </a:moveTo>
                <a:lnTo>
                  <a:pt x="946" y="0"/>
                </a:lnTo>
                <a:lnTo>
                  <a:pt x="853" y="5"/>
                </a:lnTo>
                <a:lnTo>
                  <a:pt x="756" y="20"/>
                </a:lnTo>
                <a:lnTo>
                  <a:pt x="668" y="44"/>
                </a:lnTo>
                <a:lnTo>
                  <a:pt x="580" y="74"/>
                </a:lnTo>
                <a:lnTo>
                  <a:pt x="497" y="113"/>
                </a:lnTo>
                <a:lnTo>
                  <a:pt x="419" y="161"/>
                </a:lnTo>
                <a:lnTo>
                  <a:pt x="346" y="215"/>
                </a:lnTo>
                <a:lnTo>
                  <a:pt x="278" y="273"/>
                </a:lnTo>
                <a:lnTo>
                  <a:pt x="215" y="342"/>
                </a:lnTo>
                <a:lnTo>
                  <a:pt x="161" y="415"/>
                </a:lnTo>
                <a:lnTo>
                  <a:pt x="112" y="488"/>
                </a:lnTo>
                <a:lnTo>
                  <a:pt x="73" y="571"/>
                </a:lnTo>
                <a:lnTo>
                  <a:pt x="44" y="659"/>
                </a:lnTo>
                <a:lnTo>
                  <a:pt x="20" y="746"/>
                </a:lnTo>
                <a:lnTo>
                  <a:pt x="5" y="839"/>
                </a:lnTo>
                <a:lnTo>
                  <a:pt x="0" y="936"/>
                </a:lnTo>
                <a:lnTo>
                  <a:pt x="0" y="936"/>
                </a:lnTo>
                <a:lnTo>
                  <a:pt x="5" y="1029"/>
                </a:lnTo>
                <a:lnTo>
                  <a:pt x="20" y="1122"/>
                </a:lnTo>
                <a:lnTo>
                  <a:pt x="44" y="1214"/>
                </a:lnTo>
                <a:lnTo>
                  <a:pt x="73" y="1297"/>
                </a:lnTo>
                <a:lnTo>
                  <a:pt x="112" y="1380"/>
                </a:lnTo>
                <a:lnTo>
                  <a:pt x="161" y="1458"/>
                </a:lnTo>
                <a:lnTo>
                  <a:pt x="215" y="1531"/>
                </a:lnTo>
                <a:lnTo>
                  <a:pt x="278" y="1595"/>
                </a:lnTo>
                <a:lnTo>
                  <a:pt x="346" y="1658"/>
                </a:lnTo>
                <a:lnTo>
                  <a:pt x="419" y="1712"/>
                </a:lnTo>
                <a:lnTo>
                  <a:pt x="497" y="1755"/>
                </a:lnTo>
                <a:lnTo>
                  <a:pt x="580" y="1794"/>
                </a:lnTo>
                <a:lnTo>
                  <a:pt x="668" y="1829"/>
                </a:lnTo>
                <a:lnTo>
                  <a:pt x="756" y="1853"/>
                </a:lnTo>
                <a:lnTo>
                  <a:pt x="853" y="1863"/>
                </a:lnTo>
                <a:lnTo>
                  <a:pt x="946" y="1868"/>
                </a:lnTo>
                <a:lnTo>
                  <a:pt x="946" y="1868"/>
                </a:lnTo>
                <a:lnTo>
                  <a:pt x="1043" y="1863"/>
                </a:lnTo>
                <a:lnTo>
                  <a:pt x="1141" y="1853"/>
                </a:lnTo>
                <a:lnTo>
                  <a:pt x="1228" y="1829"/>
                </a:lnTo>
                <a:lnTo>
                  <a:pt x="1316" y="1794"/>
                </a:lnTo>
                <a:lnTo>
                  <a:pt x="1399" y="1755"/>
                </a:lnTo>
                <a:lnTo>
                  <a:pt x="1477" y="1712"/>
                </a:lnTo>
                <a:lnTo>
                  <a:pt x="1550" y="1658"/>
                </a:lnTo>
                <a:lnTo>
                  <a:pt x="1618" y="1595"/>
                </a:lnTo>
                <a:lnTo>
                  <a:pt x="1682" y="1531"/>
                </a:lnTo>
                <a:lnTo>
                  <a:pt x="1735" y="1458"/>
                </a:lnTo>
                <a:lnTo>
                  <a:pt x="1784" y="1380"/>
                </a:lnTo>
                <a:lnTo>
                  <a:pt x="1823" y="1297"/>
                </a:lnTo>
                <a:lnTo>
                  <a:pt x="1852" y="1214"/>
                </a:lnTo>
                <a:lnTo>
                  <a:pt x="1877" y="1122"/>
                </a:lnTo>
                <a:lnTo>
                  <a:pt x="1891" y="1029"/>
                </a:lnTo>
                <a:lnTo>
                  <a:pt x="1896" y="936"/>
                </a:lnTo>
                <a:lnTo>
                  <a:pt x="1896" y="936"/>
                </a:lnTo>
                <a:lnTo>
                  <a:pt x="1891" y="839"/>
                </a:lnTo>
                <a:lnTo>
                  <a:pt x="1877" y="746"/>
                </a:lnTo>
                <a:lnTo>
                  <a:pt x="1852" y="659"/>
                </a:lnTo>
                <a:lnTo>
                  <a:pt x="1823" y="571"/>
                </a:lnTo>
                <a:lnTo>
                  <a:pt x="1784" y="488"/>
                </a:lnTo>
                <a:lnTo>
                  <a:pt x="1735" y="415"/>
                </a:lnTo>
                <a:lnTo>
                  <a:pt x="1682" y="342"/>
                </a:lnTo>
                <a:lnTo>
                  <a:pt x="1618" y="273"/>
                </a:lnTo>
                <a:lnTo>
                  <a:pt x="1550" y="215"/>
                </a:lnTo>
                <a:lnTo>
                  <a:pt x="1477" y="161"/>
                </a:lnTo>
                <a:lnTo>
                  <a:pt x="1399" y="113"/>
                </a:lnTo>
                <a:lnTo>
                  <a:pt x="1316" y="74"/>
                </a:lnTo>
                <a:lnTo>
                  <a:pt x="1228" y="44"/>
                </a:lnTo>
                <a:lnTo>
                  <a:pt x="1141" y="20"/>
                </a:lnTo>
                <a:lnTo>
                  <a:pt x="1043" y="5"/>
                </a:lnTo>
                <a:lnTo>
                  <a:pt x="946" y="0"/>
                </a:lnTo>
                <a:lnTo>
                  <a:pt x="946" y="0"/>
                </a:lnTo>
                <a:close/>
              </a:path>
            </a:pathLst>
          </a:custGeom>
          <a:solidFill>
            <a:srgbClr val="F4A2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4" name="Freeform 21"/>
          <p:cNvSpPr>
            <a:spLocks/>
          </p:cNvSpPr>
          <p:nvPr/>
        </p:nvSpPr>
        <p:spPr bwMode="auto">
          <a:xfrm>
            <a:off x="5916613" y="2074863"/>
            <a:ext cx="3024187" cy="3025775"/>
          </a:xfrm>
          <a:custGeom>
            <a:avLst/>
            <a:gdLst>
              <a:gd name="T0" fmla="*/ 950 w 1905"/>
              <a:gd name="T1" fmla="*/ 0 h 1906"/>
              <a:gd name="T2" fmla="*/ 760 w 1905"/>
              <a:gd name="T3" fmla="*/ 19 h 1906"/>
              <a:gd name="T4" fmla="*/ 580 w 1905"/>
              <a:gd name="T5" fmla="*/ 78 h 1906"/>
              <a:gd name="T6" fmla="*/ 419 w 1905"/>
              <a:gd name="T7" fmla="*/ 166 h 1906"/>
              <a:gd name="T8" fmla="*/ 277 w 1905"/>
              <a:gd name="T9" fmla="*/ 283 h 1906"/>
              <a:gd name="T10" fmla="*/ 160 w 1905"/>
              <a:gd name="T11" fmla="*/ 419 h 1906"/>
              <a:gd name="T12" fmla="*/ 73 w 1905"/>
              <a:gd name="T13" fmla="*/ 585 h 1906"/>
              <a:gd name="T14" fmla="*/ 19 w 1905"/>
              <a:gd name="T15" fmla="*/ 760 h 1906"/>
              <a:gd name="T16" fmla="*/ 0 w 1905"/>
              <a:gd name="T17" fmla="*/ 951 h 1906"/>
              <a:gd name="T18" fmla="*/ 4 w 1905"/>
              <a:gd name="T19" fmla="*/ 1048 h 1906"/>
              <a:gd name="T20" fmla="*/ 39 w 1905"/>
              <a:gd name="T21" fmla="*/ 1233 h 1906"/>
              <a:gd name="T22" fmla="*/ 112 w 1905"/>
              <a:gd name="T23" fmla="*/ 1404 h 1906"/>
              <a:gd name="T24" fmla="*/ 214 w 1905"/>
              <a:gd name="T25" fmla="*/ 1555 h 1906"/>
              <a:gd name="T26" fmla="*/ 346 w 1905"/>
              <a:gd name="T27" fmla="*/ 1687 h 1906"/>
              <a:gd name="T28" fmla="*/ 497 w 1905"/>
              <a:gd name="T29" fmla="*/ 1789 h 1906"/>
              <a:gd name="T30" fmla="*/ 667 w 1905"/>
              <a:gd name="T31" fmla="*/ 1862 h 1906"/>
              <a:gd name="T32" fmla="*/ 852 w 1905"/>
              <a:gd name="T33" fmla="*/ 1896 h 1906"/>
              <a:gd name="T34" fmla="*/ 950 w 1905"/>
              <a:gd name="T35" fmla="*/ 1906 h 1906"/>
              <a:gd name="T36" fmla="*/ 1145 w 1905"/>
              <a:gd name="T37" fmla="*/ 1887 h 1906"/>
              <a:gd name="T38" fmla="*/ 1320 w 1905"/>
              <a:gd name="T39" fmla="*/ 1828 h 1906"/>
              <a:gd name="T40" fmla="*/ 1481 w 1905"/>
              <a:gd name="T41" fmla="*/ 1740 h 1906"/>
              <a:gd name="T42" fmla="*/ 1623 w 1905"/>
              <a:gd name="T43" fmla="*/ 1623 h 1906"/>
              <a:gd name="T44" fmla="*/ 1740 w 1905"/>
              <a:gd name="T45" fmla="*/ 1482 h 1906"/>
              <a:gd name="T46" fmla="*/ 1827 w 1905"/>
              <a:gd name="T47" fmla="*/ 1321 h 1906"/>
              <a:gd name="T48" fmla="*/ 1886 w 1905"/>
              <a:gd name="T49" fmla="*/ 1146 h 1906"/>
              <a:gd name="T50" fmla="*/ 1905 w 1905"/>
              <a:gd name="T51" fmla="*/ 951 h 1906"/>
              <a:gd name="T52" fmla="*/ 1900 w 1905"/>
              <a:gd name="T53" fmla="*/ 858 h 1906"/>
              <a:gd name="T54" fmla="*/ 1861 w 1905"/>
              <a:gd name="T55" fmla="*/ 673 h 1906"/>
              <a:gd name="T56" fmla="*/ 1788 w 1905"/>
              <a:gd name="T57" fmla="*/ 502 h 1906"/>
              <a:gd name="T58" fmla="*/ 1686 w 1905"/>
              <a:gd name="T59" fmla="*/ 346 h 1906"/>
              <a:gd name="T60" fmla="*/ 1559 w 1905"/>
              <a:gd name="T61" fmla="*/ 219 h 1906"/>
              <a:gd name="T62" fmla="*/ 1403 w 1905"/>
              <a:gd name="T63" fmla="*/ 117 h 1906"/>
              <a:gd name="T64" fmla="*/ 1233 w 1905"/>
              <a:gd name="T65" fmla="*/ 44 h 1906"/>
              <a:gd name="T66" fmla="*/ 1047 w 1905"/>
              <a:gd name="T67" fmla="*/ 5 h 1906"/>
              <a:gd name="T68" fmla="*/ 950 w 1905"/>
              <a:gd name="T69" fmla="*/ 0 h 1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05" h="1906">
                <a:moveTo>
                  <a:pt x="950" y="0"/>
                </a:moveTo>
                <a:lnTo>
                  <a:pt x="950" y="0"/>
                </a:lnTo>
                <a:lnTo>
                  <a:pt x="852" y="5"/>
                </a:lnTo>
                <a:lnTo>
                  <a:pt x="760" y="19"/>
                </a:lnTo>
                <a:lnTo>
                  <a:pt x="667" y="44"/>
                </a:lnTo>
                <a:lnTo>
                  <a:pt x="580" y="78"/>
                </a:lnTo>
                <a:lnTo>
                  <a:pt x="497" y="117"/>
                </a:lnTo>
                <a:lnTo>
                  <a:pt x="419" y="166"/>
                </a:lnTo>
                <a:lnTo>
                  <a:pt x="346" y="219"/>
                </a:lnTo>
                <a:lnTo>
                  <a:pt x="277" y="283"/>
                </a:lnTo>
                <a:lnTo>
                  <a:pt x="214" y="346"/>
                </a:lnTo>
                <a:lnTo>
                  <a:pt x="160" y="419"/>
                </a:lnTo>
                <a:lnTo>
                  <a:pt x="112" y="502"/>
                </a:lnTo>
                <a:lnTo>
                  <a:pt x="73" y="585"/>
                </a:lnTo>
                <a:lnTo>
                  <a:pt x="39" y="673"/>
                </a:lnTo>
                <a:lnTo>
                  <a:pt x="19" y="760"/>
                </a:lnTo>
                <a:lnTo>
                  <a:pt x="4" y="858"/>
                </a:lnTo>
                <a:lnTo>
                  <a:pt x="0" y="951"/>
                </a:lnTo>
                <a:lnTo>
                  <a:pt x="0" y="951"/>
                </a:lnTo>
                <a:lnTo>
                  <a:pt x="4" y="1048"/>
                </a:lnTo>
                <a:lnTo>
                  <a:pt x="19" y="1146"/>
                </a:lnTo>
                <a:lnTo>
                  <a:pt x="39" y="1233"/>
                </a:lnTo>
                <a:lnTo>
                  <a:pt x="73" y="1321"/>
                </a:lnTo>
                <a:lnTo>
                  <a:pt x="112" y="1404"/>
                </a:lnTo>
                <a:lnTo>
                  <a:pt x="160" y="1482"/>
                </a:lnTo>
                <a:lnTo>
                  <a:pt x="214" y="1555"/>
                </a:lnTo>
                <a:lnTo>
                  <a:pt x="277" y="1623"/>
                </a:lnTo>
                <a:lnTo>
                  <a:pt x="346" y="1687"/>
                </a:lnTo>
                <a:lnTo>
                  <a:pt x="419" y="1740"/>
                </a:lnTo>
                <a:lnTo>
                  <a:pt x="497" y="1789"/>
                </a:lnTo>
                <a:lnTo>
                  <a:pt x="580" y="1828"/>
                </a:lnTo>
                <a:lnTo>
                  <a:pt x="667" y="1862"/>
                </a:lnTo>
                <a:lnTo>
                  <a:pt x="760" y="1887"/>
                </a:lnTo>
                <a:lnTo>
                  <a:pt x="852" y="1896"/>
                </a:lnTo>
                <a:lnTo>
                  <a:pt x="950" y="1906"/>
                </a:lnTo>
                <a:lnTo>
                  <a:pt x="950" y="1906"/>
                </a:lnTo>
                <a:lnTo>
                  <a:pt x="1047" y="1896"/>
                </a:lnTo>
                <a:lnTo>
                  <a:pt x="1145" y="1887"/>
                </a:lnTo>
                <a:lnTo>
                  <a:pt x="1233" y="1862"/>
                </a:lnTo>
                <a:lnTo>
                  <a:pt x="1320" y="1828"/>
                </a:lnTo>
                <a:lnTo>
                  <a:pt x="1403" y="1789"/>
                </a:lnTo>
                <a:lnTo>
                  <a:pt x="1481" y="1740"/>
                </a:lnTo>
                <a:lnTo>
                  <a:pt x="1559" y="1687"/>
                </a:lnTo>
                <a:lnTo>
                  <a:pt x="1623" y="1623"/>
                </a:lnTo>
                <a:lnTo>
                  <a:pt x="1686" y="1555"/>
                </a:lnTo>
                <a:lnTo>
                  <a:pt x="1740" y="1482"/>
                </a:lnTo>
                <a:lnTo>
                  <a:pt x="1788" y="1404"/>
                </a:lnTo>
                <a:lnTo>
                  <a:pt x="1827" y="1321"/>
                </a:lnTo>
                <a:lnTo>
                  <a:pt x="1861" y="1233"/>
                </a:lnTo>
                <a:lnTo>
                  <a:pt x="1886" y="1146"/>
                </a:lnTo>
                <a:lnTo>
                  <a:pt x="1900" y="1048"/>
                </a:lnTo>
                <a:lnTo>
                  <a:pt x="1905" y="951"/>
                </a:lnTo>
                <a:lnTo>
                  <a:pt x="1905" y="951"/>
                </a:lnTo>
                <a:lnTo>
                  <a:pt x="1900" y="858"/>
                </a:lnTo>
                <a:lnTo>
                  <a:pt x="1886" y="760"/>
                </a:lnTo>
                <a:lnTo>
                  <a:pt x="1861" y="673"/>
                </a:lnTo>
                <a:lnTo>
                  <a:pt x="1827" y="585"/>
                </a:lnTo>
                <a:lnTo>
                  <a:pt x="1788" y="502"/>
                </a:lnTo>
                <a:lnTo>
                  <a:pt x="1740" y="419"/>
                </a:lnTo>
                <a:lnTo>
                  <a:pt x="1686" y="346"/>
                </a:lnTo>
                <a:lnTo>
                  <a:pt x="1623" y="283"/>
                </a:lnTo>
                <a:lnTo>
                  <a:pt x="1559" y="219"/>
                </a:lnTo>
                <a:lnTo>
                  <a:pt x="1481" y="166"/>
                </a:lnTo>
                <a:lnTo>
                  <a:pt x="1403" y="117"/>
                </a:lnTo>
                <a:lnTo>
                  <a:pt x="1320" y="78"/>
                </a:lnTo>
                <a:lnTo>
                  <a:pt x="1233" y="44"/>
                </a:lnTo>
                <a:lnTo>
                  <a:pt x="1145" y="19"/>
                </a:lnTo>
                <a:lnTo>
                  <a:pt x="1047" y="5"/>
                </a:lnTo>
                <a:lnTo>
                  <a:pt x="950" y="0"/>
                </a:lnTo>
                <a:lnTo>
                  <a:pt x="950" y="0"/>
                </a:lnTo>
                <a:close/>
              </a:path>
            </a:pathLst>
          </a:custGeom>
          <a:solidFill>
            <a:srgbClr val="F39E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5" name="Freeform 22"/>
          <p:cNvSpPr>
            <a:spLocks/>
          </p:cNvSpPr>
          <p:nvPr/>
        </p:nvSpPr>
        <p:spPr bwMode="auto">
          <a:xfrm>
            <a:off x="6000750" y="2128838"/>
            <a:ext cx="2870200" cy="2863850"/>
          </a:xfrm>
          <a:custGeom>
            <a:avLst/>
            <a:gdLst>
              <a:gd name="T0" fmla="*/ 902 w 1808"/>
              <a:gd name="T1" fmla="*/ 0 h 1804"/>
              <a:gd name="T2" fmla="*/ 722 w 1808"/>
              <a:gd name="T3" fmla="*/ 15 h 1804"/>
              <a:gd name="T4" fmla="*/ 551 w 1808"/>
              <a:gd name="T5" fmla="*/ 68 h 1804"/>
              <a:gd name="T6" fmla="*/ 400 w 1808"/>
              <a:gd name="T7" fmla="*/ 151 h 1804"/>
              <a:gd name="T8" fmla="*/ 263 w 1808"/>
              <a:gd name="T9" fmla="*/ 263 h 1804"/>
              <a:gd name="T10" fmla="*/ 156 w 1808"/>
              <a:gd name="T11" fmla="*/ 395 h 1804"/>
              <a:gd name="T12" fmla="*/ 68 w 1808"/>
              <a:gd name="T13" fmla="*/ 551 h 1804"/>
              <a:gd name="T14" fmla="*/ 20 w 1808"/>
              <a:gd name="T15" fmla="*/ 722 h 1804"/>
              <a:gd name="T16" fmla="*/ 0 w 1808"/>
              <a:gd name="T17" fmla="*/ 902 h 1804"/>
              <a:gd name="T18" fmla="*/ 5 w 1808"/>
              <a:gd name="T19" fmla="*/ 995 h 1804"/>
              <a:gd name="T20" fmla="*/ 39 w 1808"/>
              <a:gd name="T21" fmla="*/ 1170 h 1804"/>
              <a:gd name="T22" fmla="*/ 107 w 1808"/>
              <a:gd name="T23" fmla="*/ 1331 h 1804"/>
              <a:gd name="T24" fmla="*/ 205 w 1808"/>
              <a:gd name="T25" fmla="*/ 1477 h 1804"/>
              <a:gd name="T26" fmla="*/ 327 w 1808"/>
              <a:gd name="T27" fmla="*/ 1599 h 1804"/>
              <a:gd name="T28" fmla="*/ 473 w 1808"/>
              <a:gd name="T29" fmla="*/ 1697 h 1804"/>
              <a:gd name="T30" fmla="*/ 634 w 1808"/>
              <a:gd name="T31" fmla="*/ 1765 h 1804"/>
              <a:gd name="T32" fmla="*/ 809 w 1808"/>
              <a:gd name="T33" fmla="*/ 1799 h 1804"/>
              <a:gd name="T34" fmla="*/ 902 w 1808"/>
              <a:gd name="T35" fmla="*/ 1804 h 1804"/>
              <a:gd name="T36" fmla="*/ 1087 w 1808"/>
              <a:gd name="T37" fmla="*/ 1784 h 1804"/>
              <a:gd name="T38" fmla="*/ 1258 w 1808"/>
              <a:gd name="T39" fmla="*/ 1731 h 1804"/>
              <a:gd name="T40" fmla="*/ 1409 w 1808"/>
              <a:gd name="T41" fmla="*/ 1648 h 1804"/>
              <a:gd name="T42" fmla="*/ 1540 w 1808"/>
              <a:gd name="T43" fmla="*/ 1541 h 1804"/>
              <a:gd name="T44" fmla="*/ 1652 w 1808"/>
              <a:gd name="T45" fmla="*/ 1404 h 1804"/>
              <a:gd name="T46" fmla="*/ 1735 w 1808"/>
              <a:gd name="T47" fmla="*/ 1253 h 1804"/>
              <a:gd name="T48" fmla="*/ 1789 w 1808"/>
              <a:gd name="T49" fmla="*/ 1082 h 1804"/>
              <a:gd name="T50" fmla="*/ 1808 w 1808"/>
              <a:gd name="T51" fmla="*/ 902 h 1804"/>
              <a:gd name="T52" fmla="*/ 1804 w 1808"/>
              <a:gd name="T53" fmla="*/ 809 h 1804"/>
              <a:gd name="T54" fmla="*/ 1769 w 1808"/>
              <a:gd name="T55" fmla="*/ 634 h 1804"/>
              <a:gd name="T56" fmla="*/ 1696 w 1808"/>
              <a:gd name="T57" fmla="*/ 473 h 1804"/>
              <a:gd name="T58" fmla="*/ 1599 w 1808"/>
              <a:gd name="T59" fmla="*/ 327 h 1804"/>
              <a:gd name="T60" fmla="*/ 1477 w 1808"/>
              <a:gd name="T61" fmla="*/ 205 h 1804"/>
              <a:gd name="T62" fmla="*/ 1336 w 1808"/>
              <a:gd name="T63" fmla="*/ 107 h 1804"/>
              <a:gd name="T64" fmla="*/ 1170 w 1808"/>
              <a:gd name="T65" fmla="*/ 39 h 1804"/>
              <a:gd name="T66" fmla="*/ 994 w 1808"/>
              <a:gd name="T67" fmla="*/ 5 h 1804"/>
              <a:gd name="T68" fmla="*/ 902 w 1808"/>
              <a:gd name="T69" fmla="*/ 0 h 1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808" h="1804">
                <a:moveTo>
                  <a:pt x="902" y="0"/>
                </a:moveTo>
                <a:lnTo>
                  <a:pt x="902" y="0"/>
                </a:lnTo>
                <a:lnTo>
                  <a:pt x="809" y="5"/>
                </a:lnTo>
                <a:lnTo>
                  <a:pt x="722" y="15"/>
                </a:lnTo>
                <a:lnTo>
                  <a:pt x="634" y="39"/>
                </a:lnTo>
                <a:lnTo>
                  <a:pt x="551" y="68"/>
                </a:lnTo>
                <a:lnTo>
                  <a:pt x="473" y="107"/>
                </a:lnTo>
                <a:lnTo>
                  <a:pt x="400" y="151"/>
                </a:lnTo>
                <a:lnTo>
                  <a:pt x="327" y="205"/>
                </a:lnTo>
                <a:lnTo>
                  <a:pt x="263" y="263"/>
                </a:lnTo>
                <a:lnTo>
                  <a:pt x="205" y="327"/>
                </a:lnTo>
                <a:lnTo>
                  <a:pt x="156" y="395"/>
                </a:lnTo>
                <a:lnTo>
                  <a:pt x="107" y="473"/>
                </a:lnTo>
                <a:lnTo>
                  <a:pt x="68" y="551"/>
                </a:lnTo>
                <a:lnTo>
                  <a:pt x="39" y="634"/>
                </a:lnTo>
                <a:lnTo>
                  <a:pt x="20" y="722"/>
                </a:lnTo>
                <a:lnTo>
                  <a:pt x="5" y="809"/>
                </a:lnTo>
                <a:lnTo>
                  <a:pt x="0" y="902"/>
                </a:lnTo>
                <a:lnTo>
                  <a:pt x="0" y="902"/>
                </a:lnTo>
                <a:lnTo>
                  <a:pt x="5" y="995"/>
                </a:lnTo>
                <a:lnTo>
                  <a:pt x="20" y="1082"/>
                </a:lnTo>
                <a:lnTo>
                  <a:pt x="39" y="1170"/>
                </a:lnTo>
                <a:lnTo>
                  <a:pt x="68" y="1253"/>
                </a:lnTo>
                <a:lnTo>
                  <a:pt x="107" y="1331"/>
                </a:lnTo>
                <a:lnTo>
                  <a:pt x="156" y="1404"/>
                </a:lnTo>
                <a:lnTo>
                  <a:pt x="205" y="1477"/>
                </a:lnTo>
                <a:lnTo>
                  <a:pt x="263" y="1541"/>
                </a:lnTo>
                <a:lnTo>
                  <a:pt x="327" y="1599"/>
                </a:lnTo>
                <a:lnTo>
                  <a:pt x="400" y="1648"/>
                </a:lnTo>
                <a:lnTo>
                  <a:pt x="473" y="1697"/>
                </a:lnTo>
                <a:lnTo>
                  <a:pt x="551" y="1731"/>
                </a:lnTo>
                <a:lnTo>
                  <a:pt x="634" y="1765"/>
                </a:lnTo>
                <a:lnTo>
                  <a:pt x="722" y="1784"/>
                </a:lnTo>
                <a:lnTo>
                  <a:pt x="809" y="1799"/>
                </a:lnTo>
                <a:lnTo>
                  <a:pt x="902" y="1804"/>
                </a:lnTo>
                <a:lnTo>
                  <a:pt x="902" y="1804"/>
                </a:lnTo>
                <a:lnTo>
                  <a:pt x="994" y="1799"/>
                </a:lnTo>
                <a:lnTo>
                  <a:pt x="1087" y="1784"/>
                </a:lnTo>
                <a:lnTo>
                  <a:pt x="1170" y="1765"/>
                </a:lnTo>
                <a:lnTo>
                  <a:pt x="1258" y="1731"/>
                </a:lnTo>
                <a:lnTo>
                  <a:pt x="1336" y="1697"/>
                </a:lnTo>
                <a:lnTo>
                  <a:pt x="1409" y="1648"/>
                </a:lnTo>
                <a:lnTo>
                  <a:pt x="1477" y="1599"/>
                </a:lnTo>
                <a:lnTo>
                  <a:pt x="1540" y="1541"/>
                </a:lnTo>
                <a:lnTo>
                  <a:pt x="1599" y="1477"/>
                </a:lnTo>
                <a:lnTo>
                  <a:pt x="1652" y="1404"/>
                </a:lnTo>
                <a:lnTo>
                  <a:pt x="1696" y="1331"/>
                </a:lnTo>
                <a:lnTo>
                  <a:pt x="1735" y="1253"/>
                </a:lnTo>
                <a:lnTo>
                  <a:pt x="1769" y="1170"/>
                </a:lnTo>
                <a:lnTo>
                  <a:pt x="1789" y="1082"/>
                </a:lnTo>
                <a:lnTo>
                  <a:pt x="1804" y="995"/>
                </a:lnTo>
                <a:lnTo>
                  <a:pt x="1808" y="902"/>
                </a:lnTo>
                <a:lnTo>
                  <a:pt x="1808" y="902"/>
                </a:lnTo>
                <a:lnTo>
                  <a:pt x="1804" y="809"/>
                </a:lnTo>
                <a:lnTo>
                  <a:pt x="1789" y="722"/>
                </a:lnTo>
                <a:lnTo>
                  <a:pt x="1769" y="634"/>
                </a:lnTo>
                <a:lnTo>
                  <a:pt x="1735" y="551"/>
                </a:lnTo>
                <a:lnTo>
                  <a:pt x="1696" y="473"/>
                </a:lnTo>
                <a:lnTo>
                  <a:pt x="1652" y="395"/>
                </a:lnTo>
                <a:lnTo>
                  <a:pt x="1599" y="327"/>
                </a:lnTo>
                <a:lnTo>
                  <a:pt x="1540" y="263"/>
                </a:lnTo>
                <a:lnTo>
                  <a:pt x="1477" y="205"/>
                </a:lnTo>
                <a:lnTo>
                  <a:pt x="1409" y="151"/>
                </a:lnTo>
                <a:lnTo>
                  <a:pt x="1336" y="107"/>
                </a:lnTo>
                <a:lnTo>
                  <a:pt x="1258" y="68"/>
                </a:lnTo>
                <a:lnTo>
                  <a:pt x="1170" y="39"/>
                </a:lnTo>
                <a:lnTo>
                  <a:pt x="1087" y="15"/>
                </a:lnTo>
                <a:lnTo>
                  <a:pt x="994" y="5"/>
                </a:lnTo>
                <a:lnTo>
                  <a:pt x="902" y="0"/>
                </a:lnTo>
                <a:lnTo>
                  <a:pt x="902" y="0"/>
                </a:lnTo>
                <a:close/>
              </a:path>
            </a:pathLst>
          </a:custGeom>
          <a:solidFill>
            <a:srgbClr val="FFC4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6" name="Freeform 23"/>
          <p:cNvSpPr>
            <a:spLocks/>
          </p:cNvSpPr>
          <p:nvPr/>
        </p:nvSpPr>
        <p:spPr bwMode="auto">
          <a:xfrm>
            <a:off x="6024563" y="2174876"/>
            <a:ext cx="2792412" cy="2786063"/>
          </a:xfrm>
          <a:custGeom>
            <a:avLst/>
            <a:gdLst>
              <a:gd name="T0" fmla="*/ 882 w 1759"/>
              <a:gd name="T1" fmla="*/ 0 h 1755"/>
              <a:gd name="T2" fmla="*/ 702 w 1759"/>
              <a:gd name="T3" fmla="*/ 20 h 1755"/>
              <a:gd name="T4" fmla="*/ 536 w 1759"/>
              <a:gd name="T5" fmla="*/ 69 h 1755"/>
              <a:gd name="T6" fmla="*/ 390 w 1759"/>
              <a:gd name="T7" fmla="*/ 151 h 1755"/>
              <a:gd name="T8" fmla="*/ 258 w 1759"/>
              <a:gd name="T9" fmla="*/ 259 h 1755"/>
              <a:gd name="T10" fmla="*/ 151 w 1759"/>
              <a:gd name="T11" fmla="*/ 385 h 1755"/>
              <a:gd name="T12" fmla="*/ 68 w 1759"/>
              <a:gd name="T13" fmla="*/ 537 h 1755"/>
              <a:gd name="T14" fmla="*/ 19 w 1759"/>
              <a:gd name="T15" fmla="*/ 702 h 1755"/>
              <a:gd name="T16" fmla="*/ 0 w 1759"/>
              <a:gd name="T17" fmla="*/ 878 h 1755"/>
              <a:gd name="T18" fmla="*/ 5 w 1759"/>
              <a:gd name="T19" fmla="*/ 966 h 1755"/>
              <a:gd name="T20" fmla="*/ 39 w 1759"/>
              <a:gd name="T21" fmla="*/ 1136 h 1755"/>
              <a:gd name="T22" fmla="*/ 107 w 1759"/>
              <a:gd name="T23" fmla="*/ 1292 h 1755"/>
              <a:gd name="T24" fmla="*/ 200 w 1759"/>
              <a:gd name="T25" fmla="*/ 1434 h 1755"/>
              <a:gd name="T26" fmla="*/ 321 w 1759"/>
              <a:gd name="T27" fmla="*/ 1555 h 1755"/>
              <a:gd name="T28" fmla="*/ 463 w 1759"/>
              <a:gd name="T29" fmla="*/ 1648 h 1755"/>
              <a:gd name="T30" fmla="*/ 619 w 1759"/>
              <a:gd name="T31" fmla="*/ 1716 h 1755"/>
              <a:gd name="T32" fmla="*/ 789 w 1759"/>
              <a:gd name="T33" fmla="*/ 1750 h 1755"/>
              <a:gd name="T34" fmla="*/ 882 w 1759"/>
              <a:gd name="T35" fmla="*/ 1755 h 1755"/>
              <a:gd name="T36" fmla="*/ 1057 w 1759"/>
              <a:gd name="T37" fmla="*/ 1736 h 1755"/>
              <a:gd name="T38" fmla="*/ 1223 w 1759"/>
              <a:gd name="T39" fmla="*/ 1687 h 1755"/>
              <a:gd name="T40" fmla="*/ 1369 w 1759"/>
              <a:gd name="T41" fmla="*/ 1604 h 1755"/>
              <a:gd name="T42" fmla="*/ 1501 w 1759"/>
              <a:gd name="T43" fmla="*/ 1497 h 1755"/>
              <a:gd name="T44" fmla="*/ 1608 w 1759"/>
              <a:gd name="T45" fmla="*/ 1365 h 1755"/>
              <a:gd name="T46" fmla="*/ 1691 w 1759"/>
              <a:gd name="T47" fmla="*/ 1219 h 1755"/>
              <a:gd name="T48" fmla="*/ 1745 w 1759"/>
              <a:gd name="T49" fmla="*/ 1053 h 1755"/>
              <a:gd name="T50" fmla="*/ 1759 w 1759"/>
              <a:gd name="T51" fmla="*/ 878 h 1755"/>
              <a:gd name="T52" fmla="*/ 1754 w 1759"/>
              <a:gd name="T53" fmla="*/ 790 h 1755"/>
              <a:gd name="T54" fmla="*/ 1720 w 1759"/>
              <a:gd name="T55" fmla="*/ 615 h 1755"/>
              <a:gd name="T56" fmla="*/ 1652 w 1759"/>
              <a:gd name="T57" fmla="*/ 459 h 1755"/>
              <a:gd name="T58" fmla="*/ 1559 w 1759"/>
              <a:gd name="T59" fmla="*/ 322 h 1755"/>
              <a:gd name="T60" fmla="*/ 1438 w 1759"/>
              <a:gd name="T61" fmla="*/ 200 h 1755"/>
              <a:gd name="T62" fmla="*/ 1301 w 1759"/>
              <a:gd name="T63" fmla="*/ 108 h 1755"/>
              <a:gd name="T64" fmla="*/ 1140 w 1759"/>
              <a:gd name="T65" fmla="*/ 39 h 1755"/>
              <a:gd name="T66" fmla="*/ 970 w 1759"/>
              <a:gd name="T67" fmla="*/ 5 h 1755"/>
              <a:gd name="T68" fmla="*/ 882 w 1759"/>
              <a:gd name="T69" fmla="*/ 0 h 1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59" h="1755">
                <a:moveTo>
                  <a:pt x="882" y="0"/>
                </a:moveTo>
                <a:lnTo>
                  <a:pt x="882" y="0"/>
                </a:lnTo>
                <a:lnTo>
                  <a:pt x="789" y="5"/>
                </a:lnTo>
                <a:lnTo>
                  <a:pt x="702" y="20"/>
                </a:lnTo>
                <a:lnTo>
                  <a:pt x="619" y="39"/>
                </a:lnTo>
                <a:lnTo>
                  <a:pt x="536" y="69"/>
                </a:lnTo>
                <a:lnTo>
                  <a:pt x="463" y="108"/>
                </a:lnTo>
                <a:lnTo>
                  <a:pt x="390" y="151"/>
                </a:lnTo>
                <a:lnTo>
                  <a:pt x="321" y="200"/>
                </a:lnTo>
                <a:lnTo>
                  <a:pt x="258" y="259"/>
                </a:lnTo>
                <a:lnTo>
                  <a:pt x="200" y="322"/>
                </a:lnTo>
                <a:lnTo>
                  <a:pt x="151" y="385"/>
                </a:lnTo>
                <a:lnTo>
                  <a:pt x="107" y="459"/>
                </a:lnTo>
                <a:lnTo>
                  <a:pt x="68" y="537"/>
                </a:lnTo>
                <a:lnTo>
                  <a:pt x="39" y="615"/>
                </a:lnTo>
                <a:lnTo>
                  <a:pt x="19" y="702"/>
                </a:lnTo>
                <a:lnTo>
                  <a:pt x="5" y="790"/>
                </a:lnTo>
                <a:lnTo>
                  <a:pt x="0" y="878"/>
                </a:lnTo>
                <a:lnTo>
                  <a:pt x="0" y="878"/>
                </a:lnTo>
                <a:lnTo>
                  <a:pt x="5" y="966"/>
                </a:lnTo>
                <a:lnTo>
                  <a:pt x="19" y="1053"/>
                </a:lnTo>
                <a:lnTo>
                  <a:pt x="39" y="1136"/>
                </a:lnTo>
                <a:lnTo>
                  <a:pt x="68" y="1219"/>
                </a:lnTo>
                <a:lnTo>
                  <a:pt x="107" y="1292"/>
                </a:lnTo>
                <a:lnTo>
                  <a:pt x="151" y="1365"/>
                </a:lnTo>
                <a:lnTo>
                  <a:pt x="200" y="1434"/>
                </a:lnTo>
                <a:lnTo>
                  <a:pt x="258" y="1497"/>
                </a:lnTo>
                <a:lnTo>
                  <a:pt x="321" y="1555"/>
                </a:lnTo>
                <a:lnTo>
                  <a:pt x="390" y="1604"/>
                </a:lnTo>
                <a:lnTo>
                  <a:pt x="463" y="1648"/>
                </a:lnTo>
                <a:lnTo>
                  <a:pt x="536" y="1687"/>
                </a:lnTo>
                <a:lnTo>
                  <a:pt x="619" y="1716"/>
                </a:lnTo>
                <a:lnTo>
                  <a:pt x="702" y="1736"/>
                </a:lnTo>
                <a:lnTo>
                  <a:pt x="789" y="1750"/>
                </a:lnTo>
                <a:lnTo>
                  <a:pt x="882" y="1755"/>
                </a:lnTo>
                <a:lnTo>
                  <a:pt x="882" y="1755"/>
                </a:lnTo>
                <a:lnTo>
                  <a:pt x="970" y="1750"/>
                </a:lnTo>
                <a:lnTo>
                  <a:pt x="1057" y="1736"/>
                </a:lnTo>
                <a:lnTo>
                  <a:pt x="1140" y="1716"/>
                </a:lnTo>
                <a:lnTo>
                  <a:pt x="1223" y="1687"/>
                </a:lnTo>
                <a:lnTo>
                  <a:pt x="1301" y="1648"/>
                </a:lnTo>
                <a:lnTo>
                  <a:pt x="1369" y="1604"/>
                </a:lnTo>
                <a:lnTo>
                  <a:pt x="1438" y="1555"/>
                </a:lnTo>
                <a:lnTo>
                  <a:pt x="1501" y="1497"/>
                </a:lnTo>
                <a:lnTo>
                  <a:pt x="1559" y="1434"/>
                </a:lnTo>
                <a:lnTo>
                  <a:pt x="1608" y="1365"/>
                </a:lnTo>
                <a:lnTo>
                  <a:pt x="1652" y="1292"/>
                </a:lnTo>
                <a:lnTo>
                  <a:pt x="1691" y="1219"/>
                </a:lnTo>
                <a:lnTo>
                  <a:pt x="1720" y="1136"/>
                </a:lnTo>
                <a:lnTo>
                  <a:pt x="1745" y="1053"/>
                </a:lnTo>
                <a:lnTo>
                  <a:pt x="1754" y="966"/>
                </a:lnTo>
                <a:lnTo>
                  <a:pt x="1759" y="878"/>
                </a:lnTo>
                <a:lnTo>
                  <a:pt x="1759" y="878"/>
                </a:lnTo>
                <a:lnTo>
                  <a:pt x="1754" y="790"/>
                </a:lnTo>
                <a:lnTo>
                  <a:pt x="1745" y="702"/>
                </a:lnTo>
                <a:lnTo>
                  <a:pt x="1720" y="615"/>
                </a:lnTo>
                <a:lnTo>
                  <a:pt x="1691" y="537"/>
                </a:lnTo>
                <a:lnTo>
                  <a:pt x="1652" y="459"/>
                </a:lnTo>
                <a:lnTo>
                  <a:pt x="1608" y="385"/>
                </a:lnTo>
                <a:lnTo>
                  <a:pt x="1559" y="322"/>
                </a:lnTo>
                <a:lnTo>
                  <a:pt x="1501" y="259"/>
                </a:lnTo>
                <a:lnTo>
                  <a:pt x="1438" y="200"/>
                </a:lnTo>
                <a:lnTo>
                  <a:pt x="1369" y="151"/>
                </a:lnTo>
                <a:lnTo>
                  <a:pt x="1301" y="108"/>
                </a:lnTo>
                <a:lnTo>
                  <a:pt x="1223" y="69"/>
                </a:lnTo>
                <a:lnTo>
                  <a:pt x="1140" y="39"/>
                </a:lnTo>
                <a:lnTo>
                  <a:pt x="1057" y="20"/>
                </a:lnTo>
                <a:lnTo>
                  <a:pt x="970" y="5"/>
                </a:lnTo>
                <a:lnTo>
                  <a:pt x="882" y="0"/>
                </a:lnTo>
                <a:lnTo>
                  <a:pt x="882" y="0"/>
                </a:lnTo>
                <a:close/>
              </a:path>
            </a:pathLst>
          </a:custGeom>
          <a:solidFill>
            <a:srgbClr val="FFC50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7" name="Freeform 24"/>
          <p:cNvSpPr>
            <a:spLocks/>
          </p:cNvSpPr>
          <p:nvPr/>
        </p:nvSpPr>
        <p:spPr bwMode="auto">
          <a:xfrm>
            <a:off x="6046788" y="2222501"/>
            <a:ext cx="2724150" cy="2700338"/>
          </a:xfrm>
          <a:custGeom>
            <a:avLst/>
            <a:gdLst>
              <a:gd name="T0" fmla="*/ 858 w 1716"/>
              <a:gd name="T1" fmla="*/ 0 h 1701"/>
              <a:gd name="T2" fmla="*/ 683 w 1716"/>
              <a:gd name="T3" fmla="*/ 19 h 1701"/>
              <a:gd name="T4" fmla="*/ 522 w 1716"/>
              <a:gd name="T5" fmla="*/ 68 h 1701"/>
              <a:gd name="T6" fmla="*/ 376 w 1716"/>
              <a:gd name="T7" fmla="*/ 146 h 1701"/>
              <a:gd name="T8" fmla="*/ 249 w 1716"/>
              <a:gd name="T9" fmla="*/ 253 h 1701"/>
              <a:gd name="T10" fmla="*/ 147 w 1716"/>
              <a:gd name="T11" fmla="*/ 375 h 1701"/>
              <a:gd name="T12" fmla="*/ 69 w 1716"/>
              <a:gd name="T13" fmla="*/ 521 h 1701"/>
              <a:gd name="T14" fmla="*/ 15 w 1716"/>
              <a:gd name="T15" fmla="*/ 682 h 1701"/>
              <a:gd name="T16" fmla="*/ 0 w 1716"/>
              <a:gd name="T17" fmla="*/ 853 h 1701"/>
              <a:gd name="T18" fmla="*/ 5 w 1716"/>
              <a:gd name="T19" fmla="*/ 940 h 1701"/>
              <a:gd name="T20" fmla="*/ 39 w 1716"/>
              <a:gd name="T21" fmla="*/ 1106 h 1701"/>
              <a:gd name="T22" fmla="*/ 103 w 1716"/>
              <a:gd name="T23" fmla="*/ 1257 h 1701"/>
              <a:gd name="T24" fmla="*/ 195 w 1716"/>
              <a:gd name="T25" fmla="*/ 1394 h 1701"/>
              <a:gd name="T26" fmla="*/ 312 w 1716"/>
              <a:gd name="T27" fmla="*/ 1506 h 1701"/>
              <a:gd name="T28" fmla="*/ 449 w 1716"/>
              <a:gd name="T29" fmla="*/ 1599 h 1701"/>
              <a:gd name="T30" fmla="*/ 600 w 1716"/>
              <a:gd name="T31" fmla="*/ 1662 h 1701"/>
              <a:gd name="T32" fmla="*/ 770 w 1716"/>
              <a:gd name="T33" fmla="*/ 1696 h 1701"/>
              <a:gd name="T34" fmla="*/ 858 w 1716"/>
              <a:gd name="T35" fmla="*/ 1701 h 1701"/>
              <a:gd name="T36" fmla="*/ 1029 w 1716"/>
              <a:gd name="T37" fmla="*/ 1686 h 1701"/>
              <a:gd name="T38" fmla="*/ 1190 w 1716"/>
              <a:gd name="T39" fmla="*/ 1638 h 1701"/>
              <a:gd name="T40" fmla="*/ 1336 w 1716"/>
              <a:gd name="T41" fmla="*/ 1555 h 1701"/>
              <a:gd name="T42" fmla="*/ 1463 w 1716"/>
              <a:gd name="T43" fmla="*/ 1452 h 1701"/>
              <a:gd name="T44" fmla="*/ 1565 w 1716"/>
              <a:gd name="T45" fmla="*/ 1326 h 1701"/>
              <a:gd name="T46" fmla="*/ 1648 w 1716"/>
              <a:gd name="T47" fmla="*/ 1184 h 1701"/>
              <a:gd name="T48" fmla="*/ 1697 w 1716"/>
              <a:gd name="T49" fmla="*/ 1023 h 1701"/>
              <a:gd name="T50" fmla="*/ 1716 w 1716"/>
              <a:gd name="T51" fmla="*/ 853 h 1701"/>
              <a:gd name="T52" fmla="*/ 1711 w 1716"/>
              <a:gd name="T53" fmla="*/ 765 h 1701"/>
              <a:gd name="T54" fmla="*/ 1677 w 1716"/>
              <a:gd name="T55" fmla="*/ 599 h 1701"/>
              <a:gd name="T56" fmla="*/ 1609 w 1716"/>
              <a:gd name="T57" fmla="*/ 448 h 1701"/>
              <a:gd name="T58" fmla="*/ 1516 w 1716"/>
              <a:gd name="T59" fmla="*/ 312 h 1701"/>
              <a:gd name="T60" fmla="*/ 1399 w 1716"/>
              <a:gd name="T61" fmla="*/ 195 h 1701"/>
              <a:gd name="T62" fmla="*/ 1263 w 1716"/>
              <a:gd name="T63" fmla="*/ 102 h 1701"/>
              <a:gd name="T64" fmla="*/ 1112 w 1716"/>
              <a:gd name="T65" fmla="*/ 39 h 1701"/>
              <a:gd name="T66" fmla="*/ 946 w 1716"/>
              <a:gd name="T67" fmla="*/ 4 h 1701"/>
              <a:gd name="T68" fmla="*/ 858 w 1716"/>
              <a:gd name="T69" fmla="*/ 0 h 17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716" h="1701">
                <a:moveTo>
                  <a:pt x="858" y="0"/>
                </a:moveTo>
                <a:lnTo>
                  <a:pt x="858" y="0"/>
                </a:lnTo>
                <a:lnTo>
                  <a:pt x="770" y="4"/>
                </a:lnTo>
                <a:lnTo>
                  <a:pt x="683" y="19"/>
                </a:lnTo>
                <a:lnTo>
                  <a:pt x="600" y="39"/>
                </a:lnTo>
                <a:lnTo>
                  <a:pt x="522" y="68"/>
                </a:lnTo>
                <a:lnTo>
                  <a:pt x="449" y="102"/>
                </a:lnTo>
                <a:lnTo>
                  <a:pt x="376" y="146"/>
                </a:lnTo>
                <a:lnTo>
                  <a:pt x="312" y="195"/>
                </a:lnTo>
                <a:lnTo>
                  <a:pt x="249" y="253"/>
                </a:lnTo>
                <a:lnTo>
                  <a:pt x="195" y="312"/>
                </a:lnTo>
                <a:lnTo>
                  <a:pt x="147" y="375"/>
                </a:lnTo>
                <a:lnTo>
                  <a:pt x="103" y="448"/>
                </a:lnTo>
                <a:lnTo>
                  <a:pt x="69" y="521"/>
                </a:lnTo>
                <a:lnTo>
                  <a:pt x="39" y="599"/>
                </a:lnTo>
                <a:lnTo>
                  <a:pt x="15" y="682"/>
                </a:lnTo>
                <a:lnTo>
                  <a:pt x="5" y="765"/>
                </a:lnTo>
                <a:lnTo>
                  <a:pt x="0" y="853"/>
                </a:lnTo>
                <a:lnTo>
                  <a:pt x="0" y="853"/>
                </a:lnTo>
                <a:lnTo>
                  <a:pt x="5" y="940"/>
                </a:lnTo>
                <a:lnTo>
                  <a:pt x="15" y="1023"/>
                </a:lnTo>
                <a:lnTo>
                  <a:pt x="39" y="1106"/>
                </a:lnTo>
                <a:lnTo>
                  <a:pt x="69" y="1184"/>
                </a:lnTo>
                <a:lnTo>
                  <a:pt x="103" y="1257"/>
                </a:lnTo>
                <a:lnTo>
                  <a:pt x="147" y="1326"/>
                </a:lnTo>
                <a:lnTo>
                  <a:pt x="195" y="1394"/>
                </a:lnTo>
                <a:lnTo>
                  <a:pt x="249" y="1452"/>
                </a:lnTo>
                <a:lnTo>
                  <a:pt x="312" y="1506"/>
                </a:lnTo>
                <a:lnTo>
                  <a:pt x="376" y="1555"/>
                </a:lnTo>
                <a:lnTo>
                  <a:pt x="449" y="1599"/>
                </a:lnTo>
                <a:lnTo>
                  <a:pt x="522" y="1638"/>
                </a:lnTo>
                <a:lnTo>
                  <a:pt x="600" y="1662"/>
                </a:lnTo>
                <a:lnTo>
                  <a:pt x="683" y="1686"/>
                </a:lnTo>
                <a:lnTo>
                  <a:pt x="770" y="1696"/>
                </a:lnTo>
                <a:lnTo>
                  <a:pt x="858" y="1701"/>
                </a:lnTo>
                <a:lnTo>
                  <a:pt x="858" y="1701"/>
                </a:lnTo>
                <a:lnTo>
                  <a:pt x="946" y="1696"/>
                </a:lnTo>
                <a:lnTo>
                  <a:pt x="1029" y="1686"/>
                </a:lnTo>
                <a:lnTo>
                  <a:pt x="1112" y="1662"/>
                </a:lnTo>
                <a:lnTo>
                  <a:pt x="1190" y="1638"/>
                </a:lnTo>
                <a:lnTo>
                  <a:pt x="1263" y="1599"/>
                </a:lnTo>
                <a:lnTo>
                  <a:pt x="1336" y="1555"/>
                </a:lnTo>
                <a:lnTo>
                  <a:pt x="1399" y="1506"/>
                </a:lnTo>
                <a:lnTo>
                  <a:pt x="1463" y="1452"/>
                </a:lnTo>
                <a:lnTo>
                  <a:pt x="1516" y="1394"/>
                </a:lnTo>
                <a:lnTo>
                  <a:pt x="1565" y="1326"/>
                </a:lnTo>
                <a:lnTo>
                  <a:pt x="1609" y="1257"/>
                </a:lnTo>
                <a:lnTo>
                  <a:pt x="1648" y="1184"/>
                </a:lnTo>
                <a:lnTo>
                  <a:pt x="1677" y="1106"/>
                </a:lnTo>
                <a:lnTo>
                  <a:pt x="1697" y="1023"/>
                </a:lnTo>
                <a:lnTo>
                  <a:pt x="1711" y="940"/>
                </a:lnTo>
                <a:lnTo>
                  <a:pt x="1716" y="853"/>
                </a:lnTo>
                <a:lnTo>
                  <a:pt x="1716" y="853"/>
                </a:lnTo>
                <a:lnTo>
                  <a:pt x="1711" y="765"/>
                </a:lnTo>
                <a:lnTo>
                  <a:pt x="1697" y="682"/>
                </a:lnTo>
                <a:lnTo>
                  <a:pt x="1677" y="599"/>
                </a:lnTo>
                <a:lnTo>
                  <a:pt x="1648" y="521"/>
                </a:lnTo>
                <a:lnTo>
                  <a:pt x="1609" y="448"/>
                </a:lnTo>
                <a:lnTo>
                  <a:pt x="1565" y="375"/>
                </a:lnTo>
                <a:lnTo>
                  <a:pt x="1516" y="312"/>
                </a:lnTo>
                <a:lnTo>
                  <a:pt x="1463" y="253"/>
                </a:lnTo>
                <a:lnTo>
                  <a:pt x="1399" y="195"/>
                </a:lnTo>
                <a:lnTo>
                  <a:pt x="1336" y="146"/>
                </a:lnTo>
                <a:lnTo>
                  <a:pt x="1263" y="102"/>
                </a:lnTo>
                <a:lnTo>
                  <a:pt x="1190" y="68"/>
                </a:lnTo>
                <a:lnTo>
                  <a:pt x="1112" y="39"/>
                </a:lnTo>
                <a:lnTo>
                  <a:pt x="1029" y="19"/>
                </a:lnTo>
                <a:lnTo>
                  <a:pt x="946" y="4"/>
                </a:lnTo>
                <a:lnTo>
                  <a:pt x="858" y="0"/>
                </a:lnTo>
                <a:lnTo>
                  <a:pt x="858" y="0"/>
                </a:lnTo>
                <a:close/>
              </a:path>
            </a:pathLst>
          </a:custGeom>
          <a:solidFill>
            <a:srgbClr val="FFC80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8" name="Freeform 25"/>
          <p:cNvSpPr>
            <a:spLocks/>
          </p:cNvSpPr>
          <p:nvPr/>
        </p:nvSpPr>
        <p:spPr bwMode="auto">
          <a:xfrm>
            <a:off x="6070600" y="2276476"/>
            <a:ext cx="2646362" cy="2614613"/>
          </a:xfrm>
          <a:custGeom>
            <a:avLst/>
            <a:gdLst>
              <a:gd name="T0" fmla="*/ 833 w 1667"/>
              <a:gd name="T1" fmla="*/ 0 h 1647"/>
              <a:gd name="T2" fmla="*/ 663 w 1667"/>
              <a:gd name="T3" fmla="*/ 14 h 1647"/>
              <a:gd name="T4" fmla="*/ 507 w 1667"/>
              <a:gd name="T5" fmla="*/ 63 h 1647"/>
              <a:gd name="T6" fmla="*/ 366 w 1667"/>
              <a:gd name="T7" fmla="*/ 141 h 1647"/>
              <a:gd name="T8" fmla="*/ 244 w 1667"/>
              <a:gd name="T9" fmla="*/ 239 h 1647"/>
              <a:gd name="T10" fmla="*/ 141 w 1667"/>
              <a:gd name="T11" fmla="*/ 360 h 1647"/>
              <a:gd name="T12" fmla="*/ 63 w 1667"/>
              <a:gd name="T13" fmla="*/ 502 h 1647"/>
              <a:gd name="T14" fmla="*/ 15 w 1667"/>
              <a:gd name="T15" fmla="*/ 658 h 1647"/>
              <a:gd name="T16" fmla="*/ 0 w 1667"/>
              <a:gd name="T17" fmla="*/ 824 h 1647"/>
              <a:gd name="T18" fmla="*/ 5 w 1667"/>
              <a:gd name="T19" fmla="*/ 906 h 1647"/>
              <a:gd name="T20" fmla="*/ 39 w 1667"/>
              <a:gd name="T21" fmla="*/ 1067 h 1647"/>
              <a:gd name="T22" fmla="*/ 102 w 1667"/>
              <a:gd name="T23" fmla="*/ 1214 h 1647"/>
              <a:gd name="T24" fmla="*/ 190 w 1667"/>
              <a:gd name="T25" fmla="*/ 1345 h 1647"/>
              <a:gd name="T26" fmla="*/ 302 w 1667"/>
              <a:gd name="T27" fmla="*/ 1457 h 1647"/>
              <a:gd name="T28" fmla="*/ 434 w 1667"/>
              <a:gd name="T29" fmla="*/ 1550 h 1647"/>
              <a:gd name="T30" fmla="*/ 585 w 1667"/>
              <a:gd name="T31" fmla="*/ 1608 h 1647"/>
              <a:gd name="T32" fmla="*/ 746 w 1667"/>
              <a:gd name="T33" fmla="*/ 1643 h 1647"/>
              <a:gd name="T34" fmla="*/ 833 w 1667"/>
              <a:gd name="T35" fmla="*/ 1647 h 1647"/>
              <a:gd name="T36" fmla="*/ 999 w 1667"/>
              <a:gd name="T37" fmla="*/ 1633 h 1647"/>
              <a:gd name="T38" fmla="*/ 1155 w 1667"/>
              <a:gd name="T39" fmla="*/ 1584 h 1647"/>
              <a:gd name="T40" fmla="*/ 1297 w 1667"/>
              <a:gd name="T41" fmla="*/ 1506 h 1647"/>
              <a:gd name="T42" fmla="*/ 1423 w 1667"/>
              <a:gd name="T43" fmla="*/ 1404 h 1647"/>
              <a:gd name="T44" fmla="*/ 1526 w 1667"/>
              <a:gd name="T45" fmla="*/ 1282 h 1647"/>
              <a:gd name="T46" fmla="*/ 1599 w 1667"/>
              <a:gd name="T47" fmla="*/ 1145 h 1647"/>
              <a:gd name="T48" fmla="*/ 1647 w 1667"/>
              <a:gd name="T49" fmla="*/ 989 h 1647"/>
              <a:gd name="T50" fmla="*/ 1667 w 1667"/>
              <a:gd name="T51" fmla="*/ 824 h 1647"/>
              <a:gd name="T52" fmla="*/ 1662 w 1667"/>
              <a:gd name="T53" fmla="*/ 741 h 1647"/>
              <a:gd name="T54" fmla="*/ 1628 w 1667"/>
              <a:gd name="T55" fmla="*/ 580 h 1647"/>
              <a:gd name="T56" fmla="*/ 1565 w 1667"/>
              <a:gd name="T57" fmla="*/ 429 h 1647"/>
              <a:gd name="T58" fmla="*/ 1477 w 1667"/>
              <a:gd name="T59" fmla="*/ 297 h 1647"/>
              <a:gd name="T60" fmla="*/ 1365 w 1667"/>
              <a:gd name="T61" fmla="*/ 185 h 1647"/>
              <a:gd name="T62" fmla="*/ 1228 w 1667"/>
              <a:gd name="T63" fmla="*/ 97 h 1647"/>
              <a:gd name="T64" fmla="*/ 1082 w 1667"/>
              <a:gd name="T65" fmla="*/ 34 h 1647"/>
              <a:gd name="T66" fmla="*/ 916 w 1667"/>
              <a:gd name="T67" fmla="*/ 5 h 1647"/>
              <a:gd name="T68" fmla="*/ 833 w 1667"/>
              <a:gd name="T69" fmla="*/ 0 h 1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67" h="1647">
                <a:moveTo>
                  <a:pt x="833" y="0"/>
                </a:moveTo>
                <a:lnTo>
                  <a:pt x="833" y="0"/>
                </a:lnTo>
                <a:lnTo>
                  <a:pt x="746" y="5"/>
                </a:lnTo>
                <a:lnTo>
                  <a:pt x="663" y="14"/>
                </a:lnTo>
                <a:lnTo>
                  <a:pt x="585" y="34"/>
                </a:lnTo>
                <a:lnTo>
                  <a:pt x="507" y="63"/>
                </a:lnTo>
                <a:lnTo>
                  <a:pt x="434" y="97"/>
                </a:lnTo>
                <a:lnTo>
                  <a:pt x="366" y="141"/>
                </a:lnTo>
                <a:lnTo>
                  <a:pt x="302" y="185"/>
                </a:lnTo>
                <a:lnTo>
                  <a:pt x="244" y="239"/>
                </a:lnTo>
                <a:lnTo>
                  <a:pt x="190" y="297"/>
                </a:lnTo>
                <a:lnTo>
                  <a:pt x="141" y="360"/>
                </a:lnTo>
                <a:lnTo>
                  <a:pt x="102" y="429"/>
                </a:lnTo>
                <a:lnTo>
                  <a:pt x="63" y="502"/>
                </a:lnTo>
                <a:lnTo>
                  <a:pt x="39" y="580"/>
                </a:lnTo>
                <a:lnTo>
                  <a:pt x="15" y="658"/>
                </a:lnTo>
                <a:lnTo>
                  <a:pt x="5" y="741"/>
                </a:lnTo>
                <a:lnTo>
                  <a:pt x="0" y="824"/>
                </a:lnTo>
                <a:lnTo>
                  <a:pt x="0" y="824"/>
                </a:lnTo>
                <a:lnTo>
                  <a:pt x="5" y="906"/>
                </a:lnTo>
                <a:lnTo>
                  <a:pt x="15" y="989"/>
                </a:lnTo>
                <a:lnTo>
                  <a:pt x="39" y="1067"/>
                </a:lnTo>
                <a:lnTo>
                  <a:pt x="63" y="1145"/>
                </a:lnTo>
                <a:lnTo>
                  <a:pt x="102" y="1214"/>
                </a:lnTo>
                <a:lnTo>
                  <a:pt x="141" y="1282"/>
                </a:lnTo>
                <a:lnTo>
                  <a:pt x="190" y="1345"/>
                </a:lnTo>
                <a:lnTo>
                  <a:pt x="244" y="1404"/>
                </a:lnTo>
                <a:lnTo>
                  <a:pt x="302" y="1457"/>
                </a:lnTo>
                <a:lnTo>
                  <a:pt x="366" y="1506"/>
                </a:lnTo>
                <a:lnTo>
                  <a:pt x="434" y="1550"/>
                </a:lnTo>
                <a:lnTo>
                  <a:pt x="507" y="1584"/>
                </a:lnTo>
                <a:lnTo>
                  <a:pt x="585" y="1608"/>
                </a:lnTo>
                <a:lnTo>
                  <a:pt x="663" y="1633"/>
                </a:lnTo>
                <a:lnTo>
                  <a:pt x="746" y="1643"/>
                </a:lnTo>
                <a:lnTo>
                  <a:pt x="833" y="1647"/>
                </a:lnTo>
                <a:lnTo>
                  <a:pt x="833" y="1647"/>
                </a:lnTo>
                <a:lnTo>
                  <a:pt x="916" y="1643"/>
                </a:lnTo>
                <a:lnTo>
                  <a:pt x="999" y="1633"/>
                </a:lnTo>
                <a:lnTo>
                  <a:pt x="1082" y="1608"/>
                </a:lnTo>
                <a:lnTo>
                  <a:pt x="1155" y="1584"/>
                </a:lnTo>
                <a:lnTo>
                  <a:pt x="1228" y="1550"/>
                </a:lnTo>
                <a:lnTo>
                  <a:pt x="1297" y="1506"/>
                </a:lnTo>
                <a:lnTo>
                  <a:pt x="1365" y="1457"/>
                </a:lnTo>
                <a:lnTo>
                  <a:pt x="1423" y="1404"/>
                </a:lnTo>
                <a:lnTo>
                  <a:pt x="1477" y="1345"/>
                </a:lnTo>
                <a:lnTo>
                  <a:pt x="1526" y="1282"/>
                </a:lnTo>
                <a:lnTo>
                  <a:pt x="1565" y="1214"/>
                </a:lnTo>
                <a:lnTo>
                  <a:pt x="1599" y="1145"/>
                </a:lnTo>
                <a:lnTo>
                  <a:pt x="1628" y="1067"/>
                </a:lnTo>
                <a:lnTo>
                  <a:pt x="1647" y="989"/>
                </a:lnTo>
                <a:lnTo>
                  <a:pt x="1662" y="906"/>
                </a:lnTo>
                <a:lnTo>
                  <a:pt x="1667" y="824"/>
                </a:lnTo>
                <a:lnTo>
                  <a:pt x="1667" y="824"/>
                </a:lnTo>
                <a:lnTo>
                  <a:pt x="1662" y="741"/>
                </a:lnTo>
                <a:lnTo>
                  <a:pt x="1647" y="658"/>
                </a:lnTo>
                <a:lnTo>
                  <a:pt x="1628" y="580"/>
                </a:lnTo>
                <a:lnTo>
                  <a:pt x="1599" y="502"/>
                </a:lnTo>
                <a:lnTo>
                  <a:pt x="1565" y="429"/>
                </a:lnTo>
                <a:lnTo>
                  <a:pt x="1526" y="360"/>
                </a:lnTo>
                <a:lnTo>
                  <a:pt x="1477" y="297"/>
                </a:lnTo>
                <a:lnTo>
                  <a:pt x="1423" y="239"/>
                </a:lnTo>
                <a:lnTo>
                  <a:pt x="1365" y="185"/>
                </a:lnTo>
                <a:lnTo>
                  <a:pt x="1297" y="141"/>
                </a:lnTo>
                <a:lnTo>
                  <a:pt x="1228" y="97"/>
                </a:lnTo>
                <a:lnTo>
                  <a:pt x="1155" y="63"/>
                </a:lnTo>
                <a:lnTo>
                  <a:pt x="1082" y="34"/>
                </a:lnTo>
                <a:lnTo>
                  <a:pt x="999" y="14"/>
                </a:lnTo>
                <a:lnTo>
                  <a:pt x="916" y="5"/>
                </a:lnTo>
                <a:lnTo>
                  <a:pt x="833" y="0"/>
                </a:lnTo>
                <a:lnTo>
                  <a:pt x="833" y="0"/>
                </a:lnTo>
                <a:close/>
              </a:path>
            </a:pathLst>
          </a:custGeom>
          <a:solidFill>
            <a:srgbClr val="FCC81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9" name="Freeform 26"/>
          <p:cNvSpPr>
            <a:spLocks/>
          </p:cNvSpPr>
          <p:nvPr/>
        </p:nvSpPr>
        <p:spPr bwMode="auto">
          <a:xfrm>
            <a:off x="6094413" y="2322513"/>
            <a:ext cx="2568575" cy="2538413"/>
          </a:xfrm>
          <a:custGeom>
            <a:avLst/>
            <a:gdLst>
              <a:gd name="T0" fmla="*/ 809 w 1618"/>
              <a:gd name="T1" fmla="*/ 0 h 1599"/>
              <a:gd name="T2" fmla="*/ 648 w 1618"/>
              <a:gd name="T3" fmla="*/ 15 h 1599"/>
              <a:gd name="T4" fmla="*/ 492 w 1618"/>
              <a:gd name="T5" fmla="*/ 63 h 1599"/>
              <a:gd name="T6" fmla="*/ 355 w 1618"/>
              <a:gd name="T7" fmla="*/ 136 h 1599"/>
              <a:gd name="T8" fmla="*/ 238 w 1618"/>
              <a:gd name="T9" fmla="*/ 234 h 1599"/>
              <a:gd name="T10" fmla="*/ 136 w 1618"/>
              <a:gd name="T11" fmla="*/ 351 h 1599"/>
              <a:gd name="T12" fmla="*/ 63 w 1618"/>
              <a:gd name="T13" fmla="*/ 487 h 1599"/>
              <a:gd name="T14" fmla="*/ 14 w 1618"/>
              <a:gd name="T15" fmla="*/ 639 h 1599"/>
              <a:gd name="T16" fmla="*/ 0 w 1618"/>
              <a:gd name="T17" fmla="*/ 799 h 1599"/>
              <a:gd name="T18" fmla="*/ 5 w 1618"/>
              <a:gd name="T19" fmla="*/ 882 h 1599"/>
              <a:gd name="T20" fmla="*/ 34 w 1618"/>
              <a:gd name="T21" fmla="*/ 1033 h 1599"/>
              <a:gd name="T22" fmla="*/ 97 w 1618"/>
              <a:gd name="T23" fmla="*/ 1180 h 1599"/>
              <a:gd name="T24" fmla="*/ 185 w 1618"/>
              <a:gd name="T25" fmla="*/ 1306 h 1599"/>
              <a:gd name="T26" fmla="*/ 292 w 1618"/>
              <a:gd name="T27" fmla="*/ 1414 h 1599"/>
              <a:gd name="T28" fmla="*/ 424 w 1618"/>
              <a:gd name="T29" fmla="*/ 1501 h 1599"/>
              <a:gd name="T30" fmla="*/ 570 w 1618"/>
              <a:gd name="T31" fmla="*/ 1560 h 1599"/>
              <a:gd name="T32" fmla="*/ 726 w 1618"/>
              <a:gd name="T33" fmla="*/ 1594 h 1599"/>
              <a:gd name="T34" fmla="*/ 809 w 1618"/>
              <a:gd name="T35" fmla="*/ 1599 h 1599"/>
              <a:gd name="T36" fmla="*/ 970 w 1618"/>
              <a:gd name="T37" fmla="*/ 1579 h 1599"/>
              <a:gd name="T38" fmla="*/ 1126 w 1618"/>
              <a:gd name="T39" fmla="*/ 1536 h 1599"/>
              <a:gd name="T40" fmla="*/ 1262 w 1618"/>
              <a:gd name="T41" fmla="*/ 1462 h 1599"/>
              <a:gd name="T42" fmla="*/ 1379 w 1618"/>
              <a:gd name="T43" fmla="*/ 1365 h 1599"/>
              <a:gd name="T44" fmla="*/ 1481 w 1618"/>
              <a:gd name="T45" fmla="*/ 1243 h 1599"/>
              <a:gd name="T46" fmla="*/ 1554 w 1618"/>
              <a:gd name="T47" fmla="*/ 1111 h 1599"/>
              <a:gd name="T48" fmla="*/ 1603 w 1618"/>
              <a:gd name="T49" fmla="*/ 960 h 1599"/>
              <a:gd name="T50" fmla="*/ 1618 w 1618"/>
              <a:gd name="T51" fmla="*/ 799 h 1599"/>
              <a:gd name="T52" fmla="*/ 1613 w 1618"/>
              <a:gd name="T53" fmla="*/ 717 h 1599"/>
              <a:gd name="T54" fmla="*/ 1584 w 1618"/>
              <a:gd name="T55" fmla="*/ 561 h 1599"/>
              <a:gd name="T56" fmla="*/ 1520 w 1618"/>
              <a:gd name="T57" fmla="*/ 419 h 1599"/>
              <a:gd name="T58" fmla="*/ 1433 w 1618"/>
              <a:gd name="T59" fmla="*/ 292 h 1599"/>
              <a:gd name="T60" fmla="*/ 1325 w 1618"/>
              <a:gd name="T61" fmla="*/ 185 h 1599"/>
              <a:gd name="T62" fmla="*/ 1194 w 1618"/>
              <a:gd name="T63" fmla="*/ 97 h 1599"/>
              <a:gd name="T64" fmla="*/ 1048 w 1618"/>
              <a:gd name="T65" fmla="*/ 34 h 1599"/>
              <a:gd name="T66" fmla="*/ 892 w 1618"/>
              <a:gd name="T67" fmla="*/ 5 h 1599"/>
              <a:gd name="T68" fmla="*/ 809 w 1618"/>
              <a:gd name="T69" fmla="*/ 0 h 15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618" h="1599">
                <a:moveTo>
                  <a:pt x="809" y="0"/>
                </a:moveTo>
                <a:lnTo>
                  <a:pt x="809" y="0"/>
                </a:lnTo>
                <a:lnTo>
                  <a:pt x="726" y="5"/>
                </a:lnTo>
                <a:lnTo>
                  <a:pt x="648" y="15"/>
                </a:lnTo>
                <a:lnTo>
                  <a:pt x="570" y="34"/>
                </a:lnTo>
                <a:lnTo>
                  <a:pt x="492" y="63"/>
                </a:lnTo>
                <a:lnTo>
                  <a:pt x="424" y="97"/>
                </a:lnTo>
                <a:lnTo>
                  <a:pt x="355" y="136"/>
                </a:lnTo>
                <a:lnTo>
                  <a:pt x="292" y="185"/>
                </a:lnTo>
                <a:lnTo>
                  <a:pt x="238" y="234"/>
                </a:lnTo>
                <a:lnTo>
                  <a:pt x="185" y="292"/>
                </a:lnTo>
                <a:lnTo>
                  <a:pt x="136" y="351"/>
                </a:lnTo>
                <a:lnTo>
                  <a:pt x="97" y="419"/>
                </a:lnTo>
                <a:lnTo>
                  <a:pt x="63" y="487"/>
                </a:lnTo>
                <a:lnTo>
                  <a:pt x="34" y="561"/>
                </a:lnTo>
                <a:lnTo>
                  <a:pt x="14" y="639"/>
                </a:lnTo>
                <a:lnTo>
                  <a:pt x="5" y="717"/>
                </a:lnTo>
                <a:lnTo>
                  <a:pt x="0" y="799"/>
                </a:lnTo>
                <a:lnTo>
                  <a:pt x="0" y="799"/>
                </a:lnTo>
                <a:lnTo>
                  <a:pt x="5" y="882"/>
                </a:lnTo>
                <a:lnTo>
                  <a:pt x="14" y="960"/>
                </a:lnTo>
                <a:lnTo>
                  <a:pt x="34" y="1033"/>
                </a:lnTo>
                <a:lnTo>
                  <a:pt x="63" y="1111"/>
                </a:lnTo>
                <a:lnTo>
                  <a:pt x="97" y="1180"/>
                </a:lnTo>
                <a:lnTo>
                  <a:pt x="136" y="1243"/>
                </a:lnTo>
                <a:lnTo>
                  <a:pt x="185" y="1306"/>
                </a:lnTo>
                <a:lnTo>
                  <a:pt x="238" y="1365"/>
                </a:lnTo>
                <a:lnTo>
                  <a:pt x="292" y="1414"/>
                </a:lnTo>
                <a:lnTo>
                  <a:pt x="355" y="1462"/>
                </a:lnTo>
                <a:lnTo>
                  <a:pt x="424" y="1501"/>
                </a:lnTo>
                <a:lnTo>
                  <a:pt x="492" y="1536"/>
                </a:lnTo>
                <a:lnTo>
                  <a:pt x="570" y="1560"/>
                </a:lnTo>
                <a:lnTo>
                  <a:pt x="648" y="1579"/>
                </a:lnTo>
                <a:lnTo>
                  <a:pt x="726" y="1594"/>
                </a:lnTo>
                <a:lnTo>
                  <a:pt x="809" y="1599"/>
                </a:lnTo>
                <a:lnTo>
                  <a:pt x="809" y="1599"/>
                </a:lnTo>
                <a:lnTo>
                  <a:pt x="892" y="1594"/>
                </a:lnTo>
                <a:lnTo>
                  <a:pt x="970" y="1579"/>
                </a:lnTo>
                <a:lnTo>
                  <a:pt x="1048" y="1560"/>
                </a:lnTo>
                <a:lnTo>
                  <a:pt x="1126" y="1536"/>
                </a:lnTo>
                <a:lnTo>
                  <a:pt x="1194" y="1501"/>
                </a:lnTo>
                <a:lnTo>
                  <a:pt x="1262" y="1462"/>
                </a:lnTo>
                <a:lnTo>
                  <a:pt x="1325" y="1414"/>
                </a:lnTo>
                <a:lnTo>
                  <a:pt x="1379" y="1365"/>
                </a:lnTo>
                <a:lnTo>
                  <a:pt x="1433" y="1306"/>
                </a:lnTo>
                <a:lnTo>
                  <a:pt x="1481" y="1243"/>
                </a:lnTo>
                <a:lnTo>
                  <a:pt x="1520" y="1180"/>
                </a:lnTo>
                <a:lnTo>
                  <a:pt x="1554" y="1111"/>
                </a:lnTo>
                <a:lnTo>
                  <a:pt x="1584" y="1033"/>
                </a:lnTo>
                <a:lnTo>
                  <a:pt x="1603" y="960"/>
                </a:lnTo>
                <a:lnTo>
                  <a:pt x="1613" y="882"/>
                </a:lnTo>
                <a:lnTo>
                  <a:pt x="1618" y="799"/>
                </a:lnTo>
                <a:lnTo>
                  <a:pt x="1618" y="799"/>
                </a:lnTo>
                <a:lnTo>
                  <a:pt x="1613" y="717"/>
                </a:lnTo>
                <a:lnTo>
                  <a:pt x="1603" y="639"/>
                </a:lnTo>
                <a:lnTo>
                  <a:pt x="1584" y="561"/>
                </a:lnTo>
                <a:lnTo>
                  <a:pt x="1554" y="487"/>
                </a:lnTo>
                <a:lnTo>
                  <a:pt x="1520" y="419"/>
                </a:lnTo>
                <a:lnTo>
                  <a:pt x="1481" y="351"/>
                </a:lnTo>
                <a:lnTo>
                  <a:pt x="1433" y="292"/>
                </a:lnTo>
                <a:lnTo>
                  <a:pt x="1379" y="234"/>
                </a:lnTo>
                <a:lnTo>
                  <a:pt x="1325" y="185"/>
                </a:lnTo>
                <a:lnTo>
                  <a:pt x="1262" y="136"/>
                </a:lnTo>
                <a:lnTo>
                  <a:pt x="1194" y="97"/>
                </a:lnTo>
                <a:lnTo>
                  <a:pt x="1126" y="63"/>
                </a:lnTo>
                <a:lnTo>
                  <a:pt x="1048" y="34"/>
                </a:lnTo>
                <a:lnTo>
                  <a:pt x="970" y="15"/>
                </a:lnTo>
                <a:lnTo>
                  <a:pt x="892" y="5"/>
                </a:lnTo>
                <a:lnTo>
                  <a:pt x="809" y="0"/>
                </a:lnTo>
                <a:lnTo>
                  <a:pt x="809" y="0"/>
                </a:lnTo>
                <a:close/>
              </a:path>
            </a:pathLst>
          </a:custGeom>
          <a:solidFill>
            <a:srgbClr val="FCCB0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0" name="Freeform 27"/>
          <p:cNvSpPr>
            <a:spLocks/>
          </p:cNvSpPr>
          <p:nvPr/>
        </p:nvSpPr>
        <p:spPr bwMode="auto">
          <a:xfrm>
            <a:off x="6116638" y="2368551"/>
            <a:ext cx="2500312" cy="2454275"/>
          </a:xfrm>
          <a:custGeom>
            <a:avLst/>
            <a:gdLst>
              <a:gd name="T0" fmla="*/ 785 w 1575"/>
              <a:gd name="T1" fmla="*/ 0 h 1546"/>
              <a:gd name="T2" fmla="*/ 629 w 1575"/>
              <a:gd name="T3" fmla="*/ 20 h 1546"/>
              <a:gd name="T4" fmla="*/ 478 w 1575"/>
              <a:gd name="T5" fmla="*/ 64 h 1546"/>
              <a:gd name="T6" fmla="*/ 346 w 1575"/>
              <a:gd name="T7" fmla="*/ 137 h 1546"/>
              <a:gd name="T8" fmla="*/ 229 w 1575"/>
              <a:gd name="T9" fmla="*/ 229 h 1546"/>
              <a:gd name="T10" fmla="*/ 132 w 1575"/>
              <a:gd name="T11" fmla="*/ 341 h 1546"/>
              <a:gd name="T12" fmla="*/ 64 w 1575"/>
              <a:gd name="T13" fmla="*/ 473 h 1546"/>
              <a:gd name="T14" fmla="*/ 15 w 1575"/>
              <a:gd name="T15" fmla="*/ 619 h 1546"/>
              <a:gd name="T16" fmla="*/ 0 w 1575"/>
              <a:gd name="T17" fmla="*/ 775 h 1546"/>
              <a:gd name="T18" fmla="*/ 5 w 1575"/>
              <a:gd name="T19" fmla="*/ 853 h 1546"/>
              <a:gd name="T20" fmla="*/ 34 w 1575"/>
              <a:gd name="T21" fmla="*/ 1004 h 1546"/>
              <a:gd name="T22" fmla="*/ 93 w 1575"/>
              <a:gd name="T23" fmla="*/ 1141 h 1546"/>
              <a:gd name="T24" fmla="*/ 181 w 1575"/>
              <a:gd name="T25" fmla="*/ 1268 h 1546"/>
              <a:gd name="T26" fmla="*/ 288 w 1575"/>
              <a:gd name="T27" fmla="*/ 1370 h 1546"/>
              <a:gd name="T28" fmla="*/ 410 w 1575"/>
              <a:gd name="T29" fmla="*/ 1453 h 1546"/>
              <a:gd name="T30" fmla="*/ 551 w 1575"/>
              <a:gd name="T31" fmla="*/ 1511 h 1546"/>
              <a:gd name="T32" fmla="*/ 707 w 1575"/>
              <a:gd name="T33" fmla="*/ 1541 h 1546"/>
              <a:gd name="T34" fmla="*/ 785 w 1575"/>
              <a:gd name="T35" fmla="*/ 1546 h 1546"/>
              <a:gd name="T36" fmla="*/ 946 w 1575"/>
              <a:gd name="T37" fmla="*/ 1531 h 1546"/>
              <a:gd name="T38" fmla="*/ 1092 w 1575"/>
              <a:gd name="T39" fmla="*/ 1487 h 1546"/>
              <a:gd name="T40" fmla="*/ 1224 w 1575"/>
              <a:gd name="T41" fmla="*/ 1414 h 1546"/>
              <a:gd name="T42" fmla="*/ 1341 w 1575"/>
              <a:gd name="T43" fmla="*/ 1321 h 1546"/>
              <a:gd name="T44" fmla="*/ 1438 w 1575"/>
              <a:gd name="T45" fmla="*/ 1204 h 1546"/>
              <a:gd name="T46" fmla="*/ 1511 w 1575"/>
              <a:gd name="T47" fmla="*/ 1073 h 1546"/>
              <a:gd name="T48" fmla="*/ 1555 w 1575"/>
              <a:gd name="T49" fmla="*/ 931 h 1546"/>
              <a:gd name="T50" fmla="*/ 1575 w 1575"/>
              <a:gd name="T51" fmla="*/ 775 h 1546"/>
              <a:gd name="T52" fmla="*/ 1570 w 1575"/>
              <a:gd name="T53" fmla="*/ 697 h 1546"/>
              <a:gd name="T54" fmla="*/ 1536 w 1575"/>
              <a:gd name="T55" fmla="*/ 546 h 1546"/>
              <a:gd name="T56" fmla="*/ 1477 w 1575"/>
              <a:gd name="T57" fmla="*/ 405 h 1546"/>
              <a:gd name="T58" fmla="*/ 1394 w 1575"/>
              <a:gd name="T59" fmla="*/ 283 h 1546"/>
              <a:gd name="T60" fmla="*/ 1287 w 1575"/>
              <a:gd name="T61" fmla="*/ 181 h 1546"/>
              <a:gd name="T62" fmla="*/ 1160 w 1575"/>
              <a:gd name="T63" fmla="*/ 98 h 1546"/>
              <a:gd name="T64" fmla="*/ 1019 w 1575"/>
              <a:gd name="T65" fmla="*/ 39 h 1546"/>
              <a:gd name="T66" fmla="*/ 868 w 1575"/>
              <a:gd name="T67" fmla="*/ 5 h 1546"/>
              <a:gd name="T68" fmla="*/ 785 w 1575"/>
              <a:gd name="T69" fmla="*/ 0 h 1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75" h="1546">
                <a:moveTo>
                  <a:pt x="785" y="0"/>
                </a:moveTo>
                <a:lnTo>
                  <a:pt x="785" y="0"/>
                </a:lnTo>
                <a:lnTo>
                  <a:pt x="707" y="5"/>
                </a:lnTo>
                <a:lnTo>
                  <a:pt x="629" y="20"/>
                </a:lnTo>
                <a:lnTo>
                  <a:pt x="551" y="39"/>
                </a:lnTo>
                <a:lnTo>
                  <a:pt x="478" y="64"/>
                </a:lnTo>
                <a:lnTo>
                  <a:pt x="410" y="98"/>
                </a:lnTo>
                <a:lnTo>
                  <a:pt x="346" y="137"/>
                </a:lnTo>
                <a:lnTo>
                  <a:pt x="288" y="181"/>
                </a:lnTo>
                <a:lnTo>
                  <a:pt x="229" y="229"/>
                </a:lnTo>
                <a:lnTo>
                  <a:pt x="181" y="283"/>
                </a:lnTo>
                <a:lnTo>
                  <a:pt x="132" y="341"/>
                </a:lnTo>
                <a:lnTo>
                  <a:pt x="93" y="405"/>
                </a:lnTo>
                <a:lnTo>
                  <a:pt x="64" y="473"/>
                </a:lnTo>
                <a:lnTo>
                  <a:pt x="34" y="546"/>
                </a:lnTo>
                <a:lnTo>
                  <a:pt x="15" y="619"/>
                </a:lnTo>
                <a:lnTo>
                  <a:pt x="5" y="697"/>
                </a:lnTo>
                <a:lnTo>
                  <a:pt x="0" y="775"/>
                </a:lnTo>
                <a:lnTo>
                  <a:pt x="0" y="775"/>
                </a:lnTo>
                <a:lnTo>
                  <a:pt x="5" y="853"/>
                </a:lnTo>
                <a:lnTo>
                  <a:pt x="15" y="931"/>
                </a:lnTo>
                <a:lnTo>
                  <a:pt x="34" y="1004"/>
                </a:lnTo>
                <a:lnTo>
                  <a:pt x="64" y="1073"/>
                </a:lnTo>
                <a:lnTo>
                  <a:pt x="93" y="1141"/>
                </a:lnTo>
                <a:lnTo>
                  <a:pt x="132" y="1204"/>
                </a:lnTo>
                <a:lnTo>
                  <a:pt x="181" y="1268"/>
                </a:lnTo>
                <a:lnTo>
                  <a:pt x="229" y="1321"/>
                </a:lnTo>
                <a:lnTo>
                  <a:pt x="288" y="1370"/>
                </a:lnTo>
                <a:lnTo>
                  <a:pt x="346" y="1414"/>
                </a:lnTo>
                <a:lnTo>
                  <a:pt x="410" y="1453"/>
                </a:lnTo>
                <a:lnTo>
                  <a:pt x="478" y="1487"/>
                </a:lnTo>
                <a:lnTo>
                  <a:pt x="551" y="1511"/>
                </a:lnTo>
                <a:lnTo>
                  <a:pt x="629" y="1531"/>
                </a:lnTo>
                <a:lnTo>
                  <a:pt x="707" y="1541"/>
                </a:lnTo>
                <a:lnTo>
                  <a:pt x="785" y="1546"/>
                </a:lnTo>
                <a:lnTo>
                  <a:pt x="785" y="1546"/>
                </a:lnTo>
                <a:lnTo>
                  <a:pt x="868" y="1541"/>
                </a:lnTo>
                <a:lnTo>
                  <a:pt x="946" y="1531"/>
                </a:lnTo>
                <a:lnTo>
                  <a:pt x="1019" y="1511"/>
                </a:lnTo>
                <a:lnTo>
                  <a:pt x="1092" y="1487"/>
                </a:lnTo>
                <a:lnTo>
                  <a:pt x="1160" y="1453"/>
                </a:lnTo>
                <a:lnTo>
                  <a:pt x="1224" y="1414"/>
                </a:lnTo>
                <a:lnTo>
                  <a:pt x="1287" y="1370"/>
                </a:lnTo>
                <a:lnTo>
                  <a:pt x="1341" y="1321"/>
                </a:lnTo>
                <a:lnTo>
                  <a:pt x="1394" y="1268"/>
                </a:lnTo>
                <a:lnTo>
                  <a:pt x="1438" y="1204"/>
                </a:lnTo>
                <a:lnTo>
                  <a:pt x="1477" y="1141"/>
                </a:lnTo>
                <a:lnTo>
                  <a:pt x="1511" y="1073"/>
                </a:lnTo>
                <a:lnTo>
                  <a:pt x="1536" y="1004"/>
                </a:lnTo>
                <a:lnTo>
                  <a:pt x="1555" y="931"/>
                </a:lnTo>
                <a:lnTo>
                  <a:pt x="1570" y="853"/>
                </a:lnTo>
                <a:lnTo>
                  <a:pt x="1575" y="775"/>
                </a:lnTo>
                <a:lnTo>
                  <a:pt x="1575" y="775"/>
                </a:lnTo>
                <a:lnTo>
                  <a:pt x="1570" y="697"/>
                </a:lnTo>
                <a:lnTo>
                  <a:pt x="1555" y="619"/>
                </a:lnTo>
                <a:lnTo>
                  <a:pt x="1536" y="546"/>
                </a:lnTo>
                <a:lnTo>
                  <a:pt x="1511" y="473"/>
                </a:lnTo>
                <a:lnTo>
                  <a:pt x="1477" y="405"/>
                </a:lnTo>
                <a:lnTo>
                  <a:pt x="1438" y="341"/>
                </a:lnTo>
                <a:lnTo>
                  <a:pt x="1394" y="283"/>
                </a:lnTo>
                <a:lnTo>
                  <a:pt x="1341" y="229"/>
                </a:lnTo>
                <a:lnTo>
                  <a:pt x="1287" y="181"/>
                </a:lnTo>
                <a:lnTo>
                  <a:pt x="1224" y="137"/>
                </a:lnTo>
                <a:lnTo>
                  <a:pt x="1160" y="98"/>
                </a:lnTo>
                <a:lnTo>
                  <a:pt x="1092" y="64"/>
                </a:lnTo>
                <a:lnTo>
                  <a:pt x="1019" y="39"/>
                </a:lnTo>
                <a:lnTo>
                  <a:pt x="946" y="20"/>
                </a:lnTo>
                <a:lnTo>
                  <a:pt x="868" y="5"/>
                </a:lnTo>
                <a:lnTo>
                  <a:pt x="785" y="0"/>
                </a:lnTo>
                <a:lnTo>
                  <a:pt x="785" y="0"/>
                </a:lnTo>
                <a:close/>
              </a:path>
            </a:pathLst>
          </a:custGeom>
          <a:solidFill>
            <a:srgbClr val="FDCD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1" name="Freeform 28"/>
          <p:cNvSpPr>
            <a:spLocks/>
          </p:cNvSpPr>
          <p:nvPr/>
        </p:nvSpPr>
        <p:spPr bwMode="auto">
          <a:xfrm>
            <a:off x="6140450" y="2422526"/>
            <a:ext cx="2420937" cy="2368550"/>
          </a:xfrm>
          <a:custGeom>
            <a:avLst/>
            <a:gdLst>
              <a:gd name="T0" fmla="*/ 760 w 1525"/>
              <a:gd name="T1" fmla="*/ 0 h 1492"/>
              <a:gd name="T2" fmla="*/ 609 w 1525"/>
              <a:gd name="T3" fmla="*/ 15 h 1492"/>
              <a:gd name="T4" fmla="*/ 463 w 1525"/>
              <a:gd name="T5" fmla="*/ 59 h 1492"/>
              <a:gd name="T6" fmla="*/ 336 w 1525"/>
              <a:gd name="T7" fmla="*/ 127 h 1492"/>
              <a:gd name="T8" fmla="*/ 224 w 1525"/>
              <a:gd name="T9" fmla="*/ 220 h 1492"/>
              <a:gd name="T10" fmla="*/ 132 w 1525"/>
              <a:gd name="T11" fmla="*/ 327 h 1492"/>
              <a:gd name="T12" fmla="*/ 58 w 1525"/>
              <a:gd name="T13" fmla="*/ 454 h 1492"/>
              <a:gd name="T14" fmla="*/ 15 w 1525"/>
              <a:gd name="T15" fmla="*/ 595 h 1492"/>
              <a:gd name="T16" fmla="*/ 0 w 1525"/>
              <a:gd name="T17" fmla="*/ 746 h 1492"/>
              <a:gd name="T18" fmla="*/ 5 w 1525"/>
              <a:gd name="T19" fmla="*/ 824 h 1492"/>
              <a:gd name="T20" fmla="*/ 34 w 1525"/>
              <a:gd name="T21" fmla="*/ 966 h 1492"/>
              <a:gd name="T22" fmla="*/ 93 w 1525"/>
              <a:gd name="T23" fmla="*/ 1102 h 1492"/>
              <a:gd name="T24" fmla="*/ 175 w 1525"/>
              <a:gd name="T25" fmla="*/ 1219 h 1492"/>
              <a:gd name="T26" fmla="*/ 278 w 1525"/>
              <a:gd name="T27" fmla="*/ 1321 h 1492"/>
              <a:gd name="T28" fmla="*/ 400 w 1525"/>
              <a:gd name="T29" fmla="*/ 1399 h 1492"/>
              <a:gd name="T30" fmla="*/ 536 w 1525"/>
              <a:gd name="T31" fmla="*/ 1458 h 1492"/>
              <a:gd name="T32" fmla="*/ 682 w 1525"/>
              <a:gd name="T33" fmla="*/ 1487 h 1492"/>
              <a:gd name="T34" fmla="*/ 760 w 1525"/>
              <a:gd name="T35" fmla="*/ 1492 h 1492"/>
              <a:gd name="T36" fmla="*/ 916 w 1525"/>
              <a:gd name="T37" fmla="*/ 1477 h 1492"/>
              <a:gd name="T38" fmla="*/ 1058 w 1525"/>
              <a:gd name="T39" fmla="*/ 1434 h 1492"/>
              <a:gd name="T40" fmla="*/ 1189 w 1525"/>
              <a:gd name="T41" fmla="*/ 1365 h 1492"/>
              <a:gd name="T42" fmla="*/ 1301 w 1525"/>
              <a:gd name="T43" fmla="*/ 1273 h 1492"/>
              <a:gd name="T44" fmla="*/ 1394 w 1525"/>
              <a:gd name="T45" fmla="*/ 1161 h 1492"/>
              <a:gd name="T46" fmla="*/ 1462 w 1525"/>
              <a:gd name="T47" fmla="*/ 1034 h 1492"/>
              <a:gd name="T48" fmla="*/ 1511 w 1525"/>
              <a:gd name="T49" fmla="*/ 897 h 1492"/>
              <a:gd name="T50" fmla="*/ 1525 w 1525"/>
              <a:gd name="T51" fmla="*/ 746 h 1492"/>
              <a:gd name="T52" fmla="*/ 1521 w 1525"/>
              <a:gd name="T53" fmla="*/ 668 h 1492"/>
              <a:gd name="T54" fmla="*/ 1491 w 1525"/>
              <a:gd name="T55" fmla="*/ 522 h 1492"/>
              <a:gd name="T56" fmla="*/ 1433 w 1525"/>
              <a:gd name="T57" fmla="*/ 390 h 1492"/>
              <a:gd name="T58" fmla="*/ 1350 w 1525"/>
              <a:gd name="T59" fmla="*/ 273 h 1492"/>
              <a:gd name="T60" fmla="*/ 1248 w 1525"/>
              <a:gd name="T61" fmla="*/ 171 h 1492"/>
              <a:gd name="T62" fmla="*/ 1126 w 1525"/>
              <a:gd name="T63" fmla="*/ 88 h 1492"/>
              <a:gd name="T64" fmla="*/ 989 w 1525"/>
              <a:gd name="T65" fmla="*/ 34 h 1492"/>
              <a:gd name="T66" fmla="*/ 838 w 1525"/>
              <a:gd name="T67" fmla="*/ 5 h 1492"/>
              <a:gd name="T68" fmla="*/ 760 w 1525"/>
              <a:gd name="T69" fmla="*/ 0 h 14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25" h="1492">
                <a:moveTo>
                  <a:pt x="760" y="0"/>
                </a:moveTo>
                <a:lnTo>
                  <a:pt x="760" y="0"/>
                </a:lnTo>
                <a:lnTo>
                  <a:pt x="682" y="5"/>
                </a:lnTo>
                <a:lnTo>
                  <a:pt x="609" y="15"/>
                </a:lnTo>
                <a:lnTo>
                  <a:pt x="536" y="34"/>
                </a:lnTo>
                <a:lnTo>
                  <a:pt x="463" y="59"/>
                </a:lnTo>
                <a:lnTo>
                  <a:pt x="400" y="88"/>
                </a:lnTo>
                <a:lnTo>
                  <a:pt x="336" y="127"/>
                </a:lnTo>
                <a:lnTo>
                  <a:pt x="278" y="171"/>
                </a:lnTo>
                <a:lnTo>
                  <a:pt x="224" y="220"/>
                </a:lnTo>
                <a:lnTo>
                  <a:pt x="175" y="273"/>
                </a:lnTo>
                <a:lnTo>
                  <a:pt x="132" y="327"/>
                </a:lnTo>
                <a:lnTo>
                  <a:pt x="93" y="390"/>
                </a:lnTo>
                <a:lnTo>
                  <a:pt x="58" y="454"/>
                </a:lnTo>
                <a:lnTo>
                  <a:pt x="34" y="522"/>
                </a:lnTo>
                <a:lnTo>
                  <a:pt x="15" y="595"/>
                </a:lnTo>
                <a:lnTo>
                  <a:pt x="5" y="668"/>
                </a:lnTo>
                <a:lnTo>
                  <a:pt x="0" y="746"/>
                </a:lnTo>
                <a:lnTo>
                  <a:pt x="0" y="746"/>
                </a:lnTo>
                <a:lnTo>
                  <a:pt x="5" y="824"/>
                </a:lnTo>
                <a:lnTo>
                  <a:pt x="15" y="897"/>
                </a:lnTo>
                <a:lnTo>
                  <a:pt x="34" y="966"/>
                </a:lnTo>
                <a:lnTo>
                  <a:pt x="58" y="1034"/>
                </a:lnTo>
                <a:lnTo>
                  <a:pt x="93" y="1102"/>
                </a:lnTo>
                <a:lnTo>
                  <a:pt x="132" y="1161"/>
                </a:lnTo>
                <a:lnTo>
                  <a:pt x="175" y="1219"/>
                </a:lnTo>
                <a:lnTo>
                  <a:pt x="224" y="1273"/>
                </a:lnTo>
                <a:lnTo>
                  <a:pt x="278" y="1321"/>
                </a:lnTo>
                <a:lnTo>
                  <a:pt x="336" y="1365"/>
                </a:lnTo>
                <a:lnTo>
                  <a:pt x="400" y="1399"/>
                </a:lnTo>
                <a:lnTo>
                  <a:pt x="463" y="1434"/>
                </a:lnTo>
                <a:lnTo>
                  <a:pt x="536" y="1458"/>
                </a:lnTo>
                <a:lnTo>
                  <a:pt x="609" y="1477"/>
                </a:lnTo>
                <a:lnTo>
                  <a:pt x="682" y="1487"/>
                </a:lnTo>
                <a:lnTo>
                  <a:pt x="760" y="1492"/>
                </a:lnTo>
                <a:lnTo>
                  <a:pt x="760" y="1492"/>
                </a:lnTo>
                <a:lnTo>
                  <a:pt x="838" y="1487"/>
                </a:lnTo>
                <a:lnTo>
                  <a:pt x="916" y="1477"/>
                </a:lnTo>
                <a:lnTo>
                  <a:pt x="989" y="1458"/>
                </a:lnTo>
                <a:lnTo>
                  <a:pt x="1058" y="1434"/>
                </a:lnTo>
                <a:lnTo>
                  <a:pt x="1126" y="1399"/>
                </a:lnTo>
                <a:lnTo>
                  <a:pt x="1189" y="1365"/>
                </a:lnTo>
                <a:lnTo>
                  <a:pt x="1248" y="1321"/>
                </a:lnTo>
                <a:lnTo>
                  <a:pt x="1301" y="1273"/>
                </a:lnTo>
                <a:lnTo>
                  <a:pt x="1350" y="1219"/>
                </a:lnTo>
                <a:lnTo>
                  <a:pt x="1394" y="1161"/>
                </a:lnTo>
                <a:lnTo>
                  <a:pt x="1433" y="1102"/>
                </a:lnTo>
                <a:lnTo>
                  <a:pt x="1462" y="1034"/>
                </a:lnTo>
                <a:lnTo>
                  <a:pt x="1491" y="966"/>
                </a:lnTo>
                <a:lnTo>
                  <a:pt x="1511" y="897"/>
                </a:lnTo>
                <a:lnTo>
                  <a:pt x="1521" y="824"/>
                </a:lnTo>
                <a:lnTo>
                  <a:pt x="1525" y="746"/>
                </a:lnTo>
                <a:lnTo>
                  <a:pt x="1525" y="746"/>
                </a:lnTo>
                <a:lnTo>
                  <a:pt x="1521" y="668"/>
                </a:lnTo>
                <a:lnTo>
                  <a:pt x="1511" y="595"/>
                </a:lnTo>
                <a:lnTo>
                  <a:pt x="1491" y="522"/>
                </a:lnTo>
                <a:lnTo>
                  <a:pt x="1462" y="454"/>
                </a:lnTo>
                <a:lnTo>
                  <a:pt x="1433" y="390"/>
                </a:lnTo>
                <a:lnTo>
                  <a:pt x="1394" y="327"/>
                </a:lnTo>
                <a:lnTo>
                  <a:pt x="1350" y="273"/>
                </a:lnTo>
                <a:lnTo>
                  <a:pt x="1301" y="220"/>
                </a:lnTo>
                <a:lnTo>
                  <a:pt x="1248" y="171"/>
                </a:lnTo>
                <a:lnTo>
                  <a:pt x="1189" y="127"/>
                </a:lnTo>
                <a:lnTo>
                  <a:pt x="1126" y="88"/>
                </a:lnTo>
                <a:lnTo>
                  <a:pt x="1058" y="59"/>
                </a:lnTo>
                <a:lnTo>
                  <a:pt x="989" y="34"/>
                </a:lnTo>
                <a:lnTo>
                  <a:pt x="916" y="15"/>
                </a:lnTo>
                <a:lnTo>
                  <a:pt x="838" y="5"/>
                </a:lnTo>
                <a:lnTo>
                  <a:pt x="760" y="0"/>
                </a:lnTo>
                <a:lnTo>
                  <a:pt x="760" y="0"/>
                </a:lnTo>
                <a:close/>
              </a:path>
            </a:pathLst>
          </a:custGeom>
          <a:solidFill>
            <a:srgbClr val="FDD11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2" name="Freeform 29"/>
          <p:cNvSpPr>
            <a:spLocks/>
          </p:cNvSpPr>
          <p:nvPr/>
        </p:nvSpPr>
        <p:spPr bwMode="auto">
          <a:xfrm>
            <a:off x="6164263" y="2470151"/>
            <a:ext cx="2343150" cy="2290763"/>
          </a:xfrm>
          <a:custGeom>
            <a:avLst/>
            <a:gdLst>
              <a:gd name="T0" fmla="*/ 735 w 1476"/>
              <a:gd name="T1" fmla="*/ 0 h 1443"/>
              <a:gd name="T2" fmla="*/ 589 w 1476"/>
              <a:gd name="T3" fmla="*/ 14 h 1443"/>
              <a:gd name="T4" fmla="*/ 453 w 1476"/>
              <a:gd name="T5" fmla="*/ 58 h 1443"/>
              <a:gd name="T6" fmla="*/ 326 w 1476"/>
              <a:gd name="T7" fmla="*/ 121 h 1443"/>
              <a:gd name="T8" fmla="*/ 214 w 1476"/>
              <a:gd name="T9" fmla="*/ 214 h 1443"/>
              <a:gd name="T10" fmla="*/ 126 w 1476"/>
              <a:gd name="T11" fmla="*/ 316 h 1443"/>
              <a:gd name="T12" fmla="*/ 58 w 1476"/>
              <a:gd name="T13" fmla="*/ 443 h 1443"/>
              <a:gd name="T14" fmla="*/ 14 w 1476"/>
              <a:gd name="T15" fmla="*/ 575 h 1443"/>
              <a:gd name="T16" fmla="*/ 0 w 1476"/>
              <a:gd name="T17" fmla="*/ 721 h 1443"/>
              <a:gd name="T18" fmla="*/ 4 w 1476"/>
              <a:gd name="T19" fmla="*/ 794 h 1443"/>
              <a:gd name="T20" fmla="*/ 34 w 1476"/>
              <a:gd name="T21" fmla="*/ 936 h 1443"/>
              <a:gd name="T22" fmla="*/ 87 w 1476"/>
              <a:gd name="T23" fmla="*/ 1062 h 1443"/>
              <a:gd name="T24" fmla="*/ 165 w 1476"/>
              <a:gd name="T25" fmla="*/ 1179 h 1443"/>
              <a:gd name="T26" fmla="*/ 268 w 1476"/>
              <a:gd name="T27" fmla="*/ 1277 h 1443"/>
              <a:gd name="T28" fmla="*/ 385 w 1476"/>
              <a:gd name="T29" fmla="*/ 1355 h 1443"/>
              <a:gd name="T30" fmla="*/ 516 w 1476"/>
              <a:gd name="T31" fmla="*/ 1408 h 1443"/>
              <a:gd name="T32" fmla="*/ 662 w 1476"/>
              <a:gd name="T33" fmla="*/ 1438 h 1443"/>
              <a:gd name="T34" fmla="*/ 735 w 1476"/>
              <a:gd name="T35" fmla="*/ 1443 h 1443"/>
              <a:gd name="T36" fmla="*/ 887 w 1476"/>
              <a:gd name="T37" fmla="*/ 1428 h 1443"/>
              <a:gd name="T38" fmla="*/ 1023 w 1476"/>
              <a:gd name="T39" fmla="*/ 1384 h 1443"/>
              <a:gd name="T40" fmla="*/ 1150 w 1476"/>
              <a:gd name="T41" fmla="*/ 1316 h 1443"/>
              <a:gd name="T42" fmla="*/ 1262 w 1476"/>
              <a:gd name="T43" fmla="*/ 1228 h 1443"/>
              <a:gd name="T44" fmla="*/ 1350 w 1476"/>
              <a:gd name="T45" fmla="*/ 1121 h 1443"/>
              <a:gd name="T46" fmla="*/ 1418 w 1476"/>
              <a:gd name="T47" fmla="*/ 999 h 1443"/>
              <a:gd name="T48" fmla="*/ 1462 w 1476"/>
              <a:gd name="T49" fmla="*/ 867 h 1443"/>
              <a:gd name="T50" fmla="*/ 1476 w 1476"/>
              <a:gd name="T51" fmla="*/ 721 h 1443"/>
              <a:gd name="T52" fmla="*/ 1471 w 1476"/>
              <a:gd name="T53" fmla="*/ 648 h 1443"/>
              <a:gd name="T54" fmla="*/ 1442 w 1476"/>
              <a:gd name="T55" fmla="*/ 507 h 1443"/>
              <a:gd name="T56" fmla="*/ 1389 w 1476"/>
              <a:gd name="T57" fmla="*/ 380 h 1443"/>
              <a:gd name="T58" fmla="*/ 1306 w 1476"/>
              <a:gd name="T59" fmla="*/ 263 h 1443"/>
              <a:gd name="T60" fmla="*/ 1208 w 1476"/>
              <a:gd name="T61" fmla="*/ 165 h 1443"/>
              <a:gd name="T62" fmla="*/ 1091 w 1476"/>
              <a:gd name="T63" fmla="*/ 87 h 1443"/>
              <a:gd name="T64" fmla="*/ 955 w 1476"/>
              <a:gd name="T65" fmla="*/ 34 h 1443"/>
              <a:gd name="T66" fmla="*/ 813 w 1476"/>
              <a:gd name="T67" fmla="*/ 4 h 1443"/>
              <a:gd name="T68" fmla="*/ 735 w 1476"/>
              <a:gd name="T69" fmla="*/ 0 h 1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76" h="1443">
                <a:moveTo>
                  <a:pt x="735" y="0"/>
                </a:moveTo>
                <a:lnTo>
                  <a:pt x="735" y="0"/>
                </a:lnTo>
                <a:lnTo>
                  <a:pt x="662" y="4"/>
                </a:lnTo>
                <a:lnTo>
                  <a:pt x="589" y="14"/>
                </a:lnTo>
                <a:lnTo>
                  <a:pt x="516" y="34"/>
                </a:lnTo>
                <a:lnTo>
                  <a:pt x="453" y="58"/>
                </a:lnTo>
                <a:lnTo>
                  <a:pt x="385" y="87"/>
                </a:lnTo>
                <a:lnTo>
                  <a:pt x="326" y="121"/>
                </a:lnTo>
                <a:lnTo>
                  <a:pt x="268" y="165"/>
                </a:lnTo>
                <a:lnTo>
                  <a:pt x="214" y="214"/>
                </a:lnTo>
                <a:lnTo>
                  <a:pt x="165" y="263"/>
                </a:lnTo>
                <a:lnTo>
                  <a:pt x="126" y="316"/>
                </a:lnTo>
                <a:lnTo>
                  <a:pt x="87" y="380"/>
                </a:lnTo>
                <a:lnTo>
                  <a:pt x="58" y="443"/>
                </a:lnTo>
                <a:lnTo>
                  <a:pt x="34" y="507"/>
                </a:lnTo>
                <a:lnTo>
                  <a:pt x="14" y="575"/>
                </a:lnTo>
                <a:lnTo>
                  <a:pt x="4" y="648"/>
                </a:lnTo>
                <a:lnTo>
                  <a:pt x="0" y="721"/>
                </a:lnTo>
                <a:lnTo>
                  <a:pt x="0" y="721"/>
                </a:lnTo>
                <a:lnTo>
                  <a:pt x="4" y="794"/>
                </a:lnTo>
                <a:lnTo>
                  <a:pt x="14" y="867"/>
                </a:lnTo>
                <a:lnTo>
                  <a:pt x="34" y="936"/>
                </a:lnTo>
                <a:lnTo>
                  <a:pt x="58" y="999"/>
                </a:lnTo>
                <a:lnTo>
                  <a:pt x="87" y="1062"/>
                </a:lnTo>
                <a:lnTo>
                  <a:pt x="126" y="1121"/>
                </a:lnTo>
                <a:lnTo>
                  <a:pt x="165" y="1179"/>
                </a:lnTo>
                <a:lnTo>
                  <a:pt x="214" y="1228"/>
                </a:lnTo>
                <a:lnTo>
                  <a:pt x="268" y="1277"/>
                </a:lnTo>
                <a:lnTo>
                  <a:pt x="326" y="1316"/>
                </a:lnTo>
                <a:lnTo>
                  <a:pt x="385" y="1355"/>
                </a:lnTo>
                <a:lnTo>
                  <a:pt x="453" y="1384"/>
                </a:lnTo>
                <a:lnTo>
                  <a:pt x="516" y="1408"/>
                </a:lnTo>
                <a:lnTo>
                  <a:pt x="589" y="1428"/>
                </a:lnTo>
                <a:lnTo>
                  <a:pt x="662" y="1438"/>
                </a:lnTo>
                <a:lnTo>
                  <a:pt x="735" y="1443"/>
                </a:lnTo>
                <a:lnTo>
                  <a:pt x="735" y="1443"/>
                </a:lnTo>
                <a:lnTo>
                  <a:pt x="813" y="1438"/>
                </a:lnTo>
                <a:lnTo>
                  <a:pt x="887" y="1428"/>
                </a:lnTo>
                <a:lnTo>
                  <a:pt x="955" y="1408"/>
                </a:lnTo>
                <a:lnTo>
                  <a:pt x="1023" y="1384"/>
                </a:lnTo>
                <a:lnTo>
                  <a:pt x="1091" y="1355"/>
                </a:lnTo>
                <a:lnTo>
                  <a:pt x="1150" y="1316"/>
                </a:lnTo>
                <a:lnTo>
                  <a:pt x="1208" y="1277"/>
                </a:lnTo>
                <a:lnTo>
                  <a:pt x="1262" y="1228"/>
                </a:lnTo>
                <a:lnTo>
                  <a:pt x="1306" y="1179"/>
                </a:lnTo>
                <a:lnTo>
                  <a:pt x="1350" y="1121"/>
                </a:lnTo>
                <a:lnTo>
                  <a:pt x="1389" y="1062"/>
                </a:lnTo>
                <a:lnTo>
                  <a:pt x="1418" y="999"/>
                </a:lnTo>
                <a:lnTo>
                  <a:pt x="1442" y="936"/>
                </a:lnTo>
                <a:lnTo>
                  <a:pt x="1462" y="867"/>
                </a:lnTo>
                <a:lnTo>
                  <a:pt x="1471" y="794"/>
                </a:lnTo>
                <a:lnTo>
                  <a:pt x="1476" y="721"/>
                </a:lnTo>
                <a:lnTo>
                  <a:pt x="1476" y="721"/>
                </a:lnTo>
                <a:lnTo>
                  <a:pt x="1471" y="648"/>
                </a:lnTo>
                <a:lnTo>
                  <a:pt x="1462" y="575"/>
                </a:lnTo>
                <a:lnTo>
                  <a:pt x="1442" y="507"/>
                </a:lnTo>
                <a:lnTo>
                  <a:pt x="1418" y="443"/>
                </a:lnTo>
                <a:lnTo>
                  <a:pt x="1389" y="380"/>
                </a:lnTo>
                <a:lnTo>
                  <a:pt x="1350" y="316"/>
                </a:lnTo>
                <a:lnTo>
                  <a:pt x="1306" y="263"/>
                </a:lnTo>
                <a:lnTo>
                  <a:pt x="1262" y="214"/>
                </a:lnTo>
                <a:lnTo>
                  <a:pt x="1208" y="165"/>
                </a:lnTo>
                <a:lnTo>
                  <a:pt x="1150" y="121"/>
                </a:lnTo>
                <a:lnTo>
                  <a:pt x="1091" y="87"/>
                </a:lnTo>
                <a:lnTo>
                  <a:pt x="1023" y="58"/>
                </a:lnTo>
                <a:lnTo>
                  <a:pt x="955" y="34"/>
                </a:lnTo>
                <a:lnTo>
                  <a:pt x="887" y="14"/>
                </a:lnTo>
                <a:lnTo>
                  <a:pt x="813" y="4"/>
                </a:lnTo>
                <a:lnTo>
                  <a:pt x="735" y="0"/>
                </a:lnTo>
                <a:lnTo>
                  <a:pt x="735" y="0"/>
                </a:lnTo>
                <a:close/>
              </a:path>
            </a:pathLst>
          </a:custGeom>
          <a:solidFill>
            <a:srgbClr val="FBD1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3" name="Freeform 30"/>
          <p:cNvSpPr>
            <a:spLocks/>
          </p:cNvSpPr>
          <p:nvPr/>
        </p:nvSpPr>
        <p:spPr bwMode="auto">
          <a:xfrm>
            <a:off x="6186488" y="2524126"/>
            <a:ext cx="2266950" cy="2197100"/>
          </a:xfrm>
          <a:custGeom>
            <a:avLst/>
            <a:gdLst>
              <a:gd name="T0" fmla="*/ 717 w 1428"/>
              <a:gd name="T1" fmla="*/ 0 h 1384"/>
              <a:gd name="T2" fmla="*/ 570 w 1428"/>
              <a:gd name="T3" fmla="*/ 9 h 1384"/>
              <a:gd name="T4" fmla="*/ 439 w 1428"/>
              <a:gd name="T5" fmla="*/ 53 h 1384"/>
              <a:gd name="T6" fmla="*/ 317 w 1428"/>
              <a:gd name="T7" fmla="*/ 117 h 1384"/>
              <a:gd name="T8" fmla="*/ 210 w 1428"/>
              <a:gd name="T9" fmla="*/ 200 h 1384"/>
              <a:gd name="T10" fmla="*/ 122 w 1428"/>
              <a:gd name="T11" fmla="*/ 302 h 1384"/>
              <a:gd name="T12" fmla="*/ 54 w 1428"/>
              <a:gd name="T13" fmla="*/ 424 h 1384"/>
              <a:gd name="T14" fmla="*/ 15 w 1428"/>
              <a:gd name="T15" fmla="*/ 551 h 1384"/>
              <a:gd name="T16" fmla="*/ 0 w 1428"/>
              <a:gd name="T17" fmla="*/ 692 h 1384"/>
              <a:gd name="T18" fmla="*/ 5 w 1428"/>
              <a:gd name="T19" fmla="*/ 760 h 1384"/>
              <a:gd name="T20" fmla="*/ 29 w 1428"/>
              <a:gd name="T21" fmla="*/ 897 h 1384"/>
              <a:gd name="T22" fmla="*/ 88 w 1428"/>
              <a:gd name="T23" fmla="*/ 1023 h 1384"/>
              <a:gd name="T24" fmla="*/ 161 w 1428"/>
              <a:gd name="T25" fmla="*/ 1131 h 1384"/>
              <a:gd name="T26" fmla="*/ 258 w 1428"/>
              <a:gd name="T27" fmla="*/ 1228 h 1384"/>
              <a:gd name="T28" fmla="*/ 375 w 1428"/>
              <a:gd name="T29" fmla="*/ 1301 h 1384"/>
              <a:gd name="T30" fmla="*/ 502 w 1428"/>
              <a:gd name="T31" fmla="*/ 1355 h 1384"/>
              <a:gd name="T32" fmla="*/ 644 w 1428"/>
              <a:gd name="T33" fmla="*/ 1384 h 1384"/>
              <a:gd name="T34" fmla="*/ 717 w 1428"/>
              <a:gd name="T35" fmla="*/ 1384 h 1384"/>
              <a:gd name="T36" fmla="*/ 858 w 1428"/>
              <a:gd name="T37" fmla="*/ 1370 h 1384"/>
              <a:gd name="T38" fmla="*/ 994 w 1428"/>
              <a:gd name="T39" fmla="*/ 1331 h 1384"/>
              <a:gd name="T40" fmla="*/ 1116 w 1428"/>
              <a:gd name="T41" fmla="*/ 1267 h 1384"/>
              <a:gd name="T42" fmla="*/ 1219 w 1428"/>
              <a:gd name="T43" fmla="*/ 1184 h 1384"/>
              <a:gd name="T44" fmla="*/ 1306 w 1428"/>
              <a:gd name="T45" fmla="*/ 1077 h 1384"/>
              <a:gd name="T46" fmla="*/ 1375 w 1428"/>
              <a:gd name="T47" fmla="*/ 960 h 1384"/>
              <a:gd name="T48" fmla="*/ 1414 w 1428"/>
              <a:gd name="T49" fmla="*/ 833 h 1384"/>
              <a:gd name="T50" fmla="*/ 1428 w 1428"/>
              <a:gd name="T51" fmla="*/ 692 h 1384"/>
              <a:gd name="T52" fmla="*/ 1428 w 1428"/>
              <a:gd name="T53" fmla="*/ 619 h 1384"/>
              <a:gd name="T54" fmla="*/ 1399 w 1428"/>
              <a:gd name="T55" fmla="*/ 487 h 1384"/>
              <a:gd name="T56" fmla="*/ 1345 w 1428"/>
              <a:gd name="T57" fmla="*/ 360 h 1384"/>
              <a:gd name="T58" fmla="*/ 1267 w 1428"/>
              <a:gd name="T59" fmla="*/ 248 h 1384"/>
              <a:gd name="T60" fmla="*/ 1170 w 1428"/>
              <a:gd name="T61" fmla="*/ 156 h 1384"/>
              <a:gd name="T62" fmla="*/ 1053 w 1428"/>
              <a:gd name="T63" fmla="*/ 83 h 1384"/>
              <a:gd name="T64" fmla="*/ 926 w 1428"/>
              <a:gd name="T65" fmla="*/ 29 h 1384"/>
              <a:gd name="T66" fmla="*/ 790 w 1428"/>
              <a:gd name="T67" fmla="*/ 0 h 1384"/>
              <a:gd name="T68" fmla="*/ 717 w 1428"/>
              <a:gd name="T69" fmla="*/ 0 h 1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28" h="1384">
                <a:moveTo>
                  <a:pt x="717" y="0"/>
                </a:moveTo>
                <a:lnTo>
                  <a:pt x="717" y="0"/>
                </a:lnTo>
                <a:lnTo>
                  <a:pt x="644" y="0"/>
                </a:lnTo>
                <a:lnTo>
                  <a:pt x="570" y="9"/>
                </a:lnTo>
                <a:lnTo>
                  <a:pt x="502" y="29"/>
                </a:lnTo>
                <a:lnTo>
                  <a:pt x="439" y="53"/>
                </a:lnTo>
                <a:lnTo>
                  <a:pt x="375" y="83"/>
                </a:lnTo>
                <a:lnTo>
                  <a:pt x="317" y="117"/>
                </a:lnTo>
                <a:lnTo>
                  <a:pt x="258" y="156"/>
                </a:lnTo>
                <a:lnTo>
                  <a:pt x="210" y="200"/>
                </a:lnTo>
                <a:lnTo>
                  <a:pt x="161" y="248"/>
                </a:lnTo>
                <a:lnTo>
                  <a:pt x="122" y="302"/>
                </a:lnTo>
                <a:lnTo>
                  <a:pt x="88" y="360"/>
                </a:lnTo>
                <a:lnTo>
                  <a:pt x="54" y="424"/>
                </a:lnTo>
                <a:lnTo>
                  <a:pt x="29" y="487"/>
                </a:lnTo>
                <a:lnTo>
                  <a:pt x="15" y="551"/>
                </a:lnTo>
                <a:lnTo>
                  <a:pt x="5" y="619"/>
                </a:lnTo>
                <a:lnTo>
                  <a:pt x="0" y="692"/>
                </a:lnTo>
                <a:lnTo>
                  <a:pt x="0" y="692"/>
                </a:lnTo>
                <a:lnTo>
                  <a:pt x="5" y="760"/>
                </a:lnTo>
                <a:lnTo>
                  <a:pt x="15" y="833"/>
                </a:lnTo>
                <a:lnTo>
                  <a:pt x="29" y="897"/>
                </a:lnTo>
                <a:lnTo>
                  <a:pt x="54" y="960"/>
                </a:lnTo>
                <a:lnTo>
                  <a:pt x="88" y="1023"/>
                </a:lnTo>
                <a:lnTo>
                  <a:pt x="122" y="1077"/>
                </a:lnTo>
                <a:lnTo>
                  <a:pt x="161" y="1131"/>
                </a:lnTo>
                <a:lnTo>
                  <a:pt x="210" y="1184"/>
                </a:lnTo>
                <a:lnTo>
                  <a:pt x="258" y="1228"/>
                </a:lnTo>
                <a:lnTo>
                  <a:pt x="317" y="1267"/>
                </a:lnTo>
                <a:lnTo>
                  <a:pt x="375" y="1301"/>
                </a:lnTo>
                <a:lnTo>
                  <a:pt x="439" y="1331"/>
                </a:lnTo>
                <a:lnTo>
                  <a:pt x="502" y="1355"/>
                </a:lnTo>
                <a:lnTo>
                  <a:pt x="570" y="1370"/>
                </a:lnTo>
                <a:lnTo>
                  <a:pt x="644" y="1384"/>
                </a:lnTo>
                <a:lnTo>
                  <a:pt x="717" y="1384"/>
                </a:lnTo>
                <a:lnTo>
                  <a:pt x="717" y="1384"/>
                </a:lnTo>
                <a:lnTo>
                  <a:pt x="790" y="1384"/>
                </a:lnTo>
                <a:lnTo>
                  <a:pt x="858" y="1370"/>
                </a:lnTo>
                <a:lnTo>
                  <a:pt x="926" y="1355"/>
                </a:lnTo>
                <a:lnTo>
                  <a:pt x="994" y="1331"/>
                </a:lnTo>
                <a:lnTo>
                  <a:pt x="1053" y="1301"/>
                </a:lnTo>
                <a:lnTo>
                  <a:pt x="1116" y="1267"/>
                </a:lnTo>
                <a:lnTo>
                  <a:pt x="1170" y="1228"/>
                </a:lnTo>
                <a:lnTo>
                  <a:pt x="1219" y="1184"/>
                </a:lnTo>
                <a:lnTo>
                  <a:pt x="1267" y="1131"/>
                </a:lnTo>
                <a:lnTo>
                  <a:pt x="1306" y="1077"/>
                </a:lnTo>
                <a:lnTo>
                  <a:pt x="1345" y="1023"/>
                </a:lnTo>
                <a:lnTo>
                  <a:pt x="1375" y="960"/>
                </a:lnTo>
                <a:lnTo>
                  <a:pt x="1399" y="897"/>
                </a:lnTo>
                <a:lnTo>
                  <a:pt x="1414" y="833"/>
                </a:lnTo>
                <a:lnTo>
                  <a:pt x="1428" y="760"/>
                </a:lnTo>
                <a:lnTo>
                  <a:pt x="1428" y="692"/>
                </a:lnTo>
                <a:lnTo>
                  <a:pt x="1428" y="692"/>
                </a:lnTo>
                <a:lnTo>
                  <a:pt x="1428" y="619"/>
                </a:lnTo>
                <a:lnTo>
                  <a:pt x="1414" y="551"/>
                </a:lnTo>
                <a:lnTo>
                  <a:pt x="1399" y="487"/>
                </a:lnTo>
                <a:lnTo>
                  <a:pt x="1375" y="424"/>
                </a:lnTo>
                <a:lnTo>
                  <a:pt x="1345" y="360"/>
                </a:lnTo>
                <a:lnTo>
                  <a:pt x="1306" y="302"/>
                </a:lnTo>
                <a:lnTo>
                  <a:pt x="1267" y="248"/>
                </a:lnTo>
                <a:lnTo>
                  <a:pt x="1219" y="200"/>
                </a:lnTo>
                <a:lnTo>
                  <a:pt x="1170" y="156"/>
                </a:lnTo>
                <a:lnTo>
                  <a:pt x="1116" y="117"/>
                </a:lnTo>
                <a:lnTo>
                  <a:pt x="1053" y="83"/>
                </a:lnTo>
                <a:lnTo>
                  <a:pt x="994" y="53"/>
                </a:lnTo>
                <a:lnTo>
                  <a:pt x="926" y="29"/>
                </a:lnTo>
                <a:lnTo>
                  <a:pt x="858" y="9"/>
                </a:lnTo>
                <a:lnTo>
                  <a:pt x="790" y="0"/>
                </a:lnTo>
                <a:lnTo>
                  <a:pt x="717" y="0"/>
                </a:lnTo>
                <a:lnTo>
                  <a:pt x="717" y="0"/>
                </a:lnTo>
                <a:close/>
              </a:path>
            </a:pathLst>
          </a:custGeom>
          <a:solidFill>
            <a:srgbClr val="FCD4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4" name="Freeform 31"/>
          <p:cNvSpPr>
            <a:spLocks/>
          </p:cNvSpPr>
          <p:nvPr/>
        </p:nvSpPr>
        <p:spPr bwMode="auto">
          <a:xfrm>
            <a:off x="6210300" y="2570163"/>
            <a:ext cx="2197100" cy="2120900"/>
          </a:xfrm>
          <a:custGeom>
            <a:avLst/>
            <a:gdLst>
              <a:gd name="T0" fmla="*/ 692 w 1384"/>
              <a:gd name="T1" fmla="*/ 0 h 1336"/>
              <a:gd name="T2" fmla="*/ 551 w 1384"/>
              <a:gd name="T3" fmla="*/ 15 h 1336"/>
              <a:gd name="T4" fmla="*/ 424 w 1384"/>
              <a:gd name="T5" fmla="*/ 54 h 1336"/>
              <a:gd name="T6" fmla="*/ 302 w 1384"/>
              <a:gd name="T7" fmla="*/ 112 h 1336"/>
              <a:gd name="T8" fmla="*/ 200 w 1384"/>
              <a:gd name="T9" fmla="*/ 195 h 1336"/>
              <a:gd name="T10" fmla="*/ 117 w 1384"/>
              <a:gd name="T11" fmla="*/ 292 h 1336"/>
              <a:gd name="T12" fmla="*/ 53 w 1384"/>
              <a:gd name="T13" fmla="*/ 409 h 1336"/>
              <a:gd name="T14" fmla="*/ 14 w 1384"/>
              <a:gd name="T15" fmla="*/ 531 h 1336"/>
              <a:gd name="T16" fmla="*/ 0 w 1384"/>
              <a:gd name="T17" fmla="*/ 668 h 1336"/>
              <a:gd name="T18" fmla="*/ 0 w 1384"/>
              <a:gd name="T19" fmla="*/ 736 h 1336"/>
              <a:gd name="T20" fmla="*/ 29 w 1384"/>
              <a:gd name="T21" fmla="*/ 868 h 1336"/>
              <a:gd name="T22" fmla="*/ 83 w 1384"/>
              <a:gd name="T23" fmla="*/ 985 h 1336"/>
              <a:gd name="T24" fmla="*/ 156 w 1384"/>
              <a:gd name="T25" fmla="*/ 1092 h 1336"/>
              <a:gd name="T26" fmla="*/ 253 w 1384"/>
              <a:gd name="T27" fmla="*/ 1185 h 1336"/>
              <a:gd name="T28" fmla="*/ 360 w 1384"/>
              <a:gd name="T29" fmla="*/ 1253 h 1336"/>
              <a:gd name="T30" fmla="*/ 487 w 1384"/>
              <a:gd name="T31" fmla="*/ 1306 h 1336"/>
              <a:gd name="T32" fmla="*/ 619 w 1384"/>
              <a:gd name="T33" fmla="*/ 1331 h 1336"/>
              <a:gd name="T34" fmla="*/ 692 w 1384"/>
              <a:gd name="T35" fmla="*/ 1336 h 1336"/>
              <a:gd name="T36" fmla="*/ 828 w 1384"/>
              <a:gd name="T37" fmla="*/ 1321 h 1336"/>
              <a:gd name="T38" fmla="*/ 960 w 1384"/>
              <a:gd name="T39" fmla="*/ 1282 h 1336"/>
              <a:gd name="T40" fmla="*/ 1077 w 1384"/>
              <a:gd name="T41" fmla="*/ 1219 h 1336"/>
              <a:gd name="T42" fmla="*/ 1179 w 1384"/>
              <a:gd name="T43" fmla="*/ 1141 h 1336"/>
              <a:gd name="T44" fmla="*/ 1262 w 1384"/>
              <a:gd name="T45" fmla="*/ 1038 h 1336"/>
              <a:gd name="T46" fmla="*/ 1330 w 1384"/>
              <a:gd name="T47" fmla="*/ 926 h 1336"/>
              <a:gd name="T48" fmla="*/ 1369 w 1384"/>
              <a:gd name="T49" fmla="*/ 799 h 1336"/>
              <a:gd name="T50" fmla="*/ 1384 w 1384"/>
              <a:gd name="T51" fmla="*/ 668 h 1336"/>
              <a:gd name="T52" fmla="*/ 1379 w 1384"/>
              <a:gd name="T53" fmla="*/ 600 h 1336"/>
              <a:gd name="T54" fmla="*/ 1350 w 1384"/>
              <a:gd name="T55" fmla="*/ 468 h 1336"/>
              <a:gd name="T56" fmla="*/ 1301 w 1384"/>
              <a:gd name="T57" fmla="*/ 351 h 1336"/>
              <a:gd name="T58" fmla="*/ 1223 w 1384"/>
              <a:gd name="T59" fmla="*/ 244 h 1336"/>
              <a:gd name="T60" fmla="*/ 1131 w 1384"/>
              <a:gd name="T61" fmla="*/ 151 h 1336"/>
              <a:gd name="T62" fmla="*/ 1018 w 1384"/>
              <a:gd name="T63" fmla="*/ 78 h 1336"/>
              <a:gd name="T64" fmla="*/ 897 w 1384"/>
              <a:gd name="T65" fmla="*/ 29 h 1336"/>
              <a:gd name="T66" fmla="*/ 760 w 1384"/>
              <a:gd name="T67" fmla="*/ 5 h 1336"/>
              <a:gd name="T68" fmla="*/ 692 w 1384"/>
              <a:gd name="T69" fmla="*/ 0 h 1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84" h="1336">
                <a:moveTo>
                  <a:pt x="692" y="0"/>
                </a:moveTo>
                <a:lnTo>
                  <a:pt x="692" y="0"/>
                </a:lnTo>
                <a:lnTo>
                  <a:pt x="619" y="5"/>
                </a:lnTo>
                <a:lnTo>
                  <a:pt x="551" y="15"/>
                </a:lnTo>
                <a:lnTo>
                  <a:pt x="487" y="29"/>
                </a:lnTo>
                <a:lnTo>
                  <a:pt x="424" y="54"/>
                </a:lnTo>
                <a:lnTo>
                  <a:pt x="360" y="78"/>
                </a:lnTo>
                <a:lnTo>
                  <a:pt x="302" y="112"/>
                </a:lnTo>
                <a:lnTo>
                  <a:pt x="253" y="151"/>
                </a:lnTo>
                <a:lnTo>
                  <a:pt x="200" y="195"/>
                </a:lnTo>
                <a:lnTo>
                  <a:pt x="156" y="244"/>
                </a:lnTo>
                <a:lnTo>
                  <a:pt x="117" y="292"/>
                </a:lnTo>
                <a:lnTo>
                  <a:pt x="83" y="351"/>
                </a:lnTo>
                <a:lnTo>
                  <a:pt x="53" y="409"/>
                </a:lnTo>
                <a:lnTo>
                  <a:pt x="29" y="468"/>
                </a:lnTo>
                <a:lnTo>
                  <a:pt x="14" y="531"/>
                </a:lnTo>
                <a:lnTo>
                  <a:pt x="0" y="600"/>
                </a:lnTo>
                <a:lnTo>
                  <a:pt x="0" y="668"/>
                </a:lnTo>
                <a:lnTo>
                  <a:pt x="0" y="668"/>
                </a:lnTo>
                <a:lnTo>
                  <a:pt x="0" y="736"/>
                </a:lnTo>
                <a:lnTo>
                  <a:pt x="14" y="799"/>
                </a:lnTo>
                <a:lnTo>
                  <a:pt x="29" y="868"/>
                </a:lnTo>
                <a:lnTo>
                  <a:pt x="53" y="926"/>
                </a:lnTo>
                <a:lnTo>
                  <a:pt x="83" y="985"/>
                </a:lnTo>
                <a:lnTo>
                  <a:pt x="117" y="1038"/>
                </a:lnTo>
                <a:lnTo>
                  <a:pt x="156" y="1092"/>
                </a:lnTo>
                <a:lnTo>
                  <a:pt x="200" y="1141"/>
                </a:lnTo>
                <a:lnTo>
                  <a:pt x="253" y="1185"/>
                </a:lnTo>
                <a:lnTo>
                  <a:pt x="302" y="1219"/>
                </a:lnTo>
                <a:lnTo>
                  <a:pt x="360" y="1253"/>
                </a:lnTo>
                <a:lnTo>
                  <a:pt x="424" y="1282"/>
                </a:lnTo>
                <a:lnTo>
                  <a:pt x="487" y="1306"/>
                </a:lnTo>
                <a:lnTo>
                  <a:pt x="551" y="1321"/>
                </a:lnTo>
                <a:lnTo>
                  <a:pt x="619" y="1331"/>
                </a:lnTo>
                <a:lnTo>
                  <a:pt x="692" y="1336"/>
                </a:lnTo>
                <a:lnTo>
                  <a:pt x="692" y="1336"/>
                </a:lnTo>
                <a:lnTo>
                  <a:pt x="760" y="1331"/>
                </a:lnTo>
                <a:lnTo>
                  <a:pt x="828" y="1321"/>
                </a:lnTo>
                <a:lnTo>
                  <a:pt x="897" y="1306"/>
                </a:lnTo>
                <a:lnTo>
                  <a:pt x="960" y="1282"/>
                </a:lnTo>
                <a:lnTo>
                  <a:pt x="1018" y="1253"/>
                </a:lnTo>
                <a:lnTo>
                  <a:pt x="1077" y="1219"/>
                </a:lnTo>
                <a:lnTo>
                  <a:pt x="1131" y="1185"/>
                </a:lnTo>
                <a:lnTo>
                  <a:pt x="1179" y="1141"/>
                </a:lnTo>
                <a:lnTo>
                  <a:pt x="1223" y="1092"/>
                </a:lnTo>
                <a:lnTo>
                  <a:pt x="1262" y="1038"/>
                </a:lnTo>
                <a:lnTo>
                  <a:pt x="1301" y="985"/>
                </a:lnTo>
                <a:lnTo>
                  <a:pt x="1330" y="926"/>
                </a:lnTo>
                <a:lnTo>
                  <a:pt x="1350" y="868"/>
                </a:lnTo>
                <a:lnTo>
                  <a:pt x="1369" y="799"/>
                </a:lnTo>
                <a:lnTo>
                  <a:pt x="1379" y="736"/>
                </a:lnTo>
                <a:lnTo>
                  <a:pt x="1384" y="668"/>
                </a:lnTo>
                <a:lnTo>
                  <a:pt x="1384" y="668"/>
                </a:lnTo>
                <a:lnTo>
                  <a:pt x="1379" y="600"/>
                </a:lnTo>
                <a:lnTo>
                  <a:pt x="1369" y="531"/>
                </a:lnTo>
                <a:lnTo>
                  <a:pt x="1350" y="468"/>
                </a:lnTo>
                <a:lnTo>
                  <a:pt x="1330" y="409"/>
                </a:lnTo>
                <a:lnTo>
                  <a:pt x="1301" y="351"/>
                </a:lnTo>
                <a:lnTo>
                  <a:pt x="1262" y="292"/>
                </a:lnTo>
                <a:lnTo>
                  <a:pt x="1223" y="244"/>
                </a:lnTo>
                <a:lnTo>
                  <a:pt x="1179" y="195"/>
                </a:lnTo>
                <a:lnTo>
                  <a:pt x="1131" y="151"/>
                </a:lnTo>
                <a:lnTo>
                  <a:pt x="1077" y="112"/>
                </a:lnTo>
                <a:lnTo>
                  <a:pt x="1018" y="78"/>
                </a:lnTo>
                <a:lnTo>
                  <a:pt x="960" y="54"/>
                </a:lnTo>
                <a:lnTo>
                  <a:pt x="897" y="29"/>
                </a:lnTo>
                <a:lnTo>
                  <a:pt x="828" y="15"/>
                </a:lnTo>
                <a:lnTo>
                  <a:pt x="760" y="5"/>
                </a:lnTo>
                <a:lnTo>
                  <a:pt x="692" y="0"/>
                </a:lnTo>
                <a:lnTo>
                  <a:pt x="692" y="0"/>
                </a:lnTo>
                <a:close/>
              </a:path>
            </a:pathLst>
          </a:custGeom>
          <a:solidFill>
            <a:srgbClr val="FCD6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5" name="Freeform 32"/>
          <p:cNvSpPr>
            <a:spLocks/>
          </p:cNvSpPr>
          <p:nvPr/>
        </p:nvSpPr>
        <p:spPr bwMode="auto">
          <a:xfrm>
            <a:off x="6232525" y="2616201"/>
            <a:ext cx="2120900" cy="2043113"/>
          </a:xfrm>
          <a:custGeom>
            <a:avLst/>
            <a:gdLst>
              <a:gd name="T0" fmla="*/ 668 w 1336"/>
              <a:gd name="T1" fmla="*/ 0 h 1287"/>
              <a:gd name="T2" fmla="*/ 532 w 1336"/>
              <a:gd name="T3" fmla="*/ 15 h 1287"/>
              <a:gd name="T4" fmla="*/ 410 w 1336"/>
              <a:gd name="T5" fmla="*/ 54 h 1287"/>
              <a:gd name="T6" fmla="*/ 293 w 1336"/>
              <a:gd name="T7" fmla="*/ 112 h 1287"/>
              <a:gd name="T8" fmla="*/ 195 w 1336"/>
              <a:gd name="T9" fmla="*/ 190 h 1287"/>
              <a:gd name="T10" fmla="*/ 112 w 1336"/>
              <a:gd name="T11" fmla="*/ 283 h 1287"/>
              <a:gd name="T12" fmla="*/ 54 w 1336"/>
              <a:gd name="T13" fmla="*/ 395 h 1287"/>
              <a:gd name="T14" fmla="*/ 15 w 1336"/>
              <a:gd name="T15" fmla="*/ 512 h 1287"/>
              <a:gd name="T16" fmla="*/ 0 w 1336"/>
              <a:gd name="T17" fmla="*/ 644 h 1287"/>
              <a:gd name="T18" fmla="*/ 0 w 1336"/>
              <a:gd name="T19" fmla="*/ 707 h 1287"/>
              <a:gd name="T20" fmla="*/ 30 w 1336"/>
              <a:gd name="T21" fmla="*/ 834 h 1287"/>
              <a:gd name="T22" fmla="*/ 78 w 1336"/>
              <a:gd name="T23" fmla="*/ 951 h 1287"/>
              <a:gd name="T24" fmla="*/ 151 w 1336"/>
              <a:gd name="T25" fmla="*/ 1053 h 1287"/>
              <a:gd name="T26" fmla="*/ 244 w 1336"/>
              <a:gd name="T27" fmla="*/ 1136 h 1287"/>
              <a:gd name="T28" fmla="*/ 351 w 1336"/>
              <a:gd name="T29" fmla="*/ 1209 h 1287"/>
              <a:gd name="T30" fmla="*/ 468 w 1336"/>
              <a:gd name="T31" fmla="*/ 1258 h 1287"/>
              <a:gd name="T32" fmla="*/ 600 w 1336"/>
              <a:gd name="T33" fmla="*/ 1282 h 1287"/>
              <a:gd name="T34" fmla="*/ 668 w 1336"/>
              <a:gd name="T35" fmla="*/ 1287 h 1287"/>
              <a:gd name="T36" fmla="*/ 800 w 1336"/>
              <a:gd name="T37" fmla="*/ 1273 h 1287"/>
              <a:gd name="T38" fmla="*/ 926 w 1336"/>
              <a:gd name="T39" fmla="*/ 1234 h 1287"/>
              <a:gd name="T40" fmla="*/ 1043 w 1336"/>
              <a:gd name="T41" fmla="*/ 1175 h 1287"/>
              <a:gd name="T42" fmla="*/ 1141 w 1336"/>
              <a:gd name="T43" fmla="*/ 1097 h 1287"/>
              <a:gd name="T44" fmla="*/ 1224 w 1336"/>
              <a:gd name="T45" fmla="*/ 1000 h 1287"/>
              <a:gd name="T46" fmla="*/ 1282 w 1336"/>
              <a:gd name="T47" fmla="*/ 892 h 1287"/>
              <a:gd name="T48" fmla="*/ 1321 w 1336"/>
              <a:gd name="T49" fmla="*/ 770 h 1287"/>
              <a:gd name="T50" fmla="*/ 1336 w 1336"/>
              <a:gd name="T51" fmla="*/ 644 h 1287"/>
              <a:gd name="T52" fmla="*/ 1331 w 1336"/>
              <a:gd name="T53" fmla="*/ 580 h 1287"/>
              <a:gd name="T54" fmla="*/ 1307 w 1336"/>
              <a:gd name="T55" fmla="*/ 454 h 1287"/>
              <a:gd name="T56" fmla="*/ 1253 w 1336"/>
              <a:gd name="T57" fmla="*/ 337 h 1287"/>
              <a:gd name="T58" fmla="*/ 1185 w 1336"/>
              <a:gd name="T59" fmla="*/ 234 h 1287"/>
              <a:gd name="T60" fmla="*/ 1092 w 1336"/>
              <a:gd name="T61" fmla="*/ 146 h 1287"/>
              <a:gd name="T62" fmla="*/ 985 w 1336"/>
              <a:gd name="T63" fmla="*/ 78 h 1287"/>
              <a:gd name="T64" fmla="*/ 868 w 1336"/>
              <a:gd name="T65" fmla="*/ 29 h 1287"/>
              <a:gd name="T66" fmla="*/ 736 w 1336"/>
              <a:gd name="T67" fmla="*/ 5 h 1287"/>
              <a:gd name="T68" fmla="*/ 668 w 1336"/>
              <a:gd name="T69" fmla="*/ 0 h 1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336" h="1287">
                <a:moveTo>
                  <a:pt x="668" y="0"/>
                </a:moveTo>
                <a:lnTo>
                  <a:pt x="668" y="0"/>
                </a:lnTo>
                <a:lnTo>
                  <a:pt x="600" y="5"/>
                </a:lnTo>
                <a:lnTo>
                  <a:pt x="532" y="15"/>
                </a:lnTo>
                <a:lnTo>
                  <a:pt x="468" y="29"/>
                </a:lnTo>
                <a:lnTo>
                  <a:pt x="410" y="54"/>
                </a:lnTo>
                <a:lnTo>
                  <a:pt x="351" y="78"/>
                </a:lnTo>
                <a:lnTo>
                  <a:pt x="293" y="112"/>
                </a:lnTo>
                <a:lnTo>
                  <a:pt x="244" y="146"/>
                </a:lnTo>
                <a:lnTo>
                  <a:pt x="195" y="190"/>
                </a:lnTo>
                <a:lnTo>
                  <a:pt x="151" y="234"/>
                </a:lnTo>
                <a:lnTo>
                  <a:pt x="112" y="283"/>
                </a:lnTo>
                <a:lnTo>
                  <a:pt x="78" y="337"/>
                </a:lnTo>
                <a:lnTo>
                  <a:pt x="54" y="395"/>
                </a:lnTo>
                <a:lnTo>
                  <a:pt x="30" y="454"/>
                </a:lnTo>
                <a:lnTo>
                  <a:pt x="15" y="512"/>
                </a:lnTo>
                <a:lnTo>
                  <a:pt x="0" y="580"/>
                </a:lnTo>
                <a:lnTo>
                  <a:pt x="0" y="644"/>
                </a:lnTo>
                <a:lnTo>
                  <a:pt x="0" y="644"/>
                </a:lnTo>
                <a:lnTo>
                  <a:pt x="0" y="707"/>
                </a:lnTo>
                <a:lnTo>
                  <a:pt x="15" y="770"/>
                </a:lnTo>
                <a:lnTo>
                  <a:pt x="30" y="834"/>
                </a:lnTo>
                <a:lnTo>
                  <a:pt x="54" y="892"/>
                </a:lnTo>
                <a:lnTo>
                  <a:pt x="78" y="951"/>
                </a:lnTo>
                <a:lnTo>
                  <a:pt x="112" y="1000"/>
                </a:lnTo>
                <a:lnTo>
                  <a:pt x="151" y="1053"/>
                </a:lnTo>
                <a:lnTo>
                  <a:pt x="195" y="1097"/>
                </a:lnTo>
                <a:lnTo>
                  <a:pt x="244" y="1136"/>
                </a:lnTo>
                <a:lnTo>
                  <a:pt x="293" y="1175"/>
                </a:lnTo>
                <a:lnTo>
                  <a:pt x="351" y="1209"/>
                </a:lnTo>
                <a:lnTo>
                  <a:pt x="410" y="1234"/>
                </a:lnTo>
                <a:lnTo>
                  <a:pt x="468" y="1258"/>
                </a:lnTo>
                <a:lnTo>
                  <a:pt x="532" y="1273"/>
                </a:lnTo>
                <a:lnTo>
                  <a:pt x="600" y="1282"/>
                </a:lnTo>
                <a:lnTo>
                  <a:pt x="668" y="1287"/>
                </a:lnTo>
                <a:lnTo>
                  <a:pt x="668" y="1287"/>
                </a:lnTo>
                <a:lnTo>
                  <a:pt x="736" y="1282"/>
                </a:lnTo>
                <a:lnTo>
                  <a:pt x="800" y="1273"/>
                </a:lnTo>
                <a:lnTo>
                  <a:pt x="868" y="1258"/>
                </a:lnTo>
                <a:lnTo>
                  <a:pt x="926" y="1234"/>
                </a:lnTo>
                <a:lnTo>
                  <a:pt x="985" y="1209"/>
                </a:lnTo>
                <a:lnTo>
                  <a:pt x="1043" y="1175"/>
                </a:lnTo>
                <a:lnTo>
                  <a:pt x="1092" y="1136"/>
                </a:lnTo>
                <a:lnTo>
                  <a:pt x="1141" y="1097"/>
                </a:lnTo>
                <a:lnTo>
                  <a:pt x="1185" y="1053"/>
                </a:lnTo>
                <a:lnTo>
                  <a:pt x="1224" y="1000"/>
                </a:lnTo>
                <a:lnTo>
                  <a:pt x="1253" y="951"/>
                </a:lnTo>
                <a:lnTo>
                  <a:pt x="1282" y="892"/>
                </a:lnTo>
                <a:lnTo>
                  <a:pt x="1307" y="834"/>
                </a:lnTo>
                <a:lnTo>
                  <a:pt x="1321" y="770"/>
                </a:lnTo>
                <a:lnTo>
                  <a:pt x="1331" y="707"/>
                </a:lnTo>
                <a:lnTo>
                  <a:pt x="1336" y="644"/>
                </a:lnTo>
                <a:lnTo>
                  <a:pt x="1336" y="644"/>
                </a:lnTo>
                <a:lnTo>
                  <a:pt x="1331" y="580"/>
                </a:lnTo>
                <a:lnTo>
                  <a:pt x="1321" y="512"/>
                </a:lnTo>
                <a:lnTo>
                  <a:pt x="1307" y="454"/>
                </a:lnTo>
                <a:lnTo>
                  <a:pt x="1282" y="395"/>
                </a:lnTo>
                <a:lnTo>
                  <a:pt x="1253" y="337"/>
                </a:lnTo>
                <a:lnTo>
                  <a:pt x="1224" y="283"/>
                </a:lnTo>
                <a:lnTo>
                  <a:pt x="1185" y="234"/>
                </a:lnTo>
                <a:lnTo>
                  <a:pt x="1141" y="190"/>
                </a:lnTo>
                <a:lnTo>
                  <a:pt x="1092" y="146"/>
                </a:lnTo>
                <a:lnTo>
                  <a:pt x="1043" y="112"/>
                </a:lnTo>
                <a:lnTo>
                  <a:pt x="985" y="78"/>
                </a:lnTo>
                <a:lnTo>
                  <a:pt x="926" y="54"/>
                </a:lnTo>
                <a:lnTo>
                  <a:pt x="868" y="29"/>
                </a:lnTo>
                <a:lnTo>
                  <a:pt x="800" y="15"/>
                </a:lnTo>
                <a:lnTo>
                  <a:pt x="736" y="5"/>
                </a:lnTo>
                <a:lnTo>
                  <a:pt x="668" y="0"/>
                </a:lnTo>
                <a:lnTo>
                  <a:pt x="668" y="0"/>
                </a:lnTo>
                <a:close/>
              </a:path>
            </a:pathLst>
          </a:custGeom>
          <a:solidFill>
            <a:srgbClr val="FDDA1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6" name="Freeform 33"/>
          <p:cNvSpPr>
            <a:spLocks/>
          </p:cNvSpPr>
          <p:nvPr/>
        </p:nvSpPr>
        <p:spPr bwMode="auto">
          <a:xfrm>
            <a:off x="6256338" y="2670176"/>
            <a:ext cx="2043112" cy="1951038"/>
          </a:xfrm>
          <a:custGeom>
            <a:avLst/>
            <a:gdLst>
              <a:gd name="T0" fmla="*/ 643 w 1287"/>
              <a:gd name="T1" fmla="*/ 0 h 1229"/>
              <a:gd name="T2" fmla="*/ 512 w 1287"/>
              <a:gd name="T3" fmla="*/ 10 h 1229"/>
              <a:gd name="T4" fmla="*/ 395 w 1287"/>
              <a:gd name="T5" fmla="*/ 49 h 1229"/>
              <a:gd name="T6" fmla="*/ 283 w 1287"/>
              <a:gd name="T7" fmla="*/ 103 h 1229"/>
              <a:gd name="T8" fmla="*/ 190 w 1287"/>
              <a:gd name="T9" fmla="*/ 181 h 1229"/>
              <a:gd name="T10" fmla="*/ 107 w 1287"/>
              <a:gd name="T11" fmla="*/ 268 h 1229"/>
              <a:gd name="T12" fmla="*/ 49 w 1287"/>
              <a:gd name="T13" fmla="*/ 376 h 1229"/>
              <a:gd name="T14" fmla="*/ 10 w 1287"/>
              <a:gd name="T15" fmla="*/ 493 h 1229"/>
              <a:gd name="T16" fmla="*/ 0 w 1287"/>
              <a:gd name="T17" fmla="*/ 615 h 1229"/>
              <a:gd name="T18" fmla="*/ 0 w 1287"/>
              <a:gd name="T19" fmla="*/ 678 h 1229"/>
              <a:gd name="T20" fmla="*/ 29 w 1287"/>
              <a:gd name="T21" fmla="*/ 795 h 1229"/>
              <a:gd name="T22" fmla="*/ 78 w 1287"/>
              <a:gd name="T23" fmla="*/ 907 h 1229"/>
              <a:gd name="T24" fmla="*/ 146 w 1287"/>
              <a:gd name="T25" fmla="*/ 1005 h 1229"/>
              <a:gd name="T26" fmla="*/ 234 w 1287"/>
              <a:gd name="T27" fmla="*/ 1087 h 1229"/>
              <a:gd name="T28" fmla="*/ 336 w 1287"/>
              <a:gd name="T29" fmla="*/ 1156 h 1229"/>
              <a:gd name="T30" fmla="*/ 453 w 1287"/>
              <a:gd name="T31" fmla="*/ 1204 h 1229"/>
              <a:gd name="T32" fmla="*/ 580 w 1287"/>
              <a:gd name="T33" fmla="*/ 1229 h 1229"/>
              <a:gd name="T34" fmla="*/ 643 w 1287"/>
              <a:gd name="T35" fmla="*/ 1229 h 1229"/>
              <a:gd name="T36" fmla="*/ 775 w 1287"/>
              <a:gd name="T37" fmla="*/ 1219 h 1229"/>
              <a:gd name="T38" fmla="*/ 892 w 1287"/>
              <a:gd name="T39" fmla="*/ 1180 h 1229"/>
              <a:gd name="T40" fmla="*/ 1004 w 1287"/>
              <a:gd name="T41" fmla="*/ 1126 h 1229"/>
              <a:gd name="T42" fmla="*/ 1102 w 1287"/>
              <a:gd name="T43" fmla="*/ 1048 h 1229"/>
              <a:gd name="T44" fmla="*/ 1180 w 1287"/>
              <a:gd name="T45" fmla="*/ 956 h 1229"/>
              <a:gd name="T46" fmla="*/ 1238 w 1287"/>
              <a:gd name="T47" fmla="*/ 853 h 1229"/>
              <a:gd name="T48" fmla="*/ 1277 w 1287"/>
              <a:gd name="T49" fmla="*/ 736 h 1229"/>
              <a:gd name="T50" fmla="*/ 1287 w 1287"/>
              <a:gd name="T51" fmla="*/ 615 h 1229"/>
              <a:gd name="T52" fmla="*/ 1287 w 1287"/>
              <a:gd name="T53" fmla="*/ 551 h 1229"/>
              <a:gd name="T54" fmla="*/ 1257 w 1287"/>
              <a:gd name="T55" fmla="*/ 429 h 1229"/>
              <a:gd name="T56" fmla="*/ 1209 w 1287"/>
              <a:gd name="T57" fmla="*/ 322 h 1229"/>
              <a:gd name="T58" fmla="*/ 1141 w 1287"/>
              <a:gd name="T59" fmla="*/ 225 h 1229"/>
              <a:gd name="T60" fmla="*/ 1053 w 1287"/>
              <a:gd name="T61" fmla="*/ 142 h 1229"/>
              <a:gd name="T62" fmla="*/ 950 w 1287"/>
              <a:gd name="T63" fmla="*/ 73 h 1229"/>
              <a:gd name="T64" fmla="*/ 833 w 1287"/>
              <a:gd name="T65" fmla="*/ 25 h 1229"/>
              <a:gd name="T66" fmla="*/ 712 w 1287"/>
              <a:gd name="T67" fmla="*/ 0 h 1229"/>
              <a:gd name="T68" fmla="*/ 643 w 1287"/>
              <a:gd name="T69" fmla="*/ 0 h 1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87" h="1229">
                <a:moveTo>
                  <a:pt x="643" y="0"/>
                </a:moveTo>
                <a:lnTo>
                  <a:pt x="643" y="0"/>
                </a:lnTo>
                <a:lnTo>
                  <a:pt x="580" y="0"/>
                </a:lnTo>
                <a:lnTo>
                  <a:pt x="512" y="10"/>
                </a:lnTo>
                <a:lnTo>
                  <a:pt x="453" y="25"/>
                </a:lnTo>
                <a:lnTo>
                  <a:pt x="395" y="49"/>
                </a:lnTo>
                <a:lnTo>
                  <a:pt x="336" y="73"/>
                </a:lnTo>
                <a:lnTo>
                  <a:pt x="283" y="103"/>
                </a:lnTo>
                <a:lnTo>
                  <a:pt x="234" y="142"/>
                </a:lnTo>
                <a:lnTo>
                  <a:pt x="190" y="181"/>
                </a:lnTo>
                <a:lnTo>
                  <a:pt x="146" y="225"/>
                </a:lnTo>
                <a:lnTo>
                  <a:pt x="107" y="268"/>
                </a:lnTo>
                <a:lnTo>
                  <a:pt x="78" y="322"/>
                </a:lnTo>
                <a:lnTo>
                  <a:pt x="49" y="376"/>
                </a:lnTo>
                <a:lnTo>
                  <a:pt x="29" y="429"/>
                </a:lnTo>
                <a:lnTo>
                  <a:pt x="10" y="493"/>
                </a:lnTo>
                <a:lnTo>
                  <a:pt x="0" y="551"/>
                </a:lnTo>
                <a:lnTo>
                  <a:pt x="0" y="615"/>
                </a:lnTo>
                <a:lnTo>
                  <a:pt x="0" y="615"/>
                </a:lnTo>
                <a:lnTo>
                  <a:pt x="0" y="678"/>
                </a:lnTo>
                <a:lnTo>
                  <a:pt x="10" y="736"/>
                </a:lnTo>
                <a:lnTo>
                  <a:pt x="29" y="795"/>
                </a:lnTo>
                <a:lnTo>
                  <a:pt x="49" y="853"/>
                </a:lnTo>
                <a:lnTo>
                  <a:pt x="78" y="907"/>
                </a:lnTo>
                <a:lnTo>
                  <a:pt x="107" y="956"/>
                </a:lnTo>
                <a:lnTo>
                  <a:pt x="146" y="1005"/>
                </a:lnTo>
                <a:lnTo>
                  <a:pt x="190" y="1048"/>
                </a:lnTo>
                <a:lnTo>
                  <a:pt x="234" y="1087"/>
                </a:lnTo>
                <a:lnTo>
                  <a:pt x="283" y="1126"/>
                </a:lnTo>
                <a:lnTo>
                  <a:pt x="336" y="1156"/>
                </a:lnTo>
                <a:lnTo>
                  <a:pt x="395" y="1180"/>
                </a:lnTo>
                <a:lnTo>
                  <a:pt x="453" y="1204"/>
                </a:lnTo>
                <a:lnTo>
                  <a:pt x="512" y="1219"/>
                </a:lnTo>
                <a:lnTo>
                  <a:pt x="580" y="1229"/>
                </a:lnTo>
                <a:lnTo>
                  <a:pt x="643" y="1229"/>
                </a:lnTo>
                <a:lnTo>
                  <a:pt x="643" y="1229"/>
                </a:lnTo>
                <a:lnTo>
                  <a:pt x="712" y="1229"/>
                </a:lnTo>
                <a:lnTo>
                  <a:pt x="775" y="1219"/>
                </a:lnTo>
                <a:lnTo>
                  <a:pt x="833" y="1204"/>
                </a:lnTo>
                <a:lnTo>
                  <a:pt x="892" y="1180"/>
                </a:lnTo>
                <a:lnTo>
                  <a:pt x="950" y="1156"/>
                </a:lnTo>
                <a:lnTo>
                  <a:pt x="1004" y="1126"/>
                </a:lnTo>
                <a:lnTo>
                  <a:pt x="1053" y="1087"/>
                </a:lnTo>
                <a:lnTo>
                  <a:pt x="1102" y="1048"/>
                </a:lnTo>
                <a:lnTo>
                  <a:pt x="1141" y="1005"/>
                </a:lnTo>
                <a:lnTo>
                  <a:pt x="1180" y="956"/>
                </a:lnTo>
                <a:lnTo>
                  <a:pt x="1209" y="907"/>
                </a:lnTo>
                <a:lnTo>
                  <a:pt x="1238" y="853"/>
                </a:lnTo>
                <a:lnTo>
                  <a:pt x="1257" y="795"/>
                </a:lnTo>
                <a:lnTo>
                  <a:pt x="1277" y="736"/>
                </a:lnTo>
                <a:lnTo>
                  <a:pt x="1287" y="678"/>
                </a:lnTo>
                <a:lnTo>
                  <a:pt x="1287" y="615"/>
                </a:lnTo>
                <a:lnTo>
                  <a:pt x="1287" y="615"/>
                </a:lnTo>
                <a:lnTo>
                  <a:pt x="1287" y="551"/>
                </a:lnTo>
                <a:lnTo>
                  <a:pt x="1277" y="493"/>
                </a:lnTo>
                <a:lnTo>
                  <a:pt x="1257" y="429"/>
                </a:lnTo>
                <a:lnTo>
                  <a:pt x="1238" y="376"/>
                </a:lnTo>
                <a:lnTo>
                  <a:pt x="1209" y="322"/>
                </a:lnTo>
                <a:lnTo>
                  <a:pt x="1180" y="268"/>
                </a:lnTo>
                <a:lnTo>
                  <a:pt x="1141" y="225"/>
                </a:lnTo>
                <a:lnTo>
                  <a:pt x="1102" y="181"/>
                </a:lnTo>
                <a:lnTo>
                  <a:pt x="1053" y="142"/>
                </a:lnTo>
                <a:lnTo>
                  <a:pt x="1004" y="103"/>
                </a:lnTo>
                <a:lnTo>
                  <a:pt x="950" y="73"/>
                </a:lnTo>
                <a:lnTo>
                  <a:pt x="892" y="49"/>
                </a:lnTo>
                <a:lnTo>
                  <a:pt x="833" y="25"/>
                </a:lnTo>
                <a:lnTo>
                  <a:pt x="775" y="10"/>
                </a:lnTo>
                <a:lnTo>
                  <a:pt x="712" y="0"/>
                </a:lnTo>
                <a:lnTo>
                  <a:pt x="643" y="0"/>
                </a:lnTo>
                <a:lnTo>
                  <a:pt x="643" y="0"/>
                </a:lnTo>
                <a:close/>
              </a:path>
            </a:pathLst>
          </a:custGeom>
          <a:solidFill>
            <a:srgbClr val="FDDC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Freeform 34"/>
          <p:cNvSpPr>
            <a:spLocks/>
          </p:cNvSpPr>
          <p:nvPr/>
        </p:nvSpPr>
        <p:spPr bwMode="auto">
          <a:xfrm>
            <a:off x="6280150" y="2717801"/>
            <a:ext cx="1971675" cy="1871663"/>
          </a:xfrm>
          <a:custGeom>
            <a:avLst/>
            <a:gdLst>
              <a:gd name="T0" fmla="*/ 619 w 1242"/>
              <a:gd name="T1" fmla="*/ 0 h 1179"/>
              <a:gd name="T2" fmla="*/ 497 w 1242"/>
              <a:gd name="T3" fmla="*/ 9 h 1179"/>
              <a:gd name="T4" fmla="*/ 380 w 1242"/>
              <a:gd name="T5" fmla="*/ 48 h 1179"/>
              <a:gd name="T6" fmla="*/ 273 w 1242"/>
              <a:gd name="T7" fmla="*/ 102 h 1179"/>
              <a:gd name="T8" fmla="*/ 180 w 1242"/>
              <a:gd name="T9" fmla="*/ 175 h 1179"/>
              <a:gd name="T10" fmla="*/ 107 w 1242"/>
              <a:gd name="T11" fmla="*/ 258 h 1179"/>
              <a:gd name="T12" fmla="*/ 48 w 1242"/>
              <a:gd name="T13" fmla="*/ 360 h 1179"/>
              <a:gd name="T14" fmla="*/ 9 w 1242"/>
              <a:gd name="T15" fmla="*/ 472 h 1179"/>
              <a:gd name="T16" fmla="*/ 0 w 1242"/>
              <a:gd name="T17" fmla="*/ 589 h 1179"/>
              <a:gd name="T18" fmla="*/ 0 w 1242"/>
              <a:gd name="T19" fmla="*/ 648 h 1179"/>
              <a:gd name="T20" fmla="*/ 24 w 1242"/>
              <a:gd name="T21" fmla="*/ 765 h 1179"/>
              <a:gd name="T22" fmla="*/ 73 w 1242"/>
              <a:gd name="T23" fmla="*/ 872 h 1179"/>
              <a:gd name="T24" fmla="*/ 141 w 1242"/>
              <a:gd name="T25" fmla="*/ 965 h 1179"/>
              <a:gd name="T26" fmla="*/ 224 w 1242"/>
              <a:gd name="T27" fmla="*/ 1043 h 1179"/>
              <a:gd name="T28" fmla="*/ 326 w 1242"/>
              <a:gd name="T29" fmla="*/ 1106 h 1179"/>
              <a:gd name="T30" fmla="*/ 433 w 1242"/>
              <a:gd name="T31" fmla="*/ 1150 h 1179"/>
              <a:gd name="T32" fmla="*/ 555 w 1242"/>
              <a:gd name="T33" fmla="*/ 1174 h 1179"/>
              <a:gd name="T34" fmla="*/ 619 w 1242"/>
              <a:gd name="T35" fmla="*/ 1179 h 1179"/>
              <a:gd name="T36" fmla="*/ 745 w 1242"/>
              <a:gd name="T37" fmla="*/ 1165 h 1179"/>
              <a:gd name="T38" fmla="*/ 862 w 1242"/>
              <a:gd name="T39" fmla="*/ 1131 h 1179"/>
              <a:gd name="T40" fmla="*/ 965 w 1242"/>
              <a:gd name="T41" fmla="*/ 1077 h 1179"/>
              <a:gd name="T42" fmla="*/ 1057 w 1242"/>
              <a:gd name="T43" fmla="*/ 1004 h 1179"/>
              <a:gd name="T44" fmla="*/ 1135 w 1242"/>
              <a:gd name="T45" fmla="*/ 916 h 1179"/>
              <a:gd name="T46" fmla="*/ 1194 w 1242"/>
              <a:gd name="T47" fmla="*/ 819 h 1179"/>
              <a:gd name="T48" fmla="*/ 1228 w 1242"/>
              <a:gd name="T49" fmla="*/ 706 h 1179"/>
              <a:gd name="T50" fmla="*/ 1242 w 1242"/>
              <a:gd name="T51" fmla="*/ 589 h 1179"/>
              <a:gd name="T52" fmla="*/ 1238 w 1242"/>
              <a:gd name="T53" fmla="*/ 531 h 1179"/>
              <a:gd name="T54" fmla="*/ 1213 w 1242"/>
              <a:gd name="T55" fmla="*/ 414 h 1179"/>
              <a:gd name="T56" fmla="*/ 1165 w 1242"/>
              <a:gd name="T57" fmla="*/ 307 h 1179"/>
              <a:gd name="T58" fmla="*/ 1101 w 1242"/>
              <a:gd name="T59" fmla="*/ 214 h 1179"/>
              <a:gd name="T60" fmla="*/ 1013 w 1242"/>
              <a:gd name="T61" fmla="*/ 136 h 1179"/>
              <a:gd name="T62" fmla="*/ 916 w 1242"/>
              <a:gd name="T63" fmla="*/ 73 h 1179"/>
              <a:gd name="T64" fmla="*/ 804 w 1242"/>
              <a:gd name="T65" fmla="*/ 24 h 1179"/>
              <a:gd name="T66" fmla="*/ 682 w 1242"/>
              <a:gd name="T67" fmla="*/ 4 h 1179"/>
              <a:gd name="T68" fmla="*/ 619 w 1242"/>
              <a:gd name="T69" fmla="*/ 0 h 1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42" h="1179">
                <a:moveTo>
                  <a:pt x="619" y="0"/>
                </a:moveTo>
                <a:lnTo>
                  <a:pt x="619" y="0"/>
                </a:lnTo>
                <a:lnTo>
                  <a:pt x="555" y="4"/>
                </a:lnTo>
                <a:lnTo>
                  <a:pt x="497" y="9"/>
                </a:lnTo>
                <a:lnTo>
                  <a:pt x="433" y="24"/>
                </a:lnTo>
                <a:lnTo>
                  <a:pt x="380" y="48"/>
                </a:lnTo>
                <a:lnTo>
                  <a:pt x="326" y="73"/>
                </a:lnTo>
                <a:lnTo>
                  <a:pt x="273" y="102"/>
                </a:lnTo>
                <a:lnTo>
                  <a:pt x="224" y="136"/>
                </a:lnTo>
                <a:lnTo>
                  <a:pt x="180" y="175"/>
                </a:lnTo>
                <a:lnTo>
                  <a:pt x="141" y="214"/>
                </a:lnTo>
                <a:lnTo>
                  <a:pt x="107" y="258"/>
                </a:lnTo>
                <a:lnTo>
                  <a:pt x="73" y="307"/>
                </a:lnTo>
                <a:lnTo>
                  <a:pt x="48" y="360"/>
                </a:lnTo>
                <a:lnTo>
                  <a:pt x="24" y="414"/>
                </a:lnTo>
                <a:lnTo>
                  <a:pt x="9" y="472"/>
                </a:lnTo>
                <a:lnTo>
                  <a:pt x="0" y="531"/>
                </a:lnTo>
                <a:lnTo>
                  <a:pt x="0" y="589"/>
                </a:lnTo>
                <a:lnTo>
                  <a:pt x="0" y="589"/>
                </a:lnTo>
                <a:lnTo>
                  <a:pt x="0" y="648"/>
                </a:lnTo>
                <a:lnTo>
                  <a:pt x="9" y="706"/>
                </a:lnTo>
                <a:lnTo>
                  <a:pt x="24" y="765"/>
                </a:lnTo>
                <a:lnTo>
                  <a:pt x="48" y="819"/>
                </a:lnTo>
                <a:lnTo>
                  <a:pt x="73" y="872"/>
                </a:lnTo>
                <a:lnTo>
                  <a:pt x="107" y="916"/>
                </a:lnTo>
                <a:lnTo>
                  <a:pt x="141" y="965"/>
                </a:lnTo>
                <a:lnTo>
                  <a:pt x="180" y="1004"/>
                </a:lnTo>
                <a:lnTo>
                  <a:pt x="224" y="1043"/>
                </a:lnTo>
                <a:lnTo>
                  <a:pt x="273" y="1077"/>
                </a:lnTo>
                <a:lnTo>
                  <a:pt x="326" y="1106"/>
                </a:lnTo>
                <a:lnTo>
                  <a:pt x="380" y="1131"/>
                </a:lnTo>
                <a:lnTo>
                  <a:pt x="433" y="1150"/>
                </a:lnTo>
                <a:lnTo>
                  <a:pt x="497" y="1165"/>
                </a:lnTo>
                <a:lnTo>
                  <a:pt x="555" y="1174"/>
                </a:lnTo>
                <a:lnTo>
                  <a:pt x="619" y="1179"/>
                </a:lnTo>
                <a:lnTo>
                  <a:pt x="619" y="1179"/>
                </a:lnTo>
                <a:lnTo>
                  <a:pt x="682" y="1174"/>
                </a:lnTo>
                <a:lnTo>
                  <a:pt x="745" y="1165"/>
                </a:lnTo>
                <a:lnTo>
                  <a:pt x="804" y="1150"/>
                </a:lnTo>
                <a:lnTo>
                  <a:pt x="862" y="1131"/>
                </a:lnTo>
                <a:lnTo>
                  <a:pt x="916" y="1106"/>
                </a:lnTo>
                <a:lnTo>
                  <a:pt x="965" y="1077"/>
                </a:lnTo>
                <a:lnTo>
                  <a:pt x="1013" y="1043"/>
                </a:lnTo>
                <a:lnTo>
                  <a:pt x="1057" y="1004"/>
                </a:lnTo>
                <a:lnTo>
                  <a:pt x="1101" y="965"/>
                </a:lnTo>
                <a:lnTo>
                  <a:pt x="1135" y="916"/>
                </a:lnTo>
                <a:lnTo>
                  <a:pt x="1165" y="872"/>
                </a:lnTo>
                <a:lnTo>
                  <a:pt x="1194" y="819"/>
                </a:lnTo>
                <a:lnTo>
                  <a:pt x="1213" y="765"/>
                </a:lnTo>
                <a:lnTo>
                  <a:pt x="1228" y="706"/>
                </a:lnTo>
                <a:lnTo>
                  <a:pt x="1238" y="648"/>
                </a:lnTo>
                <a:lnTo>
                  <a:pt x="1242" y="589"/>
                </a:lnTo>
                <a:lnTo>
                  <a:pt x="1242" y="589"/>
                </a:lnTo>
                <a:lnTo>
                  <a:pt x="1238" y="531"/>
                </a:lnTo>
                <a:lnTo>
                  <a:pt x="1228" y="472"/>
                </a:lnTo>
                <a:lnTo>
                  <a:pt x="1213" y="414"/>
                </a:lnTo>
                <a:lnTo>
                  <a:pt x="1194" y="360"/>
                </a:lnTo>
                <a:lnTo>
                  <a:pt x="1165" y="307"/>
                </a:lnTo>
                <a:lnTo>
                  <a:pt x="1135" y="258"/>
                </a:lnTo>
                <a:lnTo>
                  <a:pt x="1101" y="214"/>
                </a:lnTo>
                <a:lnTo>
                  <a:pt x="1057" y="175"/>
                </a:lnTo>
                <a:lnTo>
                  <a:pt x="1013" y="136"/>
                </a:lnTo>
                <a:lnTo>
                  <a:pt x="965" y="102"/>
                </a:lnTo>
                <a:lnTo>
                  <a:pt x="916" y="73"/>
                </a:lnTo>
                <a:lnTo>
                  <a:pt x="862" y="48"/>
                </a:lnTo>
                <a:lnTo>
                  <a:pt x="804" y="24"/>
                </a:lnTo>
                <a:lnTo>
                  <a:pt x="745" y="9"/>
                </a:lnTo>
                <a:lnTo>
                  <a:pt x="682" y="4"/>
                </a:lnTo>
                <a:lnTo>
                  <a:pt x="619" y="0"/>
                </a:lnTo>
                <a:lnTo>
                  <a:pt x="619" y="0"/>
                </a:lnTo>
                <a:close/>
              </a:path>
            </a:pathLst>
          </a:custGeom>
          <a:solidFill>
            <a:srgbClr val="FED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Freeform 35"/>
          <p:cNvSpPr>
            <a:spLocks/>
          </p:cNvSpPr>
          <p:nvPr/>
        </p:nvSpPr>
        <p:spPr bwMode="auto">
          <a:xfrm>
            <a:off x="6302375" y="2763838"/>
            <a:ext cx="1895475" cy="1795463"/>
          </a:xfrm>
          <a:custGeom>
            <a:avLst/>
            <a:gdLst>
              <a:gd name="T0" fmla="*/ 595 w 1194"/>
              <a:gd name="T1" fmla="*/ 0 h 1131"/>
              <a:gd name="T2" fmla="*/ 478 w 1194"/>
              <a:gd name="T3" fmla="*/ 14 h 1131"/>
              <a:gd name="T4" fmla="*/ 366 w 1194"/>
              <a:gd name="T5" fmla="*/ 44 h 1131"/>
              <a:gd name="T6" fmla="*/ 263 w 1194"/>
              <a:gd name="T7" fmla="*/ 97 h 1131"/>
              <a:gd name="T8" fmla="*/ 176 w 1194"/>
              <a:gd name="T9" fmla="*/ 166 h 1131"/>
              <a:gd name="T10" fmla="*/ 103 w 1194"/>
              <a:gd name="T11" fmla="*/ 248 h 1131"/>
              <a:gd name="T12" fmla="*/ 44 w 1194"/>
              <a:gd name="T13" fmla="*/ 346 h 1131"/>
              <a:gd name="T14" fmla="*/ 10 w 1194"/>
              <a:gd name="T15" fmla="*/ 453 h 1131"/>
              <a:gd name="T16" fmla="*/ 0 w 1194"/>
              <a:gd name="T17" fmla="*/ 565 h 1131"/>
              <a:gd name="T18" fmla="*/ 0 w 1194"/>
              <a:gd name="T19" fmla="*/ 624 h 1131"/>
              <a:gd name="T20" fmla="*/ 25 w 1194"/>
              <a:gd name="T21" fmla="*/ 731 h 1131"/>
              <a:gd name="T22" fmla="*/ 73 w 1194"/>
              <a:gd name="T23" fmla="*/ 833 h 1131"/>
              <a:gd name="T24" fmla="*/ 137 w 1194"/>
              <a:gd name="T25" fmla="*/ 921 h 1131"/>
              <a:gd name="T26" fmla="*/ 215 w 1194"/>
              <a:gd name="T27" fmla="*/ 999 h 1131"/>
              <a:gd name="T28" fmla="*/ 312 w 1194"/>
              <a:gd name="T29" fmla="*/ 1063 h 1131"/>
              <a:gd name="T30" fmla="*/ 419 w 1194"/>
              <a:gd name="T31" fmla="*/ 1102 h 1131"/>
              <a:gd name="T32" fmla="*/ 536 w 1194"/>
              <a:gd name="T33" fmla="*/ 1126 h 1131"/>
              <a:gd name="T34" fmla="*/ 595 w 1194"/>
              <a:gd name="T35" fmla="*/ 1131 h 1131"/>
              <a:gd name="T36" fmla="*/ 717 w 1194"/>
              <a:gd name="T37" fmla="*/ 1116 h 1131"/>
              <a:gd name="T38" fmla="*/ 829 w 1194"/>
              <a:gd name="T39" fmla="*/ 1082 h 1131"/>
              <a:gd name="T40" fmla="*/ 931 w 1194"/>
              <a:gd name="T41" fmla="*/ 1033 h 1131"/>
              <a:gd name="T42" fmla="*/ 1019 w 1194"/>
              <a:gd name="T43" fmla="*/ 965 h 1131"/>
              <a:gd name="T44" fmla="*/ 1092 w 1194"/>
              <a:gd name="T45" fmla="*/ 882 h 1131"/>
              <a:gd name="T46" fmla="*/ 1146 w 1194"/>
              <a:gd name="T47" fmla="*/ 785 h 1131"/>
              <a:gd name="T48" fmla="*/ 1180 w 1194"/>
              <a:gd name="T49" fmla="*/ 677 h 1131"/>
              <a:gd name="T50" fmla="*/ 1194 w 1194"/>
              <a:gd name="T51" fmla="*/ 565 h 1131"/>
              <a:gd name="T52" fmla="*/ 1189 w 1194"/>
              <a:gd name="T53" fmla="*/ 507 h 1131"/>
              <a:gd name="T54" fmla="*/ 1165 w 1194"/>
              <a:gd name="T55" fmla="*/ 400 h 1131"/>
              <a:gd name="T56" fmla="*/ 1121 w 1194"/>
              <a:gd name="T57" fmla="*/ 297 h 1131"/>
              <a:gd name="T58" fmla="*/ 1058 w 1194"/>
              <a:gd name="T59" fmla="*/ 209 h 1131"/>
              <a:gd name="T60" fmla="*/ 975 w 1194"/>
              <a:gd name="T61" fmla="*/ 131 h 1131"/>
              <a:gd name="T62" fmla="*/ 882 w 1194"/>
              <a:gd name="T63" fmla="*/ 68 h 1131"/>
              <a:gd name="T64" fmla="*/ 775 w 1194"/>
              <a:gd name="T65" fmla="*/ 29 h 1131"/>
              <a:gd name="T66" fmla="*/ 658 w 1194"/>
              <a:gd name="T67" fmla="*/ 5 h 1131"/>
              <a:gd name="T68" fmla="*/ 595 w 1194"/>
              <a:gd name="T69" fmla="*/ 0 h 1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94" h="1131">
                <a:moveTo>
                  <a:pt x="595" y="0"/>
                </a:moveTo>
                <a:lnTo>
                  <a:pt x="595" y="0"/>
                </a:lnTo>
                <a:lnTo>
                  <a:pt x="536" y="5"/>
                </a:lnTo>
                <a:lnTo>
                  <a:pt x="478" y="14"/>
                </a:lnTo>
                <a:lnTo>
                  <a:pt x="419" y="29"/>
                </a:lnTo>
                <a:lnTo>
                  <a:pt x="366" y="44"/>
                </a:lnTo>
                <a:lnTo>
                  <a:pt x="312" y="68"/>
                </a:lnTo>
                <a:lnTo>
                  <a:pt x="263" y="97"/>
                </a:lnTo>
                <a:lnTo>
                  <a:pt x="215" y="131"/>
                </a:lnTo>
                <a:lnTo>
                  <a:pt x="176" y="166"/>
                </a:lnTo>
                <a:lnTo>
                  <a:pt x="137" y="209"/>
                </a:lnTo>
                <a:lnTo>
                  <a:pt x="103" y="248"/>
                </a:lnTo>
                <a:lnTo>
                  <a:pt x="73" y="297"/>
                </a:lnTo>
                <a:lnTo>
                  <a:pt x="44" y="346"/>
                </a:lnTo>
                <a:lnTo>
                  <a:pt x="25" y="400"/>
                </a:lnTo>
                <a:lnTo>
                  <a:pt x="10" y="453"/>
                </a:lnTo>
                <a:lnTo>
                  <a:pt x="0" y="507"/>
                </a:lnTo>
                <a:lnTo>
                  <a:pt x="0" y="565"/>
                </a:lnTo>
                <a:lnTo>
                  <a:pt x="0" y="565"/>
                </a:lnTo>
                <a:lnTo>
                  <a:pt x="0" y="624"/>
                </a:lnTo>
                <a:lnTo>
                  <a:pt x="10" y="677"/>
                </a:lnTo>
                <a:lnTo>
                  <a:pt x="25" y="731"/>
                </a:lnTo>
                <a:lnTo>
                  <a:pt x="44" y="785"/>
                </a:lnTo>
                <a:lnTo>
                  <a:pt x="73" y="833"/>
                </a:lnTo>
                <a:lnTo>
                  <a:pt x="103" y="882"/>
                </a:lnTo>
                <a:lnTo>
                  <a:pt x="137" y="921"/>
                </a:lnTo>
                <a:lnTo>
                  <a:pt x="176" y="965"/>
                </a:lnTo>
                <a:lnTo>
                  <a:pt x="215" y="999"/>
                </a:lnTo>
                <a:lnTo>
                  <a:pt x="263" y="1033"/>
                </a:lnTo>
                <a:lnTo>
                  <a:pt x="312" y="1063"/>
                </a:lnTo>
                <a:lnTo>
                  <a:pt x="366" y="1082"/>
                </a:lnTo>
                <a:lnTo>
                  <a:pt x="419" y="1102"/>
                </a:lnTo>
                <a:lnTo>
                  <a:pt x="478" y="1116"/>
                </a:lnTo>
                <a:lnTo>
                  <a:pt x="536" y="1126"/>
                </a:lnTo>
                <a:lnTo>
                  <a:pt x="595" y="1131"/>
                </a:lnTo>
                <a:lnTo>
                  <a:pt x="595" y="1131"/>
                </a:lnTo>
                <a:lnTo>
                  <a:pt x="658" y="1126"/>
                </a:lnTo>
                <a:lnTo>
                  <a:pt x="717" y="1116"/>
                </a:lnTo>
                <a:lnTo>
                  <a:pt x="775" y="1102"/>
                </a:lnTo>
                <a:lnTo>
                  <a:pt x="829" y="1082"/>
                </a:lnTo>
                <a:lnTo>
                  <a:pt x="882" y="1063"/>
                </a:lnTo>
                <a:lnTo>
                  <a:pt x="931" y="1033"/>
                </a:lnTo>
                <a:lnTo>
                  <a:pt x="975" y="999"/>
                </a:lnTo>
                <a:lnTo>
                  <a:pt x="1019" y="965"/>
                </a:lnTo>
                <a:lnTo>
                  <a:pt x="1058" y="921"/>
                </a:lnTo>
                <a:lnTo>
                  <a:pt x="1092" y="882"/>
                </a:lnTo>
                <a:lnTo>
                  <a:pt x="1121" y="833"/>
                </a:lnTo>
                <a:lnTo>
                  <a:pt x="1146" y="785"/>
                </a:lnTo>
                <a:lnTo>
                  <a:pt x="1165" y="731"/>
                </a:lnTo>
                <a:lnTo>
                  <a:pt x="1180" y="677"/>
                </a:lnTo>
                <a:lnTo>
                  <a:pt x="1189" y="624"/>
                </a:lnTo>
                <a:lnTo>
                  <a:pt x="1194" y="565"/>
                </a:lnTo>
                <a:lnTo>
                  <a:pt x="1194" y="565"/>
                </a:lnTo>
                <a:lnTo>
                  <a:pt x="1189" y="507"/>
                </a:lnTo>
                <a:lnTo>
                  <a:pt x="1180" y="453"/>
                </a:lnTo>
                <a:lnTo>
                  <a:pt x="1165" y="400"/>
                </a:lnTo>
                <a:lnTo>
                  <a:pt x="1146" y="346"/>
                </a:lnTo>
                <a:lnTo>
                  <a:pt x="1121" y="297"/>
                </a:lnTo>
                <a:lnTo>
                  <a:pt x="1092" y="248"/>
                </a:lnTo>
                <a:lnTo>
                  <a:pt x="1058" y="209"/>
                </a:lnTo>
                <a:lnTo>
                  <a:pt x="1019" y="166"/>
                </a:lnTo>
                <a:lnTo>
                  <a:pt x="975" y="131"/>
                </a:lnTo>
                <a:lnTo>
                  <a:pt x="931" y="97"/>
                </a:lnTo>
                <a:lnTo>
                  <a:pt x="882" y="68"/>
                </a:lnTo>
                <a:lnTo>
                  <a:pt x="829" y="44"/>
                </a:lnTo>
                <a:lnTo>
                  <a:pt x="775" y="29"/>
                </a:lnTo>
                <a:lnTo>
                  <a:pt x="717" y="14"/>
                </a:lnTo>
                <a:lnTo>
                  <a:pt x="658" y="5"/>
                </a:lnTo>
                <a:lnTo>
                  <a:pt x="595" y="0"/>
                </a:lnTo>
                <a:lnTo>
                  <a:pt x="595" y="0"/>
                </a:lnTo>
                <a:close/>
              </a:path>
            </a:pathLst>
          </a:custGeom>
          <a:solidFill>
            <a:srgbClr val="FBDE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9" name="Freeform 36"/>
          <p:cNvSpPr>
            <a:spLocks/>
          </p:cNvSpPr>
          <p:nvPr/>
        </p:nvSpPr>
        <p:spPr bwMode="auto">
          <a:xfrm>
            <a:off x="6326188" y="2817813"/>
            <a:ext cx="1817687" cy="1701800"/>
          </a:xfrm>
          <a:custGeom>
            <a:avLst/>
            <a:gdLst>
              <a:gd name="T0" fmla="*/ 575 w 1145"/>
              <a:gd name="T1" fmla="*/ 0 h 1072"/>
              <a:gd name="T2" fmla="*/ 458 w 1145"/>
              <a:gd name="T3" fmla="*/ 10 h 1072"/>
              <a:gd name="T4" fmla="*/ 351 w 1145"/>
              <a:gd name="T5" fmla="*/ 39 h 1072"/>
              <a:gd name="T6" fmla="*/ 253 w 1145"/>
              <a:gd name="T7" fmla="*/ 93 h 1072"/>
              <a:gd name="T8" fmla="*/ 166 w 1145"/>
              <a:gd name="T9" fmla="*/ 156 h 1072"/>
              <a:gd name="T10" fmla="*/ 97 w 1145"/>
              <a:gd name="T11" fmla="*/ 234 h 1072"/>
              <a:gd name="T12" fmla="*/ 44 w 1145"/>
              <a:gd name="T13" fmla="*/ 327 h 1072"/>
              <a:gd name="T14" fmla="*/ 10 w 1145"/>
              <a:gd name="T15" fmla="*/ 429 h 1072"/>
              <a:gd name="T16" fmla="*/ 0 w 1145"/>
              <a:gd name="T17" fmla="*/ 536 h 1072"/>
              <a:gd name="T18" fmla="*/ 0 w 1145"/>
              <a:gd name="T19" fmla="*/ 590 h 1072"/>
              <a:gd name="T20" fmla="*/ 24 w 1145"/>
              <a:gd name="T21" fmla="*/ 697 h 1072"/>
              <a:gd name="T22" fmla="*/ 68 w 1145"/>
              <a:gd name="T23" fmla="*/ 790 h 1072"/>
              <a:gd name="T24" fmla="*/ 131 w 1145"/>
              <a:gd name="T25" fmla="*/ 877 h 1072"/>
              <a:gd name="T26" fmla="*/ 209 w 1145"/>
              <a:gd name="T27" fmla="*/ 951 h 1072"/>
              <a:gd name="T28" fmla="*/ 297 w 1145"/>
              <a:gd name="T29" fmla="*/ 1009 h 1072"/>
              <a:gd name="T30" fmla="*/ 404 w 1145"/>
              <a:gd name="T31" fmla="*/ 1048 h 1072"/>
              <a:gd name="T32" fmla="*/ 517 w 1145"/>
              <a:gd name="T33" fmla="*/ 1072 h 1072"/>
              <a:gd name="T34" fmla="*/ 575 w 1145"/>
              <a:gd name="T35" fmla="*/ 1072 h 1072"/>
              <a:gd name="T36" fmla="*/ 687 w 1145"/>
              <a:gd name="T37" fmla="*/ 1063 h 1072"/>
              <a:gd name="T38" fmla="*/ 794 w 1145"/>
              <a:gd name="T39" fmla="*/ 1033 h 1072"/>
              <a:gd name="T40" fmla="*/ 892 w 1145"/>
              <a:gd name="T41" fmla="*/ 980 h 1072"/>
              <a:gd name="T42" fmla="*/ 980 w 1145"/>
              <a:gd name="T43" fmla="*/ 916 h 1072"/>
              <a:gd name="T44" fmla="*/ 1048 w 1145"/>
              <a:gd name="T45" fmla="*/ 838 h 1072"/>
              <a:gd name="T46" fmla="*/ 1101 w 1145"/>
              <a:gd name="T47" fmla="*/ 746 h 1072"/>
              <a:gd name="T48" fmla="*/ 1136 w 1145"/>
              <a:gd name="T49" fmla="*/ 643 h 1072"/>
              <a:gd name="T50" fmla="*/ 1145 w 1145"/>
              <a:gd name="T51" fmla="*/ 536 h 1072"/>
              <a:gd name="T52" fmla="*/ 1145 w 1145"/>
              <a:gd name="T53" fmla="*/ 483 h 1072"/>
              <a:gd name="T54" fmla="*/ 1121 w 1145"/>
              <a:gd name="T55" fmla="*/ 375 h 1072"/>
              <a:gd name="T56" fmla="*/ 1077 w 1145"/>
              <a:gd name="T57" fmla="*/ 283 h 1072"/>
              <a:gd name="T58" fmla="*/ 1014 w 1145"/>
              <a:gd name="T59" fmla="*/ 195 h 1072"/>
              <a:gd name="T60" fmla="*/ 936 w 1145"/>
              <a:gd name="T61" fmla="*/ 122 h 1072"/>
              <a:gd name="T62" fmla="*/ 848 w 1145"/>
              <a:gd name="T63" fmla="*/ 63 h 1072"/>
              <a:gd name="T64" fmla="*/ 741 w 1145"/>
              <a:gd name="T65" fmla="*/ 24 h 1072"/>
              <a:gd name="T66" fmla="*/ 633 w 1145"/>
              <a:gd name="T67" fmla="*/ 0 h 1072"/>
              <a:gd name="T68" fmla="*/ 575 w 1145"/>
              <a:gd name="T69" fmla="*/ 0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45" h="1072">
                <a:moveTo>
                  <a:pt x="575" y="0"/>
                </a:moveTo>
                <a:lnTo>
                  <a:pt x="575" y="0"/>
                </a:lnTo>
                <a:lnTo>
                  <a:pt x="517" y="0"/>
                </a:lnTo>
                <a:lnTo>
                  <a:pt x="458" y="10"/>
                </a:lnTo>
                <a:lnTo>
                  <a:pt x="404" y="24"/>
                </a:lnTo>
                <a:lnTo>
                  <a:pt x="351" y="39"/>
                </a:lnTo>
                <a:lnTo>
                  <a:pt x="297" y="63"/>
                </a:lnTo>
                <a:lnTo>
                  <a:pt x="253" y="93"/>
                </a:lnTo>
                <a:lnTo>
                  <a:pt x="209" y="122"/>
                </a:lnTo>
                <a:lnTo>
                  <a:pt x="166" y="156"/>
                </a:lnTo>
                <a:lnTo>
                  <a:pt x="131" y="195"/>
                </a:lnTo>
                <a:lnTo>
                  <a:pt x="97" y="234"/>
                </a:lnTo>
                <a:lnTo>
                  <a:pt x="68" y="283"/>
                </a:lnTo>
                <a:lnTo>
                  <a:pt x="44" y="327"/>
                </a:lnTo>
                <a:lnTo>
                  <a:pt x="24" y="375"/>
                </a:lnTo>
                <a:lnTo>
                  <a:pt x="10" y="429"/>
                </a:lnTo>
                <a:lnTo>
                  <a:pt x="0" y="483"/>
                </a:lnTo>
                <a:lnTo>
                  <a:pt x="0" y="536"/>
                </a:lnTo>
                <a:lnTo>
                  <a:pt x="0" y="536"/>
                </a:lnTo>
                <a:lnTo>
                  <a:pt x="0" y="590"/>
                </a:lnTo>
                <a:lnTo>
                  <a:pt x="10" y="643"/>
                </a:lnTo>
                <a:lnTo>
                  <a:pt x="24" y="697"/>
                </a:lnTo>
                <a:lnTo>
                  <a:pt x="44" y="746"/>
                </a:lnTo>
                <a:lnTo>
                  <a:pt x="68" y="790"/>
                </a:lnTo>
                <a:lnTo>
                  <a:pt x="97" y="838"/>
                </a:lnTo>
                <a:lnTo>
                  <a:pt x="131" y="877"/>
                </a:lnTo>
                <a:lnTo>
                  <a:pt x="166" y="916"/>
                </a:lnTo>
                <a:lnTo>
                  <a:pt x="209" y="951"/>
                </a:lnTo>
                <a:lnTo>
                  <a:pt x="253" y="980"/>
                </a:lnTo>
                <a:lnTo>
                  <a:pt x="297" y="1009"/>
                </a:lnTo>
                <a:lnTo>
                  <a:pt x="351" y="1033"/>
                </a:lnTo>
                <a:lnTo>
                  <a:pt x="404" y="1048"/>
                </a:lnTo>
                <a:lnTo>
                  <a:pt x="458" y="1063"/>
                </a:lnTo>
                <a:lnTo>
                  <a:pt x="517" y="1072"/>
                </a:lnTo>
                <a:lnTo>
                  <a:pt x="575" y="1072"/>
                </a:lnTo>
                <a:lnTo>
                  <a:pt x="575" y="1072"/>
                </a:lnTo>
                <a:lnTo>
                  <a:pt x="633" y="1072"/>
                </a:lnTo>
                <a:lnTo>
                  <a:pt x="687" y="1063"/>
                </a:lnTo>
                <a:lnTo>
                  <a:pt x="741" y="1048"/>
                </a:lnTo>
                <a:lnTo>
                  <a:pt x="794" y="1033"/>
                </a:lnTo>
                <a:lnTo>
                  <a:pt x="848" y="1009"/>
                </a:lnTo>
                <a:lnTo>
                  <a:pt x="892" y="980"/>
                </a:lnTo>
                <a:lnTo>
                  <a:pt x="936" y="951"/>
                </a:lnTo>
                <a:lnTo>
                  <a:pt x="980" y="916"/>
                </a:lnTo>
                <a:lnTo>
                  <a:pt x="1014" y="877"/>
                </a:lnTo>
                <a:lnTo>
                  <a:pt x="1048" y="838"/>
                </a:lnTo>
                <a:lnTo>
                  <a:pt x="1077" y="790"/>
                </a:lnTo>
                <a:lnTo>
                  <a:pt x="1101" y="746"/>
                </a:lnTo>
                <a:lnTo>
                  <a:pt x="1121" y="697"/>
                </a:lnTo>
                <a:lnTo>
                  <a:pt x="1136" y="643"/>
                </a:lnTo>
                <a:lnTo>
                  <a:pt x="1145" y="590"/>
                </a:lnTo>
                <a:lnTo>
                  <a:pt x="1145" y="536"/>
                </a:lnTo>
                <a:lnTo>
                  <a:pt x="1145" y="536"/>
                </a:lnTo>
                <a:lnTo>
                  <a:pt x="1145" y="483"/>
                </a:lnTo>
                <a:lnTo>
                  <a:pt x="1136" y="429"/>
                </a:lnTo>
                <a:lnTo>
                  <a:pt x="1121" y="375"/>
                </a:lnTo>
                <a:lnTo>
                  <a:pt x="1101" y="327"/>
                </a:lnTo>
                <a:lnTo>
                  <a:pt x="1077" y="283"/>
                </a:lnTo>
                <a:lnTo>
                  <a:pt x="1048" y="234"/>
                </a:lnTo>
                <a:lnTo>
                  <a:pt x="1014" y="195"/>
                </a:lnTo>
                <a:lnTo>
                  <a:pt x="980" y="156"/>
                </a:lnTo>
                <a:lnTo>
                  <a:pt x="936" y="122"/>
                </a:lnTo>
                <a:lnTo>
                  <a:pt x="892" y="93"/>
                </a:lnTo>
                <a:lnTo>
                  <a:pt x="848" y="63"/>
                </a:lnTo>
                <a:lnTo>
                  <a:pt x="794" y="39"/>
                </a:lnTo>
                <a:lnTo>
                  <a:pt x="741" y="24"/>
                </a:lnTo>
                <a:lnTo>
                  <a:pt x="687" y="10"/>
                </a:lnTo>
                <a:lnTo>
                  <a:pt x="633" y="0"/>
                </a:lnTo>
                <a:lnTo>
                  <a:pt x="575" y="0"/>
                </a:lnTo>
                <a:lnTo>
                  <a:pt x="575" y="0"/>
                </a:lnTo>
                <a:close/>
              </a:path>
            </a:pathLst>
          </a:custGeom>
          <a:solidFill>
            <a:srgbClr val="FCE2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0" name="Freeform 37"/>
          <p:cNvSpPr>
            <a:spLocks/>
          </p:cNvSpPr>
          <p:nvPr/>
        </p:nvSpPr>
        <p:spPr bwMode="auto">
          <a:xfrm>
            <a:off x="6350000" y="2863851"/>
            <a:ext cx="1747837" cy="1625600"/>
          </a:xfrm>
          <a:custGeom>
            <a:avLst/>
            <a:gdLst>
              <a:gd name="T0" fmla="*/ 550 w 1101"/>
              <a:gd name="T1" fmla="*/ 0 h 1024"/>
              <a:gd name="T2" fmla="*/ 438 w 1101"/>
              <a:gd name="T3" fmla="*/ 10 h 1024"/>
              <a:gd name="T4" fmla="*/ 336 w 1101"/>
              <a:gd name="T5" fmla="*/ 39 h 1024"/>
              <a:gd name="T6" fmla="*/ 243 w 1101"/>
              <a:gd name="T7" fmla="*/ 88 h 1024"/>
              <a:gd name="T8" fmla="*/ 160 w 1101"/>
              <a:gd name="T9" fmla="*/ 151 h 1024"/>
              <a:gd name="T10" fmla="*/ 92 w 1101"/>
              <a:gd name="T11" fmla="*/ 224 h 1024"/>
              <a:gd name="T12" fmla="*/ 43 w 1101"/>
              <a:gd name="T13" fmla="*/ 312 h 1024"/>
              <a:gd name="T14" fmla="*/ 9 w 1101"/>
              <a:gd name="T15" fmla="*/ 410 h 1024"/>
              <a:gd name="T16" fmla="*/ 0 w 1101"/>
              <a:gd name="T17" fmla="*/ 512 h 1024"/>
              <a:gd name="T18" fmla="*/ 0 w 1101"/>
              <a:gd name="T19" fmla="*/ 566 h 1024"/>
              <a:gd name="T20" fmla="*/ 24 w 1101"/>
              <a:gd name="T21" fmla="*/ 663 h 1024"/>
              <a:gd name="T22" fmla="*/ 63 w 1101"/>
              <a:gd name="T23" fmla="*/ 756 h 1024"/>
              <a:gd name="T24" fmla="*/ 126 w 1101"/>
              <a:gd name="T25" fmla="*/ 839 h 1024"/>
              <a:gd name="T26" fmla="*/ 199 w 1101"/>
              <a:gd name="T27" fmla="*/ 907 h 1024"/>
              <a:gd name="T28" fmla="*/ 287 w 1101"/>
              <a:gd name="T29" fmla="*/ 961 h 1024"/>
              <a:gd name="T30" fmla="*/ 385 w 1101"/>
              <a:gd name="T31" fmla="*/ 1000 h 1024"/>
              <a:gd name="T32" fmla="*/ 492 w 1101"/>
              <a:gd name="T33" fmla="*/ 1019 h 1024"/>
              <a:gd name="T34" fmla="*/ 550 w 1101"/>
              <a:gd name="T35" fmla="*/ 1024 h 1024"/>
              <a:gd name="T36" fmla="*/ 657 w 1101"/>
              <a:gd name="T37" fmla="*/ 1014 h 1024"/>
              <a:gd name="T38" fmla="*/ 765 w 1101"/>
              <a:gd name="T39" fmla="*/ 985 h 1024"/>
              <a:gd name="T40" fmla="*/ 857 w 1101"/>
              <a:gd name="T41" fmla="*/ 936 h 1024"/>
              <a:gd name="T42" fmla="*/ 935 w 1101"/>
              <a:gd name="T43" fmla="*/ 873 h 1024"/>
              <a:gd name="T44" fmla="*/ 1004 w 1101"/>
              <a:gd name="T45" fmla="*/ 800 h 1024"/>
              <a:gd name="T46" fmla="*/ 1057 w 1101"/>
              <a:gd name="T47" fmla="*/ 712 h 1024"/>
              <a:gd name="T48" fmla="*/ 1086 w 1101"/>
              <a:gd name="T49" fmla="*/ 614 h 1024"/>
              <a:gd name="T50" fmla="*/ 1101 w 1101"/>
              <a:gd name="T51" fmla="*/ 512 h 1024"/>
              <a:gd name="T52" fmla="*/ 1096 w 1101"/>
              <a:gd name="T53" fmla="*/ 458 h 1024"/>
              <a:gd name="T54" fmla="*/ 1077 w 1101"/>
              <a:gd name="T55" fmla="*/ 361 h 1024"/>
              <a:gd name="T56" fmla="*/ 1033 w 1101"/>
              <a:gd name="T57" fmla="*/ 268 h 1024"/>
              <a:gd name="T58" fmla="*/ 974 w 1101"/>
              <a:gd name="T59" fmla="*/ 185 h 1024"/>
              <a:gd name="T60" fmla="*/ 896 w 1101"/>
              <a:gd name="T61" fmla="*/ 117 h 1024"/>
              <a:gd name="T62" fmla="*/ 809 w 1101"/>
              <a:gd name="T63" fmla="*/ 64 h 1024"/>
              <a:gd name="T64" fmla="*/ 711 w 1101"/>
              <a:gd name="T65" fmla="*/ 25 h 1024"/>
              <a:gd name="T66" fmla="*/ 604 w 1101"/>
              <a:gd name="T67" fmla="*/ 5 h 1024"/>
              <a:gd name="T68" fmla="*/ 550 w 1101"/>
              <a:gd name="T69" fmla="*/ 0 h 1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101" h="1024">
                <a:moveTo>
                  <a:pt x="550" y="0"/>
                </a:moveTo>
                <a:lnTo>
                  <a:pt x="550" y="0"/>
                </a:lnTo>
                <a:lnTo>
                  <a:pt x="492" y="5"/>
                </a:lnTo>
                <a:lnTo>
                  <a:pt x="438" y="10"/>
                </a:lnTo>
                <a:lnTo>
                  <a:pt x="385" y="25"/>
                </a:lnTo>
                <a:lnTo>
                  <a:pt x="336" y="39"/>
                </a:lnTo>
                <a:lnTo>
                  <a:pt x="287" y="64"/>
                </a:lnTo>
                <a:lnTo>
                  <a:pt x="243" y="88"/>
                </a:lnTo>
                <a:lnTo>
                  <a:pt x="199" y="117"/>
                </a:lnTo>
                <a:lnTo>
                  <a:pt x="160" y="151"/>
                </a:lnTo>
                <a:lnTo>
                  <a:pt x="126" y="185"/>
                </a:lnTo>
                <a:lnTo>
                  <a:pt x="92" y="224"/>
                </a:lnTo>
                <a:lnTo>
                  <a:pt x="63" y="268"/>
                </a:lnTo>
                <a:lnTo>
                  <a:pt x="43" y="312"/>
                </a:lnTo>
                <a:lnTo>
                  <a:pt x="24" y="361"/>
                </a:lnTo>
                <a:lnTo>
                  <a:pt x="9" y="410"/>
                </a:lnTo>
                <a:lnTo>
                  <a:pt x="0" y="458"/>
                </a:lnTo>
                <a:lnTo>
                  <a:pt x="0" y="512"/>
                </a:lnTo>
                <a:lnTo>
                  <a:pt x="0" y="512"/>
                </a:lnTo>
                <a:lnTo>
                  <a:pt x="0" y="566"/>
                </a:lnTo>
                <a:lnTo>
                  <a:pt x="9" y="614"/>
                </a:lnTo>
                <a:lnTo>
                  <a:pt x="24" y="663"/>
                </a:lnTo>
                <a:lnTo>
                  <a:pt x="43" y="712"/>
                </a:lnTo>
                <a:lnTo>
                  <a:pt x="63" y="756"/>
                </a:lnTo>
                <a:lnTo>
                  <a:pt x="92" y="800"/>
                </a:lnTo>
                <a:lnTo>
                  <a:pt x="126" y="839"/>
                </a:lnTo>
                <a:lnTo>
                  <a:pt x="160" y="873"/>
                </a:lnTo>
                <a:lnTo>
                  <a:pt x="199" y="907"/>
                </a:lnTo>
                <a:lnTo>
                  <a:pt x="243" y="936"/>
                </a:lnTo>
                <a:lnTo>
                  <a:pt x="287" y="961"/>
                </a:lnTo>
                <a:lnTo>
                  <a:pt x="336" y="985"/>
                </a:lnTo>
                <a:lnTo>
                  <a:pt x="385" y="1000"/>
                </a:lnTo>
                <a:lnTo>
                  <a:pt x="438" y="1014"/>
                </a:lnTo>
                <a:lnTo>
                  <a:pt x="492" y="1019"/>
                </a:lnTo>
                <a:lnTo>
                  <a:pt x="550" y="1024"/>
                </a:lnTo>
                <a:lnTo>
                  <a:pt x="550" y="1024"/>
                </a:lnTo>
                <a:lnTo>
                  <a:pt x="604" y="1019"/>
                </a:lnTo>
                <a:lnTo>
                  <a:pt x="657" y="1014"/>
                </a:lnTo>
                <a:lnTo>
                  <a:pt x="711" y="1000"/>
                </a:lnTo>
                <a:lnTo>
                  <a:pt x="765" y="985"/>
                </a:lnTo>
                <a:lnTo>
                  <a:pt x="809" y="961"/>
                </a:lnTo>
                <a:lnTo>
                  <a:pt x="857" y="936"/>
                </a:lnTo>
                <a:lnTo>
                  <a:pt x="896" y="907"/>
                </a:lnTo>
                <a:lnTo>
                  <a:pt x="935" y="873"/>
                </a:lnTo>
                <a:lnTo>
                  <a:pt x="974" y="839"/>
                </a:lnTo>
                <a:lnTo>
                  <a:pt x="1004" y="800"/>
                </a:lnTo>
                <a:lnTo>
                  <a:pt x="1033" y="756"/>
                </a:lnTo>
                <a:lnTo>
                  <a:pt x="1057" y="712"/>
                </a:lnTo>
                <a:lnTo>
                  <a:pt x="1077" y="663"/>
                </a:lnTo>
                <a:lnTo>
                  <a:pt x="1086" y="614"/>
                </a:lnTo>
                <a:lnTo>
                  <a:pt x="1096" y="566"/>
                </a:lnTo>
                <a:lnTo>
                  <a:pt x="1101" y="512"/>
                </a:lnTo>
                <a:lnTo>
                  <a:pt x="1101" y="512"/>
                </a:lnTo>
                <a:lnTo>
                  <a:pt x="1096" y="458"/>
                </a:lnTo>
                <a:lnTo>
                  <a:pt x="1086" y="410"/>
                </a:lnTo>
                <a:lnTo>
                  <a:pt x="1077" y="361"/>
                </a:lnTo>
                <a:lnTo>
                  <a:pt x="1057" y="312"/>
                </a:lnTo>
                <a:lnTo>
                  <a:pt x="1033" y="268"/>
                </a:lnTo>
                <a:lnTo>
                  <a:pt x="1004" y="224"/>
                </a:lnTo>
                <a:lnTo>
                  <a:pt x="974" y="185"/>
                </a:lnTo>
                <a:lnTo>
                  <a:pt x="935" y="151"/>
                </a:lnTo>
                <a:lnTo>
                  <a:pt x="896" y="117"/>
                </a:lnTo>
                <a:lnTo>
                  <a:pt x="857" y="88"/>
                </a:lnTo>
                <a:lnTo>
                  <a:pt x="809" y="64"/>
                </a:lnTo>
                <a:lnTo>
                  <a:pt x="765" y="39"/>
                </a:lnTo>
                <a:lnTo>
                  <a:pt x="711" y="25"/>
                </a:lnTo>
                <a:lnTo>
                  <a:pt x="657" y="10"/>
                </a:lnTo>
                <a:lnTo>
                  <a:pt x="604" y="5"/>
                </a:lnTo>
                <a:lnTo>
                  <a:pt x="550" y="0"/>
                </a:lnTo>
                <a:lnTo>
                  <a:pt x="550" y="0"/>
                </a:lnTo>
                <a:close/>
              </a:path>
            </a:pathLst>
          </a:custGeom>
          <a:solidFill>
            <a:srgbClr val="FCE4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1" name="Freeform 38"/>
          <p:cNvSpPr>
            <a:spLocks/>
          </p:cNvSpPr>
          <p:nvPr/>
        </p:nvSpPr>
        <p:spPr bwMode="auto">
          <a:xfrm>
            <a:off x="6430168" y="3011488"/>
            <a:ext cx="1671637" cy="1547813"/>
          </a:xfrm>
          <a:custGeom>
            <a:avLst/>
            <a:gdLst>
              <a:gd name="T0" fmla="*/ 527 w 1053"/>
              <a:gd name="T1" fmla="*/ 0 h 975"/>
              <a:gd name="T2" fmla="*/ 419 w 1053"/>
              <a:gd name="T3" fmla="*/ 10 h 975"/>
              <a:gd name="T4" fmla="*/ 322 w 1053"/>
              <a:gd name="T5" fmla="*/ 39 h 975"/>
              <a:gd name="T6" fmla="*/ 229 w 1053"/>
              <a:gd name="T7" fmla="*/ 88 h 975"/>
              <a:gd name="T8" fmla="*/ 151 w 1053"/>
              <a:gd name="T9" fmla="*/ 147 h 975"/>
              <a:gd name="T10" fmla="*/ 88 w 1053"/>
              <a:gd name="T11" fmla="*/ 215 h 975"/>
              <a:gd name="T12" fmla="*/ 39 w 1053"/>
              <a:gd name="T13" fmla="*/ 298 h 975"/>
              <a:gd name="T14" fmla="*/ 10 w 1053"/>
              <a:gd name="T15" fmla="*/ 390 h 975"/>
              <a:gd name="T16" fmla="*/ 0 w 1053"/>
              <a:gd name="T17" fmla="*/ 488 h 975"/>
              <a:gd name="T18" fmla="*/ 0 w 1053"/>
              <a:gd name="T19" fmla="*/ 537 h 975"/>
              <a:gd name="T20" fmla="*/ 24 w 1053"/>
              <a:gd name="T21" fmla="*/ 634 h 975"/>
              <a:gd name="T22" fmla="*/ 63 w 1053"/>
              <a:gd name="T23" fmla="*/ 717 h 975"/>
              <a:gd name="T24" fmla="*/ 117 w 1053"/>
              <a:gd name="T25" fmla="*/ 795 h 975"/>
              <a:gd name="T26" fmla="*/ 190 w 1053"/>
              <a:gd name="T27" fmla="*/ 863 h 975"/>
              <a:gd name="T28" fmla="*/ 273 w 1053"/>
              <a:gd name="T29" fmla="*/ 912 h 975"/>
              <a:gd name="T30" fmla="*/ 371 w 1053"/>
              <a:gd name="T31" fmla="*/ 951 h 975"/>
              <a:gd name="T32" fmla="*/ 473 w 1053"/>
              <a:gd name="T33" fmla="*/ 971 h 975"/>
              <a:gd name="T34" fmla="*/ 527 w 1053"/>
              <a:gd name="T35" fmla="*/ 975 h 975"/>
              <a:gd name="T36" fmla="*/ 634 w 1053"/>
              <a:gd name="T37" fmla="*/ 961 h 975"/>
              <a:gd name="T38" fmla="*/ 731 w 1053"/>
              <a:gd name="T39" fmla="*/ 936 h 975"/>
              <a:gd name="T40" fmla="*/ 819 w 1053"/>
              <a:gd name="T41" fmla="*/ 888 h 975"/>
              <a:gd name="T42" fmla="*/ 897 w 1053"/>
              <a:gd name="T43" fmla="*/ 829 h 975"/>
              <a:gd name="T44" fmla="*/ 960 w 1053"/>
              <a:gd name="T45" fmla="*/ 761 h 975"/>
              <a:gd name="T46" fmla="*/ 1009 w 1053"/>
              <a:gd name="T47" fmla="*/ 678 h 975"/>
              <a:gd name="T48" fmla="*/ 1043 w 1053"/>
              <a:gd name="T49" fmla="*/ 585 h 975"/>
              <a:gd name="T50" fmla="*/ 1053 w 1053"/>
              <a:gd name="T51" fmla="*/ 488 h 975"/>
              <a:gd name="T52" fmla="*/ 1048 w 1053"/>
              <a:gd name="T53" fmla="*/ 439 h 975"/>
              <a:gd name="T54" fmla="*/ 1029 w 1053"/>
              <a:gd name="T55" fmla="*/ 342 h 975"/>
              <a:gd name="T56" fmla="*/ 990 w 1053"/>
              <a:gd name="T57" fmla="*/ 259 h 975"/>
              <a:gd name="T58" fmla="*/ 931 w 1053"/>
              <a:gd name="T59" fmla="*/ 181 h 975"/>
              <a:gd name="T60" fmla="*/ 863 w 1053"/>
              <a:gd name="T61" fmla="*/ 113 h 975"/>
              <a:gd name="T62" fmla="*/ 775 w 1053"/>
              <a:gd name="T63" fmla="*/ 64 h 975"/>
              <a:gd name="T64" fmla="*/ 682 w 1053"/>
              <a:gd name="T65" fmla="*/ 25 h 975"/>
              <a:gd name="T66" fmla="*/ 580 w 1053"/>
              <a:gd name="T67" fmla="*/ 5 h 975"/>
              <a:gd name="T68" fmla="*/ 527 w 1053"/>
              <a:gd name="T69" fmla="*/ 0 h 9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53" h="975">
                <a:moveTo>
                  <a:pt x="527" y="0"/>
                </a:moveTo>
                <a:lnTo>
                  <a:pt x="527" y="0"/>
                </a:lnTo>
                <a:lnTo>
                  <a:pt x="473" y="5"/>
                </a:lnTo>
                <a:lnTo>
                  <a:pt x="419" y="10"/>
                </a:lnTo>
                <a:lnTo>
                  <a:pt x="371" y="25"/>
                </a:lnTo>
                <a:lnTo>
                  <a:pt x="322" y="39"/>
                </a:lnTo>
                <a:lnTo>
                  <a:pt x="273" y="64"/>
                </a:lnTo>
                <a:lnTo>
                  <a:pt x="229" y="88"/>
                </a:lnTo>
                <a:lnTo>
                  <a:pt x="190" y="113"/>
                </a:lnTo>
                <a:lnTo>
                  <a:pt x="151" y="147"/>
                </a:lnTo>
                <a:lnTo>
                  <a:pt x="117" y="181"/>
                </a:lnTo>
                <a:lnTo>
                  <a:pt x="88" y="215"/>
                </a:lnTo>
                <a:lnTo>
                  <a:pt x="63" y="259"/>
                </a:lnTo>
                <a:lnTo>
                  <a:pt x="39" y="298"/>
                </a:lnTo>
                <a:lnTo>
                  <a:pt x="24" y="342"/>
                </a:lnTo>
                <a:lnTo>
                  <a:pt x="10" y="390"/>
                </a:lnTo>
                <a:lnTo>
                  <a:pt x="0" y="439"/>
                </a:lnTo>
                <a:lnTo>
                  <a:pt x="0" y="488"/>
                </a:lnTo>
                <a:lnTo>
                  <a:pt x="0" y="488"/>
                </a:lnTo>
                <a:lnTo>
                  <a:pt x="0" y="537"/>
                </a:lnTo>
                <a:lnTo>
                  <a:pt x="10" y="585"/>
                </a:lnTo>
                <a:lnTo>
                  <a:pt x="24" y="634"/>
                </a:lnTo>
                <a:lnTo>
                  <a:pt x="39" y="678"/>
                </a:lnTo>
                <a:lnTo>
                  <a:pt x="63" y="717"/>
                </a:lnTo>
                <a:lnTo>
                  <a:pt x="88" y="761"/>
                </a:lnTo>
                <a:lnTo>
                  <a:pt x="117" y="795"/>
                </a:lnTo>
                <a:lnTo>
                  <a:pt x="151" y="829"/>
                </a:lnTo>
                <a:lnTo>
                  <a:pt x="190" y="863"/>
                </a:lnTo>
                <a:lnTo>
                  <a:pt x="229" y="888"/>
                </a:lnTo>
                <a:lnTo>
                  <a:pt x="273" y="912"/>
                </a:lnTo>
                <a:lnTo>
                  <a:pt x="322" y="936"/>
                </a:lnTo>
                <a:lnTo>
                  <a:pt x="371" y="951"/>
                </a:lnTo>
                <a:lnTo>
                  <a:pt x="419" y="961"/>
                </a:lnTo>
                <a:lnTo>
                  <a:pt x="473" y="971"/>
                </a:lnTo>
                <a:lnTo>
                  <a:pt x="527" y="975"/>
                </a:lnTo>
                <a:lnTo>
                  <a:pt x="527" y="975"/>
                </a:lnTo>
                <a:lnTo>
                  <a:pt x="580" y="971"/>
                </a:lnTo>
                <a:lnTo>
                  <a:pt x="634" y="961"/>
                </a:lnTo>
                <a:lnTo>
                  <a:pt x="682" y="951"/>
                </a:lnTo>
                <a:lnTo>
                  <a:pt x="731" y="936"/>
                </a:lnTo>
                <a:lnTo>
                  <a:pt x="775" y="912"/>
                </a:lnTo>
                <a:lnTo>
                  <a:pt x="819" y="888"/>
                </a:lnTo>
                <a:lnTo>
                  <a:pt x="863" y="863"/>
                </a:lnTo>
                <a:lnTo>
                  <a:pt x="897" y="829"/>
                </a:lnTo>
                <a:lnTo>
                  <a:pt x="931" y="795"/>
                </a:lnTo>
                <a:lnTo>
                  <a:pt x="960" y="761"/>
                </a:lnTo>
                <a:lnTo>
                  <a:pt x="990" y="717"/>
                </a:lnTo>
                <a:lnTo>
                  <a:pt x="1009" y="678"/>
                </a:lnTo>
                <a:lnTo>
                  <a:pt x="1029" y="634"/>
                </a:lnTo>
                <a:lnTo>
                  <a:pt x="1043" y="585"/>
                </a:lnTo>
                <a:lnTo>
                  <a:pt x="1048" y="537"/>
                </a:lnTo>
                <a:lnTo>
                  <a:pt x="1053" y="488"/>
                </a:lnTo>
                <a:lnTo>
                  <a:pt x="1053" y="488"/>
                </a:lnTo>
                <a:lnTo>
                  <a:pt x="1048" y="439"/>
                </a:lnTo>
                <a:lnTo>
                  <a:pt x="1043" y="390"/>
                </a:lnTo>
                <a:lnTo>
                  <a:pt x="1029" y="342"/>
                </a:lnTo>
                <a:lnTo>
                  <a:pt x="1009" y="298"/>
                </a:lnTo>
                <a:lnTo>
                  <a:pt x="990" y="259"/>
                </a:lnTo>
                <a:lnTo>
                  <a:pt x="960" y="215"/>
                </a:lnTo>
                <a:lnTo>
                  <a:pt x="931" y="181"/>
                </a:lnTo>
                <a:lnTo>
                  <a:pt x="897" y="147"/>
                </a:lnTo>
                <a:lnTo>
                  <a:pt x="863" y="113"/>
                </a:lnTo>
                <a:lnTo>
                  <a:pt x="819" y="88"/>
                </a:lnTo>
                <a:lnTo>
                  <a:pt x="775" y="64"/>
                </a:lnTo>
                <a:lnTo>
                  <a:pt x="731" y="39"/>
                </a:lnTo>
                <a:lnTo>
                  <a:pt x="682" y="25"/>
                </a:lnTo>
                <a:lnTo>
                  <a:pt x="634" y="10"/>
                </a:lnTo>
                <a:lnTo>
                  <a:pt x="580" y="5"/>
                </a:lnTo>
                <a:lnTo>
                  <a:pt x="527" y="0"/>
                </a:lnTo>
                <a:lnTo>
                  <a:pt x="527" y="0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2" name="Freeform 39"/>
          <p:cNvSpPr>
            <a:spLocks/>
          </p:cNvSpPr>
          <p:nvPr/>
        </p:nvSpPr>
        <p:spPr bwMode="auto">
          <a:xfrm>
            <a:off x="7408863" y="2214563"/>
            <a:ext cx="866775" cy="1222375"/>
          </a:xfrm>
          <a:custGeom>
            <a:avLst/>
            <a:gdLst>
              <a:gd name="T0" fmla="*/ 356 w 546"/>
              <a:gd name="T1" fmla="*/ 770 h 770"/>
              <a:gd name="T2" fmla="*/ 356 w 546"/>
              <a:gd name="T3" fmla="*/ 770 h 770"/>
              <a:gd name="T4" fmla="*/ 322 w 546"/>
              <a:gd name="T5" fmla="*/ 750 h 770"/>
              <a:gd name="T6" fmla="*/ 288 w 546"/>
              <a:gd name="T7" fmla="*/ 736 h 770"/>
              <a:gd name="T8" fmla="*/ 254 w 546"/>
              <a:gd name="T9" fmla="*/ 726 h 770"/>
              <a:gd name="T10" fmla="*/ 220 w 546"/>
              <a:gd name="T11" fmla="*/ 721 h 770"/>
              <a:gd name="T12" fmla="*/ 156 w 546"/>
              <a:gd name="T13" fmla="*/ 721 h 770"/>
              <a:gd name="T14" fmla="*/ 103 w 546"/>
              <a:gd name="T15" fmla="*/ 726 h 770"/>
              <a:gd name="T16" fmla="*/ 103 w 546"/>
              <a:gd name="T17" fmla="*/ 726 h 770"/>
              <a:gd name="T18" fmla="*/ 73 w 546"/>
              <a:gd name="T19" fmla="*/ 692 h 770"/>
              <a:gd name="T20" fmla="*/ 49 w 546"/>
              <a:gd name="T21" fmla="*/ 653 h 770"/>
              <a:gd name="T22" fmla="*/ 29 w 546"/>
              <a:gd name="T23" fmla="*/ 609 h 770"/>
              <a:gd name="T24" fmla="*/ 15 w 546"/>
              <a:gd name="T25" fmla="*/ 560 h 770"/>
              <a:gd name="T26" fmla="*/ 5 w 546"/>
              <a:gd name="T27" fmla="*/ 507 h 770"/>
              <a:gd name="T28" fmla="*/ 0 w 546"/>
              <a:gd name="T29" fmla="*/ 453 h 770"/>
              <a:gd name="T30" fmla="*/ 0 w 546"/>
              <a:gd name="T31" fmla="*/ 399 h 770"/>
              <a:gd name="T32" fmla="*/ 5 w 546"/>
              <a:gd name="T33" fmla="*/ 341 h 770"/>
              <a:gd name="T34" fmla="*/ 5 w 546"/>
              <a:gd name="T35" fmla="*/ 341 h 770"/>
              <a:gd name="T36" fmla="*/ 25 w 546"/>
              <a:gd name="T37" fmla="*/ 263 h 770"/>
              <a:gd name="T38" fmla="*/ 54 w 546"/>
              <a:gd name="T39" fmla="*/ 190 h 770"/>
              <a:gd name="T40" fmla="*/ 88 w 546"/>
              <a:gd name="T41" fmla="*/ 131 h 770"/>
              <a:gd name="T42" fmla="*/ 127 w 546"/>
              <a:gd name="T43" fmla="*/ 78 h 770"/>
              <a:gd name="T44" fmla="*/ 151 w 546"/>
              <a:gd name="T45" fmla="*/ 58 h 770"/>
              <a:gd name="T46" fmla="*/ 176 w 546"/>
              <a:gd name="T47" fmla="*/ 39 h 770"/>
              <a:gd name="T48" fmla="*/ 200 w 546"/>
              <a:gd name="T49" fmla="*/ 24 h 770"/>
              <a:gd name="T50" fmla="*/ 224 w 546"/>
              <a:gd name="T51" fmla="*/ 14 h 770"/>
              <a:gd name="T52" fmla="*/ 254 w 546"/>
              <a:gd name="T53" fmla="*/ 5 h 770"/>
              <a:gd name="T54" fmla="*/ 278 w 546"/>
              <a:gd name="T55" fmla="*/ 0 h 770"/>
              <a:gd name="T56" fmla="*/ 307 w 546"/>
              <a:gd name="T57" fmla="*/ 0 h 770"/>
              <a:gd name="T58" fmla="*/ 337 w 546"/>
              <a:gd name="T59" fmla="*/ 5 h 770"/>
              <a:gd name="T60" fmla="*/ 337 w 546"/>
              <a:gd name="T61" fmla="*/ 5 h 770"/>
              <a:gd name="T62" fmla="*/ 361 w 546"/>
              <a:gd name="T63" fmla="*/ 14 h 770"/>
              <a:gd name="T64" fmla="*/ 385 w 546"/>
              <a:gd name="T65" fmla="*/ 24 h 770"/>
              <a:gd name="T66" fmla="*/ 410 w 546"/>
              <a:gd name="T67" fmla="*/ 39 h 770"/>
              <a:gd name="T68" fmla="*/ 434 w 546"/>
              <a:gd name="T69" fmla="*/ 58 h 770"/>
              <a:gd name="T70" fmla="*/ 454 w 546"/>
              <a:gd name="T71" fmla="*/ 83 h 770"/>
              <a:gd name="T72" fmla="*/ 473 w 546"/>
              <a:gd name="T73" fmla="*/ 107 h 770"/>
              <a:gd name="T74" fmla="*/ 492 w 546"/>
              <a:gd name="T75" fmla="*/ 131 h 770"/>
              <a:gd name="T76" fmla="*/ 507 w 546"/>
              <a:gd name="T77" fmla="*/ 161 h 770"/>
              <a:gd name="T78" fmla="*/ 527 w 546"/>
              <a:gd name="T79" fmla="*/ 229 h 770"/>
              <a:gd name="T80" fmla="*/ 541 w 546"/>
              <a:gd name="T81" fmla="*/ 302 h 770"/>
              <a:gd name="T82" fmla="*/ 546 w 546"/>
              <a:gd name="T83" fmla="*/ 380 h 770"/>
              <a:gd name="T84" fmla="*/ 541 w 546"/>
              <a:gd name="T85" fmla="*/ 458 h 770"/>
              <a:gd name="T86" fmla="*/ 541 w 546"/>
              <a:gd name="T87" fmla="*/ 458 h 770"/>
              <a:gd name="T88" fmla="*/ 531 w 546"/>
              <a:gd name="T89" fmla="*/ 512 h 770"/>
              <a:gd name="T90" fmla="*/ 512 w 546"/>
              <a:gd name="T91" fmla="*/ 560 h 770"/>
              <a:gd name="T92" fmla="*/ 497 w 546"/>
              <a:gd name="T93" fmla="*/ 604 h 770"/>
              <a:gd name="T94" fmla="*/ 473 w 546"/>
              <a:gd name="T95" fmla="*/ 648 h 770"/>
              <a:gd name="T96" fmla="*/ 449 w 546"/>
              <a:gd name="T97" fmla="*/ 687 h 770"/>
              <a:gd name="T98" fmla="*/ 419 w 546"/>
              <a:gd name="T99" fmla="*/ 721 h 770"/>
              <a:gd name="T100" fmla="*/ 390 w 546"/>
              <a:gd name="T101" fmla="*/ 746 h 770"/>
              <a:gd name="T102" fmla="*/ 356 w 546"/>
              <a:gd name="T103" fmla="*/ 770 h 770"/>
              <a:gd name="T104" fmla="*/ 356 w 546"/>
              <a:gd name="T105" fmla="*/ 770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546" h="770">
                <a:moveTo>
                  <a:pt x="356" y="770"/>
                </a:moveTo>
                <a:lnTo>
                  <a:pt x="356" y="770"/>
                </a:lnTo>
                <a:lnTo>
                  <a:pt x="322" y="750"/>
                </a:lnTo>
                <a:lnTo>
                  <a:pt x="288" y="736"/>
                </a:lnTo>
                <a:lnTo>
                  <a:pt x="254" y="726"/>
                </a:lnTo>
                <a:lnTo>
                  <a:pt x="220" y="721"/>
                </a:lnTo>
                <a:lnTo>
                  <a:pt x="156" y="721"/>
                </a:lnTo>
                <a:lnTo>
                  <a:pt x="103" y="726"/>
                </a:lnTo>
                <a:lnTo>
                  <a:pt x="103" y="726"/>
                </a:lnTo>
                <a:lnTo>
                  <a:pt x="73" y="692"/>
                </a:lnTo>
                <a:lnTo>
                  <a:pt x="49" y="653"/>
                </a:lnTo>
                <a:lnTo>
                  <a:pt x="29" y="609"/>
                </a:lnTo>
                <a:lnTo>
                  <a:pt x="15" y="560"/>
                </a:lnTo>
                <a:lnTo>
                  <a:pt x="5" y="507"/>
                </a:lnTo>
                <a:lnTo>
                  <a:pt x="0" y="453"/>
                </a:lnTo>
                <a:lnTo>
                  <a:pt x="0" y="399"/>
                </a:lnTo>
                <a:lnTo>
                  <a:pt x="5" y="341"/>
                </a:lnTo>
                <a:lnTo>
                  <a:pt x="5" y="341"/>
                </a:lnTo>
                <a:lnTo>
                  <a:pt x="25" y="263"/>
                </a:lnTo>
                <a:lnTo>
                  <a:pt x="54" y="190"/>
                </a:lnTo>
                <a:lnTo>
                  <a:pt x="88" y="131"/>
                </a:lnTo>
                <a:lnTo>
                  <a:pt x="127" y="78"/>
                </a:lnTo>
                <a:lnTo>
                  <a:pt x="151" y="58"/>
                </a:lnTo>
                <a:lnTo>
                  <a:pt x="176" y="39"/>
                </a:lnTo>
                <a:lnTo>
                  <a:pt x="200" y="24"/>
                </a:lnTo>
                <a:lnTo>
                  <a:pt x="224" y="14"/>
                </a:lnTo>
                <a:lnTo>
                  <a:pt x="254" y="5"/>
                </a:lnTo>
                <a:lnTo>
                  <a:pt x="278" y="0"/>
                </a:lnTo>
                <a:lnTo>
                  <a:pt x="307" y="0"/>
                </a:lnTo>
                <a:lnTo>
                  <a:pt x="337" y="5"/>
                </a:lnTo>
                <a:lnTo>
                  <a:pt x="337" y="5"/>
                </a:lnTo>
                <a:lnTo>
                  <a:pt x="361" y="14"/>
                </a:lnTo>
                <a:lnTo>
                  <a:pt x="385" y="24"/>
                </a:lnTo>
                <a:lnTo>
                  <a:pt x="410" y="39"/>
                </a:lnTo>
                <a:lnTo>
                  <a:pt x="434" y="58"/>
                </a:lnTo>
                <a:lnTo>
                  <a:pt x="454" y="83"/>
                </a:lnTo>
                <a:lnTo>
                  <a:pt x="473" y="107"/>
                </a:lnTo>
                <a:lnTo>
                  <a:pt x="492" y="131"/>
                </a:lnTo>
                <a:lnTo>
                  <a:pt x="507" y="161"/>
                </a:lnTo>
                <a:lnTo>
                  <a:pt x="527" y="229"/>
                </a:lnTo>
                <a:lnTo>
                  <a:pt x="541" y="302"/>
                </a:lnTo>
                <a:lnTo>
                  <a:pt x="546" y="380"/>
                </a:lnTo>
                <a:lnTo>
                  <a:pt x="541" y="458"/>
                </a:lnTo>
                <a:lnTo>
                  <a:pt x="541" y="458"/>
                </a:lnTo>
                <a:lnTo>
                  <a:pt x="531" y="512"/>
                </a:lnTo>
                <a:lnTo>
                  <a:pt x="512" y="560"/>
                </a:lnTo>
                <a:lnTo>
                  <a:pt x="497" y="604"/>
                </a:lnTo>
                <a:lnTo>
                  <a:pt x="473" y="648"/>
                </a:lnTo>
                <a:lnTo>
                  <a:pt x="449" y="687"/>
                </a:lnTo>
                <a:lnTo>
                  <a:pt x="419" y="721"/>
                </a:lnTo>
                <a:lnTo>
                  <a:pt x="390" y="746"/>
                </a:lnTo>
                <a:lnTo>
                  <a:pt x="356" y="770"/>
                </a:lnTo>
                <a:lnTo>
                  <a:pt x="356" y="770"/>
                </a:lnTo>
                <a:close/>
              </a:path>
            </a:pathLst>
          </a:custGeom>
          <a:solidFill>
            <a:srgbClr val="FFCD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3" name="Freeform 40"/>
          <p:cNvSpPr>
            <a:spLocks/>
          </p:cNvSpPr>
          <p:nvPr/>
        </p:nvSpPr>
        <p:spPr bwMode="auto">
          <a:xfrm>
            <a:off x="7640638" y="2074863"/>
            <a:ext cx="503237" cy="333375"/>
          </a:xfrm>
          <a:custGeom>
            <a:avLst/>
            <a:gdLst>
              <a:gd name="T0" fmla="*/ 308 w 317"/>
              <a:gd name="T1" fmla="*/ 210 h 210"/>
              <a:gd name="T2" fmla="*/ 0 w 317"/>
              <a:gd name="T3" fmla="*/ 122 h 210"/>
              <a:gd name="T4" fmla="*/ 0 w 317"/>
              <a:gd name="T5" fmla="*/ 122 h 210"/>
              <a:gd name="T6" fmla="*/ 15 w 317"/>
              <a:gd name="T7" fmla="*/ 93 h 210"/>
              <a:gd name="T8" fmla="*/ 35 w 317"/>
              <a:gd name="T9" fmla="*/ 63 h 210"/>
              <a:gd name="T10" fmla="*/ 64 w 317"/>
              <a:gd name="T11" fmla="*/ 34 h 210"/>
              <a:gd name="T12" fmla="*/ 78 w 317"/>
              <a:gd name="T13" fmla="*/ 19 h 210"/>
              <a:gd name="T14" fmla="*/ 103 w 317"/>
              <a:gd name="T15" fmla="*/ 10 h 210"/>
              <a:gd name="T16" fmla="*/ 127 w 317"/>
              <a:gd name="T17" fmla="*/ 5 h 210"/>
              <a:gd name="T18" fmla="*/ 156 w 317"/>
              <a:gd name="T19" fmla="*/ 0 h 210"/>
              <a:gd name="T20" fmla="*/ 186 w 317"/>
              <a:gd name="T21" fmla="*/ 0 h 210"/>
              <a:gd name="T22" fmla="*/ 225 w 317"/>
              <a:gd name="T23" fmla="*/ 5 h 210"/>
              <a:gd name="T24" fmla="*/ 264 w 317"/>
              <a:gd name="T25" fmla="*/ 15 h 210"/>
              <a:gd name="T26" fmla="*/ 308 w 317"/>
              <a:gd name="T27" fmla="*/ 34 h 210"/>
              <a:gd name="T28" fmla="*/ 308 w 317"/>
              <a:gd name="T29" fmla="*/ 34 h 210"/>
              <a:gd name="T30" fmla="*/ 312 w 317"/>
              <a:gd name="T31" fmla="*/ 49 h 210"/>
              <a:gd name="T32" fmla="*/ 317 w 317"/>
              <a:gd name="T33" fmla="*/ 83 h 210"/>
              <a:gd name="T34" fmla="*/ 317 w 317"/>
              <a:gd name="T35" fmla="*/ 136 h 210"/>
              <a:gd name="T36" fmla="*/ 317 w 317"/>
              <a:gd name="T37" fmla="*/ 171 h 210"/>
              <a:gd name="T38" fmla="*/ 308 w 317"/>
              <a:gd name="T39" fmla="*/ 210 h 210"/>
              <a:gd name="T40" fmla="*/ 308 w 317"/>
              <a:gd name="T41" fmla="*/ 21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17" h="210">
                <a:moveTo>
                  <a:pt x="308" y="210"/>
                </a:moveTo>
                <a:lnTo>
                  <a:pt x="0" y="122"/>
                </a:lnTo>
                <a:lnTo>
                  <a:pt x="0" y="122"/>
                </a:lnTo>
                <a:lnTo>
                  <a:pt x="15" y="93"/>
                </a:lnTo>
                <a:lnTo>
                  <a:pt x="35" y="63"/>
                </a:lnTo>
                <a:lnTo>
                  <a:pt x="64" y="34"/>
                </a:lnTo>
                <a:lnTo>
                  <a:pt x="78" y="19"/>
                </a:lnTo>
                <a:lnTo>
                  <a:pt x="103" y="10"/>
                </a:lnTo>
                <a:lnTo>
                  <a:pt x="127" y="5"/>
                </a:lnTo>
                <a:lnTo>
                  <a:pt x="156" y="0"/>
                </a:lnTo>
                <a:lnTo>
                  <a:pt x="186" y="0"/>
                </a:lnTo>
                <a:lnTo>
                  <a:pt x="225" y="5"/>
                </a:lnTo>
                <a:lnTo>
                  <a:pt x="264" y="15"/>
                </a:lnTo>
                <a:lnTo>
                  <a:pt x="308" y="34"/>
                </a:lnTo>
                <a:lnTo>
                  <a:pt x="308" y="34"/>
                </a:lnTo>
                <a:lnTo>
                  <a:pt x="312" y="49"/>
                </a:lnTo>
                <a:lnTo>
                  <a:pt x="317" y="83"/>
                </a:lnTo>
                <a:lnTo>
                  <a:pt x="317" y="136"/>
                </a:lnTo>
                <a:lnTo>
                  <a:pt x="317" y="171"/>
                </a:lnTo>
                <a:lnTo>
                  <a:pt x="308" y="210"/>
                </a:lnTo>
                <a:lnTo>
                  <a:pt x="308" y="210"/>
                </a:lnTo>
                <a:close/>
              </a:path>
            </a:pathLst>
          </a:custGeom>
          <a:solidFill>
            <a:srgbClr val="FFCD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4" name="Freeform 41"/>
          <p:cNvSpPr>
            <a:spLocks/>
          </p:cNvSpPr>
          <p:nvPr/>
        </p:nvSpPr>
        <p:spPr bwMode="auto">
          <a:xfrm>
            <a:off x="7664450" y="2005013"/>
            <a:ext cx="511175" cy="441325"/>
          </a:xfrm>
          <a:custGeom>
            <a:avLst/>
            <a:gdLst>
              <a:gd name="T0" fmla="*/ 312 w 322"/>
              <a:gd name="T1" fmla="*/ 278 h 278"/>
              <a:gd name="T2" fmla="*/ 312 w 322"/>
              <a:gd name="T3" fmla="*/ 278 h 278"/>
              <a:gd name="T4" fmla="*/ 322 w 322"/>
              <a:gd name="T5" fmla="*/ 234 h 278"/>
              <a:gd name="T6" fmla="*/ 322 w 322"/>
              <a:gd name="T7" fmla="*/ 195 h 278"/>
              <a:gd name="T8" fmla="*/ 322 w 322"/>
              <a:gd name="T9" fmla="*/ 151 h 278"/>
              <a:gd name="T10" fmla="*/ 317 w 322"/>
              <a:gd name="T11" fmla="*/ 102 h 278"/>
              <a:gd name="T12" fmla="*/ 312 w 322"/>
              <a:gd name="T13" fmla="*/ 83 h 278"/>
              <a:gd name="T14" fmla="*/ 302 w 322"/>
              <a:gd name="T15" fmla="*/ 59 h 278"/>
              <a:gd name="T16" fmla="*/ 288 w 322"/>
              <a:gd name="T17" fmla="*/ 44 h 278"/>
              <a:gd name="T18" fmla="*/ 273 w 322"/>
              <a:gd name="T19" fmla="*/ 24 h 278"/>
              <a:gd name="T20" fmla="*/ 258 w 322"/>
              <a:gd name="T21" fmla="*/ 15 h 278"/>
              <a:gd name="T22" fmla="*/ 234 w 322"/>
              <a:gd name="T23" fmla="*/ 5 h 278"/>
              <a:gd name="T24" fmla="*/ 234 w 322"/>
              <a:gd name="T25" fmla="*/ 5 h 278"/>
              <a:gd name="T26" fmla="*/ 210 w 322"/>
              <a:gd name="T27" fmla="*/ 0 h 278"/>
              <a:gd name="T28" fmla="*/ 185 w 322"/>
              <a:gd name="T29" fmla="*/ 5 h 278"/>
              <a:gd name="T30" fmla="*/ 161 w 322"/>
              <a:gd name="T31" fmla="*/ 15 h 278"/>
              <a:gd name="T32" fmla="*/ 141 w 322"/>
              <a:gd name="T33" fmla="*/ 24 h 278"/>
              <a:gd name="T34" fmla="*/ 107 w 322"/>
              <a:gd name="T35" fmla="*/ 44 h 278"/>
              <a:gd name="T36" fmla="*/ 93 w 322"/>
              <a:gd name="T37" fmla="*/ 54 h 278"/>
              <a:gd name="T38" fmla="*/ 83 w 322"/>
              <a:gd name="T39" fmla="*/ 49 h 278"/>
              <a:gd name="T40" fmla="*/ 83 w 322"/>
              <a:gd name="T41" fmla="*/ 49 h 278"/>
              <a:gd name="T42" fmla="*/ 54 w 322"/>
              <a:gd name="T43" fmla="*/ 44 h 278"/>
              <a:gd name="T44" fmla="*/ 34 w 322"/>
              <a:gd name="T45" fmla="*/ 49 h 278"/>
              <a:gd name="T46" fmla="*/ 15 w 322"/>
              <a:gd name="T47" fmla="*/ 59 h 278"/>
              <a:gd name="T48" fmla="*/ 5 w 322"/>
              <a:gd name="T49" fmla="*/ 73 h 278"/>
              <a:gd name="T50" fmla="*/ 0 w 322"/>
              <a:gd name="T51" fmla="*/ 83 h 278"/>
              <a:gd name="T52" fmla="*/ 5 w 322"/>
              <a:gd name="T53" fmla="*/ 93 h 278"/>
              <a:gd name="T54" fmla="*/ 10 w 322"/>
              <a:gd name="T55" fmla="*/ 98 h 278"/>
              <a:gd name="T56" fmla="*/ 29 w 322"/>
              <a:gd name="T57" fmla="*/ 102 h 278"/>
              <a:gd name="T58" fmla="*/ 68 w 322"/>
              <a:gd name="T59" fmla="*/ 102 h 278"/>
              <a:gd name="T60" fmla="*/ 68 w 322"/>
              <a:gd name="T61" fmla="*/ 102 h 278"/>
              <a:gd name="T62" fmla="*/ 98 w 322"/>
              <a:gd name="T63" fmla="*/ 98 h 278"/>
              <a:gd name="T64" fmla="*/ 122 w 322"/>
              <a:gd name="T65" fmla="*/ 83 h 278"/>
              <a:gd name="T66" fmla="*/ 151 w 322"/>
              <a:gd name="T67" fmla="*/ 73 h 278"/>
              <a:gd name="T68" fmla="*/ 180 w 322"/>
              <a:gd name="T69" fmla="*/ 63 h 278"/>
              <a:gd name="T70" fmla="*/ 210 w 322"/>
              <a:gd name="T71" fmla="*/ 59 h 278"/>
              <a:gd name="T72" fmla="*/ 219 w 322"/>
              <a:gd name="T73" fmla="*/ 63 h 278"/>
              <a:gd name="T74" fmla="*/ 234 w 322"/>
              <a:gd name="T75" fmla="*/ 68 h 278"/>
              <a:gd name="T76" fmla="*/ 249 w 322"/>
              <a:gd name="T77" fmla="*/ 78 h 278"/>
              <a:gd name="T78" fmla="*/ 258 w 322"/>
              <a:gd name="T79" fmla="*/ 93 h 278"/>
              <a:gd name="T80" fmla="*/ 273 w 322"/>
              <a:gd name="T81" fmla="*/ 112 h 278"/>
              <a:gd name="T82" fmla="*/ 283 w 322"/>
              <a:gd name="T83" fmla="*/ 137 h 278"/>
              <a:gd name="T84" fmla="*/ 283 w 322"/>
              <a:gd name="T85" fmla="*/ 137 h 278"/>
              <a:gd name="T86" fmla="*/ 302 w 322"/>
              <a:gd name="T87" fmla="*/ 185 h 278"/>
              <a:gd name="T88" fmla="*/ 312 w 322"/>
              <a:gd name="T89" fmla="*/ 229 h 278"/>
              <a:gd name="T90" fmla="*/ 312 w 322"/>
              <a:gd name="T91" fmla="*/ 278 h 278"/>
              <a:gd name="T92" fmla="*/ 312 w 322"/>
              <a:gd name="T93" fmla="*/ 278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22" h="278">
                <a:moveTo>
                  <a:pt x="312" y="278"/>
                </a:moveTo>
                <a:lnTo>
                  <a:pt x="312" y="278"/>
                </a:lnTo>
                <a:lnTo>
                  <a:pt x="322" y="234"/>
                </a:lnTo>
                <a:lnTo>
                  <a:pt x="322" y="195"/>
                </a:lnTo>
                <a:lnTo>
                  <a:pt x="322" y="151"/>
                </a:lnTo>
                <a:lnTo>
                  <a:pt x="317" y="102"/>
                </a:lnTo>
                <a:lnTo>
                  <a:pt x="312" y="83"/>
                </a:lnTo>
                <a:lnTo>
                  <a:pt x="302" y="59"/>
                </a:lnTo>
                <a:lnTo>
                  <a:pt x="288" y="44"/>
                </a:lnTo>
                <a:lnTo>
                  <a:pt x="273" y="24"/>
                </a:lnTo>
                <a:lnTo>
                  <a:pt x="258" y="15"/>
                </a:lnTo>
                <a:lnTo>
                  <a:pt x="234" y="5"/>
                </a:lnTo>
                <a:lnTo>
                  <a:pt x="234" y="5"/>
                </a:lnTo>
                <a:lnTo>
                  <a:pt x="210" y="0"/>
                </a:lnTo>
                <a:lnTo>
                  <a:pt x="185" y="5"/>
                </a:lnTo>
                <a:lnTo>
                  <a:pt x="161" y="15"/>
                </a:lnTo>
                <a:lnTo>
                  <a:pt x="141" y="24"/>
                </a:lnTo>
                <a:lnTo>
                  <a:pt x="107" y="44"/>
                </a:lnTo>
                <a:lnTo>
                  <a:pt x="93" y="54"/>
                </a:lnTo>
                <a:lnTo>
                  <a:pt x="83" y="49"/>
                </a:lnTo>
                <a:lnTo>
                  <a:pt x="83" y="49"/>
                </a:lnTo>
                <a:lnTo>
                  <a:pt x="54" y="44"/>
                </a:lnTo>
                <a:lnTo>
                  <a:pt x="34" y="49"/>
                </a:lnTo>
                <a:lnTo>
                  <a:pt x="15" y="59"/>
                </a:lnTo>
                <a:lnTo>
                  <a:pt x="5" y="73"/>
                </a:lnTo>
                <a:lnTo>
                  <a:pt x="0" y="83"/>
                </a:lnTo>
                <a:lnTo>
                  <a:pt x="5" y="93"/>
                </a:lnTo>
                <a:lnTo>
                  <a:pt x="10" y="98"/>
                </a:lnTo>
                <a:lnTo>
                  <a:pt x="29" y="102"/>
                </a:lnTo>
                <a:lnTo>
                  <a:pt x="68" y="102"/>
                </a:lnTo>
                <a:lnTo>
                  <a:pt x="68" y="102"/>
                </a:lnTo>
                <a:lnTo>
                  <a:pt x="98" y="98"/>
                </a:lnTo>
                <a:lnTo>
                  <a:pt x="122" y="83"/>
                </a:lnTo>
                <a:lnTo>
                  <a:pt x="151" y="73"/>
                </a:lnTo>
                <a:lnTo>
                  <a:pt x="180" y="63"/>
                </a:lnTo>
                <a:lnTo>
                  <a:pt x="210" y="59"/>
                </a:lnTo>
                <a:lnTo>
                  <a:pt x="219" y="63"/>
                </a:lnTo>
                <a:lnTo>
                  <a:pt x="234" y="68"/>
                </a:lnTo>
                <a:lnTo>
                  <a:pt x="249" y="78"/>
                </a:lnTo>
                <a:lnTo>
                  <a:pt x="258" y="93"/>
                </a:lnTo>
                <a:lnTo>
                  <a:pt x="273" y="112"/>
                </a:lnTo>
                <a:lnTo>
                  <a:pt x="283" y="137"/>
                </a:lnTo>
                <a:lnTo>
                  <a:pt x="283" y="137"/>
                </a:lnTo>
                <a:lnTo>
                  <a:pt x="302" y="185"/>
                </a:lnTo>
                <a:lnTo>
                  <a:pt x="312" y="229"/>
                </a:lnTo>
                <a:lnTo>
                  <a:pt x="312" y="278"/>
                </a:lnTo>
                <a:lnTo>
                  <a:pt x="312" y="278"/>
                </a:lnTo>
                <a:close/>
              </a:path>
            </a:pathLst>
          </a:custGeom>
          <a:solidFill>
            <a:srgbClr val="EC69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5" name="Freeform 42"/>
          <p:cNvSpPr>
            <a:spLocks/>
          </p:cNvSpPr>
          <p:nvPr/>
        </p:nvSpPr>
        <p:spPr bwMode="auto">
          <a:xfrm>
            <a:off x="7478713" y="2338388"/>
            <a:ext cx="735012" cy="1136650"/>
          </a:xfrm>
          <a:custGeom>
            <a:avLst/>
            <a:gdLst>
              <a:gd name="T0" fmla="*/ 283 w 463"/>
              <a:gd name="T1" fmla="*/ 5 h 716"/>
              <a:gd name="T2" fmla="*/ 283 w 463"/>
              <a:gd name="T3" fmla="*/ 5 h 716"/>
              <a:gd name="T4" fmla="*/ 263 w 463"/>
              <a:gd name="T5" fmla="*/ 0 h 716"/>
              <a:gd name="T6" fmla="*/ 239 w 463"/>
              <a:gd name="T7" fmla="*/ 0 h 716"/>
              <a:gd name="T8" fmla="*/ 215 w 463"/>
              <a:gd name="T9" fmla="*/ 5 h 716"/>
              <a:gd name="T10" fmla="*/ 190 w 463"/>
              <a:gd name="T11" fmla="*/ 9 h 716"/>
              <a:gd name="T12" fmla="*/ 171 w 463"/>
              <a:gd name="T13" fmla="*/ 24 h 716"/>
              <a:gd name="T14" fmla="*/ 151 w 463"/>
              <a:gd name="T15" fmla="*/ 34 h 716"/>
              <a:gd name="T16" fmla="*/ 107 w 463"/>
              <a:gd name="T17" fmla="*/ 73 h 716"/>
              <a:gd name="T18" fmla="*/ 73 w 463"/>
              <a:gd name="T19" fmla="*/ 122 h 716"/>
              <a:gd name="T20" fmla="*/ 44 w 463"/>
              <a:gd name="T21" fmla="*/ 180 h 716"/>
              <a:gd name="T22" fmla="*/ 20 w 463"/>
              <a:gd name="T23" fmla="*/ 243 h 716"/>
              <a:gd name="T24" fmla="*/ 5 w 463"/>
              <a:gd name="T25" fmla="*/ 317 h 716"/>
              <a:gd name="T26" fmla="*/ 5 w 463"/>
              <a:gd name="T27" fmla="*/ 317 h 716"/>
              <a:gd name="T28" fmla="*/ 0 w 463"/>
              <a:gd name="T29" fmla="*/ 370 h 716"/>
              <a:gd name="T30" fmla="*/ 0 w 463"/>
              <a:gd name="T31" fmla="*/ 424 h 716"/>
              <a:gd name="T32" fmla="*/ 5 w 463"/>
              <a:gd name="T33" fmla="*/ 473 h 716"/>
              <a:gd name="T34" fmla="*/ 15 w 463"/>
              <a:gd name="T35" fmla="*/ 521 h 716"/>
              <a:gd name="T36" fmla="*/ 24 w 463"/>
              <a:gd name="T37" fmla="*/ 565 h 716"/>
              <a:gd name="T38" fmla="*/ 39 w 463"/>
              <a:gd name="T39" fmla="*/ 609 h 716"/>
              <a:gd name="T40" fmla="*/ 63 w 463"/>
              <a:gd name="T41" fmla="*/ 643 h 716"/>
              <a:gd name="T42" fmla="*/ 83 w 463"/>
              <a:gd name="T43" fmla="*/ 677 h 716"/>
              <a:gd name="T44" fmla="*/ 83 w 463"/>
              <a:gd name="T45" fmla="*/ 677 h 716"/>
              <a:gd name="T46" fmla="*/ 132 w 463"/>
              <a:gd name="T47" fmla="*/ 668 h 716"/>
              <a:gd name="T48" fmla="*/ 185 w 463"/>
              <a:gd name="T49" fmla="*/ 672 h 716"/>
              <a:gd name="T50" fmla="*/ 215 w 463"/>
              <a:gd name="T51" fmla="*/ 677 h 716"/>
              <a:gd name="T52" fmla="*/ 244 w 463"/>
              <a:gd name="T53" fmla="*/ 682 h 716"/>
              <a:gd name="T54" fmla="*/ 273 w 463"/>
              <a:gd name="T55" fmla="*/ 697 h 716"/>
              <a:gd name="T56" fmla="*/ 302 w 463"/>
              <a:gd name="T57" fmla="*/ 716 h 716"/>
              <a:gd name="T58" fmla="*/ 302 w 463"/>
              <a:gd name="T59" fmla="*/ 716 h 716"/>
              <a:gd name="T60" fmla="*/ 332 w 463"/>
              <a:gd name="T61" fmla="*/ 692 h 716"/>
              <a:gd name="T62" fmla="*/ 356 w 463"/>
              <a:gd name="T63" fmla="*/ 668 h 716"/>
              <a:gd name="T64" fmla="*/ 380 w 463"/>
              <a:gd name="T65" fmla="*/ 638 h 716"/>
              <a:gd name="T66" fmla="*/ 400 w 463"/>
              <a:gd name="T67" fmla="*/ 604 h 716"/>
              <a:gd name="T68" fmla="*/ 419 w 463"/>
              <a:gd name="T69" fmla="*/ 565 h 716"/>
              <a:gd name="T70" fmla="*/ 439 w 463"/>
              <a:gd name="T71" fmla="*/ 521 h 716"/>
              <a:gd name="T72" fmla="*/ 448 w 463"/>
              <a:gd name="T73" fmla="*/ 473 h 716"/>
              <a:gd name="T74" fmla="*/ 458 w 463"/>
              <a:gd name="T75" fmla="*/ 424 h 716"/>
              <a:gd name="T76" fmla="*/ 458 w 463"/>
              <a:gd name="T77" fmla="*/ 424 h 716"/>
              <a:gd name="T78" fmla="*/ 463 w 463"/>
              <a:gd name="T79" fmla="*/ 351 h 716"/>
              <a:gd name="T80" fmla="*/ 463 w 463"/>
              <a:gd name="T81" fmla="*/ 278 h 716"/>
              <a:gd name="T82" fmla="*/ 448 w 463"/>
              <a:gd name="T83" fmla="*/ 209 h 716"/>
              <a:gd name="T84" fmla="*/ 429 w 463"/>
              <a:gd name="T85" fmla="*/ 151 h 716"/>
              <a:gd name="T86" fmla="*/ 405 w 463"/>
              <a:gd name="T87" fmla="*/ 97 h 716"/>
              <a:gd name="T88" fmla="*/ 371 w 463"/>
              <a:gd name="T89" fmla="*/ 53 h 716"/>
              <a:gd name="T90" fmla="*/ 351 w 463"/>
              <a:gd name="T91" fmla="*/ 34 h 716"/>
              <a:gd name="T92" fmla="*/ 332 w 463"/>
              <a:gd name="T93" fmla="*/ 24 h 716"/>
              <a:gd name="T94" fmla="*/ 307 w 463"/>
              <a:gd name="T95" fmla="*/ 9 h 716"/>
              <a:gd name="T96" fmla="*/ 283 w 463"/>
              <a:gd name="T97" fmla="*/ 5 h 716"/>
              <a:gd name="T98" fmla="*/ 283 w 463"/>
              <a:gd name="T99" fmla="*/ 5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63" h="716">
                <a:moveTo>
                  <a:pt x="283" y="5"/>
                </a:moveTo>
                <a:lnTo>
                  <a:pt x="283" y="5"/>
                </a:lnTo>
                <a:lnTo>
                  <a:pt x="263" y="0"/>
                </a:lnTo>
                <a:lnTo>
                  <a:pt x="239" y="0"/>
                </a:lnTo>
                <a:lnTo>
                  <a:pt x="215" y="5"/>
                </a:lnTo>
                <a:lnTo>
                  <a:pt x="190" y="9"/>
                </a:lnTo>
                <a:lnTo>
                  <a:pt x="171" y="24"/>
                </a:lnTo>
                <a:lnTo>
                  <a:pt x="151" y="34"/>
                </a:lnTo>
                <a:lnTo>
                  <a:pt x="107" y="73"/>
                </a:lnTo>
                <a:lnTo>
                  <a:pt x="73" y="122"/>
                </a:lnTo>
                <a:lnTo>
                  <a:pt x="44" y="180"/>
                </a:lnTo>
                <a:lnTo>
                  <a:pt x="20" y="243"/>
                </a:lnTo>
                <a:lnTo>
                  <a:pt x="5" y="317"/>
                </a:lnTo>
                <a:lnTo>
                  <a:pt x="5" y="317"/>
                </a:lnTo>
                <a:lnTo>
                  <a:pt x="0" y="370"/>
                </a:lnTo>
                <a:lnTo>
                  <a:pt x="0" y="424"/>
                </a:lnTo>
                <a:lnTo>
                  <a:pt x="5" y="473"/>
                </a:lnTo>
                <a:lnTo>
                  <a:pt x="15" y="521"/>
                </a:lnTo>
                <a:lnTo>
                  <a:pt x="24" y="565"/>
                </a:lnTo>
                <a:lnTo>
                  <a:pt x="39" y="609"/>
                </a:lnTo>
                <a:lnTo>
                  <a:pt x="63" y="643"/>
                </a:lnTo>
                <a:lnTo>
                  <a:pt x="83" y="677"/>
                </a:lnTo>
                <a:lnTo>
                  <a:pt x="83" y="677"/>
                </a:lnTo>
                <a:lnTo>
                  <a:pt x="132" y="668"/>
                </a:lnTo>
                <a:lnTo>
                  <a:pt x="185" y="672"/>
                </a:lnTo>
                <a:lnTo>
                  <a:pt x="215" y="677"/>
                </a:lnTo>
                <a:lnTo>
                  <a:pt x="244" y="682"/>
                </a:lnTo>
                <a:lnTo>
                  <a:pt x="273" y="697"/>
                </a:lnTo>
                <a:lnTo>
                  <a:pt x="302" y="716"/>
                </a:lnTo>
                <a:lnTo>
                  <a:pt x="302" y="716"/>
                </a:lnTo>
                <a:lnTo>
                  <a:pt x="332" y="692"/>
                </a:lnTo>
                <a:lnTo>
                  <a:pt x="356" y="668"/>
                </a:lnTo>
                <a:lnTo>
                  <a:pt x="380" y="638"/>
                </a:lnTo>
                <a:lnTo>
                  <a:pt x="400" y="604"/>
                </a:lnTo>
                <a:lnTo>
                  <a:pt x="419" y="565"/>
                </a:lnTo>
                <a:lnTo>
                  <a:pt x="439" y="521"/>
                </a:lnTo>
                <a:lnTo>
                  <a:pt x="448" y="473"/>
                </a:lnTo>
                <a:lnTo>
                  <a:pt x="458" y="424"/>
                </a:lnTo>
                <a:lnTo>
                  <a:pt x="458" y="424"/>
                </a:lnTo>
                <a:lnTo>
                  <a:pt x="463" y="351"/>
                </a:lnTo>
                <a:lnTo>
                  <a:pt x="463" y="278"/>
                </a:lnTo>
                <a:lnTo>
                  <a:pt x="448" y="209"/>
                </a:lnTo>
                <a:lnTo>
                  <a:pt x="429" y="151"/>
                </a:lnTo>
                <a:lnTo>
                  <a:pt x="405" y="97"/>
                </a:lnTo>
                <a:lnTo>
                  <a:pt x="371" y="53"/>
                </a:lnTo>
                <a:lnTo>
                  <a:pt x="351" y="34"/>
                </a:lnTo>
                <a:lnTo>
                  <a:pt x="332" y="24"/>
                </a:lnTo>
                <a:lnTo>
                  <a:pt x="307" y="9"/>
                </a:lnTo>
                <a:lnTo>
                  <a:pt x="283" y="5"/>
                </a:lnTo>
                <a:lnTo>
                  <a:pt x="283" y="5"/>
                </a:lnTo>
                <a:close/>
              </a:path>
            </a:pathLst>
          </a:custGeom>
          <a:solidFill>
            <a:srgbClr val="F68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6" name="Freeform 43"/>
          <p:cNvSpPr>
            <a:spLocks/>
          </p:cNvSpPr>
          <p:nvPr/>
        </p:nvSpPr>
        <p:spPr bwMode="auto">
          <a:xfrm>
            <a:off x="7524750" y="2400301"/>
            <a:ext cx="650875" cy="1036638"/>
          </a:xfrm>
          <a:custGeom>
            <a:avLst/>
            <a:gdLst>
              <a:gd name="T0" fmla="*/ 239 w 410"/>
              <a:gd name="T1" fmla="*/ 0 h 653"/>
              <a:gd name="T2" fmla="*/ 239 w 410"/>
              <a:gd name="T3" fmla="*/ 0 h 653"/>
              <a:gd name="T4" fmla="*/ 220 w 410"/>
              <a:gd name="T5" fmla="*/ 0 h 653"/>
              <a:gd name="T6" fmla="*/ 200 w 410"/>
              <a:gd name="T7" fmla="*/ 5 h 653"/>
              <a:gd name="T8" fmla="*/ 181 w 410"/>
              <a:gd name="T9" fmla="*/ 9 h 653"/>
              <a:gd name="T10" fmla="*/ 161 w 410"/>
              <a:gd name="T11" fmla="*/ 19 h 653"/>
              <a:gd name="T12" fmla="*/ 122 w 410"/>
              <a:gd name="T13" fmla="*/ 44 h 653"/>
              <a:gd name="T14" fmla="*/ 88 w 410"/>
              <a:gd name="T15" fmla="*/ 83 h 653"/>
              <a:gd name="T16" fmla="*/ 59 w 410"/>
              <a:gd name="T17" fmla="*/ 126 h 653"/>
              <a:gd name="T18" fmla="*/ 34 w 410"/>
              <a:gd name="T19" fmla="*/ 185 h 653"/>
              <a:gd name="T20" fmla="*/ 15 w 410"/>
              <a:gd name="T21" fmla="*/ 243 h 653"/>
              <a:gd name="T22" fmla="*/ 5 w 410"/>
              <a:gd name="T23" fmla="*/ 312 h 653"/>
              <a:gd name="T24" fmla="*/ 5 w 410"/>
              <a:gd name="T25" fmla="*/ 312 h 653"/>
              <a:gd name="T26" fmla="*/ 0 w 410"/>
              <a:gd name="T27" fmla="*/ 360 h 653"/>
              <a:gd name="T28" fmla="*/ 0 w 410"/>
              <a:gd name="T29" fmla="*/ 409 h 653"/>
              <a:gd name="T30" fmla="*/ 5 w 410"/>
              <a:gd name="T31" fmla="*/ 458 h 653"/>
              <a:gd name="T32" fmla="*/ 20 w 410"/>
              <a:gd name="T33" fmla="*/ 502 h 653"/>
              <a:gd name="T34" fmla="*/ 30 w 410"/>
              <a:gd name="T35" fmla="*/ 541 h 653"/>
              <a:gd name="T36" fmla="*/ 49 w 410"/>
              <a:gd name="T37" fmla="*/ 575 h 653"/>
              <a:gd name="T38" fmla="*/ 69 w 410"/>
              <a:gd name="T39" fmla="*/ 604 h 653"/>
              <a:gd name="T40" fmla="*/ 93 w 410"/>
              <a:gd name="T41" fmla="*/ 633 h 653"/>
              <a:gd name="T42" fmla="*/ 93 w 410"/>
              <a:gd name="T43" fmla="*/ 633 h 653"/>
              <a:gd name="T44" fmla="*/ 127 w 410"/>
              <a:gd name="T45" fmla="*/ 629 h 653"/>
              <a:gd name="T46" fmla="*/ 161 w 410"/>
              <a:gd name="T47" fmla="*/ 633 h 653"/>
              <a:gd name="T48" fmla="*/ 200 w 410"/>
              <a:gd name="T49" fmla="*/ 638 h 653"/>
              <a:gd name="T50" fmla="*/ 239 w 410"/>
              <a:gd name="T51" fmla="*/ 653 h 653"/>
              <a:gd name="T52" fmla="*/ 239 w 410"/>
              <a:gd name="T53" fmla="*/ 653 h 653"/>
              <a:gd name="T54" fmla="*/ 268 w 410"/>
              <a:gd name="T55" fmla="*/ 638 h 653"/>
              <a:gd name="T56" fmla="*/ 298 w 410"/>
              <a:gd name="T57" fmla="*/ 614 h 653"/>
              <a:gd name="T58" fmla="*/ 322 w 410"/>
              <a:gd name="T59" fmla="*/ 585 h 653"/>
              <a:gd name="T60" fmla="*/ 346 w 410"/>
              <a:gd name="T61" fmla="*/ 546 h 653"/>
              <a:gd name="T62" fmla="*/ 366 w 410"/>
              <a:gd name="T63" fmla="*/ 507 h 653"/>
              <a:gd name="T64" fmla="*/ 385 w 410"/>
              <a:gd name="T65" fmla="*/ 458 h 653"/>
              <a:gd name="T66" fmla="*/ 400 w 410"/>
              <a:gd name="T67" fmla="*/ 409 h 653"/>
              <a:gd name="T68" fmla="*/ 405 w 410"/>
              <a:gd name="T69" fmla="*/ 360 h 653"/>
              <a:gd name="T70" fmla="*/ 405 w 410"/>
              <a:gd name="T71" fmla="*/ 360 h 653"/>
              <a:gd name="T72" fmla="*/ 410 w 410"/>
              <a:gd name="T73" fmla="*/ 292 h 653"/>
              <a:gd name="T74" fmla="*/ 405 w 410"/>
              <a:gd name="T75" fmla="*/ 229 h 653"/>
              <a:gd name="T76" fmla="*/ 390 w 410"/>
              <a:gd name="T77" fmla="*/ 170 h 653"/>
              <a:gd name="T78" fmla="*/ 371 w 410"/>
              <a:gd name="T79" fmla="*/ 117 h 653"/>
              <a:gd name="T80" fmla="*/ 346 w 410"/>
              <a:gd name="T81" fmla="*/ 73 h 653"/>
              <a:gd name="T82" fmla="*/ 317 w 410"/>
              <a:gd name="T83" fmla="*/ 39 h 653"/>
              <a:gd name="T84" fmla="*/ 298 w 410"/>
              <a:gd name="T85" fmla="*/ 24 h 653"/>
              <a:gd name="T86" fmla="*/ 278 w 410"/>
              <a:gd name="T87" fmla="*/ 14 h 653"/>
              <a:gd name="T88" fmla="*/ 259 w 410"/>
              <a:gd name="T89" fmla="*/ 5 h 653"/>
              <a:gd name="T90" fmla="*/ 239 w 410"/>
              <a:gd name="T91" fmla="*/ 0 h 653"/>
              <a:gd name="T92" fmla="*/ 239 w 410"/>
              <a:gd name="T93" fmla="*/ 0 h 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10" h="653">
                <a:moveTo>
                  <a:pt x="239" y="0"/>
                </a:moveTo>
                <a:lnTo>
                  <a:pt x="239" y="0"/>
                </a:lnTo>
                <a:lnTo>
                  <a:pt x="220" y="0"/>
                </a:lnTo>
                <a:lnTo>
                  <a:pt x="200" y="5"/>
                </a:lnTo>
                <a:lnTo>
                  <a:pt x="181" y="9"/>
                </a:lnTo>
                <a:lnTo>
                  <a:pt x="161" y="19"/>
                </a:lnTo>
                <a:lnTo>
                  <a:pt x="122" y="44"/>
                </a:lnTo>
                <a:lnTo>
                  <a:pt x="88" y="83"/>
                </a:lnTo>
                <a:lnTo>
                  <a:pt x="59" y="126"/>
                </a:lnTo>
                <a:lnTo>
                  <a:pt x="34" y="185"/>
                </a:lnTo>
                <a:lnTo>
                  <a:pt x="15" y="243"/>
                </a:lnTo>
                <a:lnTo>
                  <a:pt x="5" y="312"/>
                </a:lnTo>
                <a:lnTo>
                  <a:pt x="5" y="312"/>
                </a:lnTo>
                <a:lnTo>
                  <a:pt x="0" y="360"/>
                </a:lnTo>
                <a:lnTo>
                  <a:pt x="0" y="409"/>
                </a:lnTo>
                <a:lnTo>
                  <a:pt x="5" y="458"/>
                </a:lnTo>
                <a:lnTo>
                  <a:pt x="20" y="502"/>
                </a:lnTo>
                <a:lnTo>
                  <a:pt x="30" y="541"/>
                </a:lnTo>
                <a:lnTo>
                  <a:pt x="49" y="575"/>
                </a:lnTo>
                <a:lnTo>
                  <a:pt x="69" y="604"/>
                </a:lnTo>
                <a:lnTo>
                  <a:pt x="93" y="633"/>
                </a:lnTo>
                <a:lnTo>
                  <a:pt x="93" y="633"/>
                </a:lnTo>
                <a:lnTo>
                  <a:pt x="127" y="629"/>
                </a:lnTo>
                <a:lnTo>
                  <a:pt x="161" y="633"/>
                </a:lnTo>
                <a:lnTo>
                  <a:pt x="200" y="638"/>
                </a:lnTo>
                <a:lnTo>
                  <a:pt x="239" y="653"/>
                </a:lnTo>
                <a:lnTo>
                  <a:pt x="239" y="653"/>
                </a:lnTo>
                <a:lnTo>
                  <a:pt x="268" y="638"/>
                </a:lnTo>
                <a:lnTo>
                  <a:pt x="298" y="614"/>
                </a:lnTo>
                <a:lnTo>
                  <a:pt x="322" y="585"/>
                </a:lnTo>
                <a:lnTo>
                  <a:pt x="346" y="546"/>
                </a:lnTo>
                <a:lnTo>
                  <a:pt x="366" y="507"/>
                </a:lnTo>
                <a:lnTo>
                  <a:pt x="385" y="458"/>
                </a:lnTo>
                <a:lnTo>
                  <a:pt x="400" y="409"/>
                </a:lnTo>
                <a:lnTo>
                  <a:pt x="405" y="360"/>
                </a:lnTo>
                <a:lnTo>
                  <a:pt x="405" y="360"/>
                </a:lnTo>
                <a:lnTo>
                  <a:pt x="410" y="292"/>
                </a:lnTo>
                <a:lnTo>
                  <a:pt x="405" y="229"/>
                </a:lnTo>
                <a:lnTo>
                  <a:pt x="390" y="170"/>
                </a:lnTo>
                <a:lnTo>
                  <a:pt x="371" y="117"/>
                </a:lnTo>
                <a:lnTo>
                  <a:pt x="346" y="73"/>
                </a:lnTo>
                <a:lnTo>
                  <a:pt x="317" y="39"/>
                </a:lnTo>
                <a:lnTo>
                  <a:pt x="298" y="24"/>
                </a:lnTo>
                <a:lnTo>
                  <a:pt x="278" y="14"/>
                </a:lnTo>
                <a:lnTo>
                  <a:pt x="259" y="5"/>
                </a:lnTo>
                <a:lnTo>
                  <a:pt x="239" y="0"/>
                </a:lnTo>
                <a:lnTo>
                  <a:pt x="2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7" name="Freeform 44"/>
          <p:cNvSpPr>
            <a:spLocks/>
          </p:cNvSpPr>
          <p:nvPr/>
        </p:nvSpPr>
        <p:spPr bwMode="auto">
          <a:xfrm>
            <a:off x="7524750" y="2400301"/>
            <a:ext cx="650875" cy="633413"/>
          </a:xfrm>
          <a:custGeom>
            <a:avLst/>
            <a:gdLst>
              <a:gd name="T0" fmla="*/ 234 w 410"/>
              <a:gd name="T1" fmla="*/ 58 h 399"/>
              <a:gd name="T2" fmla="*/ 234 w 410"/>
              <a:gd name="T3" fmla="*/ 58 h 399"/>
              <a:gd name="T4" fmla="*/ 254 w 410"/>
              <a:gd name="T5" fmla="*/ 63 h 399"/>
              <a:gd name="T6" fmla="*/ 273 w 410"/>
              <a:gd name="T7" fmla="*/ 73 h 399"/>
              <a:gd name="T8" fmla="*/ 307 w 410"/>
              <a:gd name="T9" fmla="*/ 92 h 399"/>
              <a:gd name="T10" fmla="*/ 337 w 410"/>
              <a:gd name="T11" fmla="*/ 126 h 399"/>
              <a:gd name="T12" fmla="*/ 361 w 410"/>
              <a:gd name="T13" fmla="*/ 170 h 399"/>
              <a:gd name="T14" fmla="*/ 381 w 410"/>
              <a:gd name="T15" fmla="*/ 219 h 399"/>
              <a:gd name="T16" fmla="*/ 395 w 410"/>
              <a:gd name="T17" fmla="*/ 273 h 399"/>
              <a:gd name="T18" fmla="*/ 400 w 410"/>
              <a:gd name="T19" fmla="*/ 336 h 399"/>
              <a:gd name="T20" fmla="*/ 400 w 410"/>
              <a:gd name="T21" fmla="*/ 399 h 399"/>
              <a:gd name="T22" fmla="*/ 400 w 410"/>
              <a:gd name="T23" fmla="*/ 399 h 399"/>
              <a:gd name="T24" fmla="*/ 405 w 410"/>
              <a:gd name="T25" fmla="*/ 360 h 399"/>
              <a:gd name="T26" fmla="*/ 405 w 410"/>
              <a:gd name="T27" fmla="*/ 360 h 399"/>
              <a:gd name="T28" fmla="*/ 410 w 410"/>
              <a:gd name="T29" fmla="*/ 292 h 399"/>
              <a:gd name="T30" fmla="*/ 405 w 410"/>
              <a:gd name="T31" fmla="*/ 229 h 399"/>
              <a:gd name="T32" fmla="*/ 390 w 410"/>
              <a:gd name="T33" fmla="*/ 170 h 399"/>
              <a:gd name="T34" fmla="*/ 371 w 410"/>
              <a:gd name="T35" fmla="*/ 117 h 399"/>
              <a:gd name="T36" fmla="*/ 346 w 410"/>
              <a:gd name="T37" fmla="*/ 73 h 399"/>
              <a:gd name="T38" fmla="*/ 317 w 410"/>
              <a:gd name="T39" fmla="*/ 39 h 399"/>
              <a:gd name="T40" fmla="*/ 298 w 410"/>
              <a:gd name="T41" fmla="*/ 24 h 399"/>
              <a:gd name="T42" fmla="*/ 278 w 410"/>
              <a:gd name="T43" fmla="*/ 14 h 399"/>
              <a:gd name="T44" fmla="*/ 259 w 410"/>
              <a:gd name="T45" fmla="*/ 5 h 399"/>
              <a:gd name="T46" fmla="*/ 239 w 410"/>
              <a:gd name="T47" fmla="*/ 0 h 399"/>
              <a:gd name="T48" fmla="*/ 239 w 410"/>
              <a:gd name="T49" fmla="*/ 0 h 399"/>
              <a:gd name="T50" fmla="*/ 220 w 410"/>
              <a:gd name="T51" fmla="*/ 0 h 399"/>
              <a:gd name="T52" fmla="*/ 200 w 410"/>
              <a:gd name="T53" fmla="*/ 5 h 399"/>
              <a:gd name="T54" fmla="*/ 181 w 410"/>
              <a:gd name="T55" fmla="*/ 9 h 399"/>
              <a:gd name="T56" fmla="*/ 161 w 410"/>
              <a:gd name="T57" fmla="*/ 19 h 399"/>
              <a:gd name="T58" fmla="*/ 122 w 410"/>
              <a:gd name="T59" fmla="*/ 44 h 399"/>
              <a:gd name="T60" fmla="*/ 88 w 410"/>
              <a:gd name="T61" fmla="*/ 83 h 399"/>
              <a:gd name="T62" fmla="*/ 59 w 410"/>
              <a:gd name="T63" fmla="*/ 126 h 399"/>
              <a:gd name="T64" fmla="*/ 34 w 410"/>
              <a:gd name="T65" fmla="*/ 185 h 399"/>
              <a:gd name="T66" fmla="*/ 15 w 410"/>
              <a:gd name="T67" fmla="*/ 243 h 399"/>
              <a:gd name="T68" fmla="*/ 5 w 410"/>
              <a:gd name="T69" fmla="*/ 312 h 399"/>
              <a:gd name="T70" fmla="*/ 5 w 410"/>
              <a:gd name="T71" fmla="*/ 312 h 399"/>
              <a:gd name="T72" fmla="*/ 0 w 410"/>
              <a:gd name="T73" fmla="*/ 326 h 399"/>
              <a:gd name="T74" fmla="*/ 0 w 410"/>
              <a:gd name="T75" fmla="*/ 326 h 399"/>
              <a:gd name="T76" fmla="*/ 15 w 410"/>
              <a:gd name="T77" fmla="*/ 268 h 399"/>
              <a:gd name="T78" fmla="*/ 34 w 410"/>
              <a:gd name="T79" fmla="*/ 214 h 399"/>
              <a:gd name="T80" fmla="*/ 64 w 410"/>
              <a:gd name="T81" fmla="*/ 170 h 399"/>
              <a:gd name="T82" fmla="*/ 88 w 410"/>
              <a:gd name="T83" fmla="*/ 126 h 399"/>
              <a:gd name="T84" fmla="*/ 122 w 410"/>
              <a:gd name="T85" fmla="*/ 97 h 399"/>
              <a:gd name="T86" fmla="*/ 156 w 410"/>
              <a:gd name="T87" fmla="*/ 73 h 399"/>
              <a:gd name="T88" fmla="*/ 195 w 410"/>
              <a:gd name="T89" fmla="*/ 63 h 399"/>
              <a:gd name="T90" fmla="*/ 215 w 410"/>
              <a:gd name="T91" fmla="*/ 58 h 399"/>
              <a:gd name="T92" fmla="*/ 234 w 410"/>
              <a:gd name="T93" fmla="*/ 58 h 399"/>
              <a:gd name="T94" fmla="*/ 234 w 410"/>
              <a:gd name="T95" fmla="*/ 58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10" h="399">
                <a:moveTo>
                  <a:pt x="234" y="58"/>
                </a:moveTo>
                <a:lnTo>
                  <a:pt x="234" y="58"/>
                </a:lnTo>
                <a:lnTo>
                  <a:pt x="254" y="63"/>
                </a:lnTo>
                <a:lnTo>
                  <a:pt x="273" y="73"/>
                </a:lnTo>
                <a:lnTo>
                  <a:pt x="307" y="92"/>
                </a:lnTo>
                <a:lnTo>
                  <a:pt x="337" y="126"/>
                </a:lnTo>
                <a:lnTo>
                  <a:pt x="361" y="170"/>
                </a:lnTo>
                <a:lnTo>
                  <a:pt x="381" y="219"/>
                </a:lnTo>
                <a:lnTo>
                  <a:pt x="395" y="273"/>
                </a:lnTo>
                <a:lnTo>
                  <a:pt x="400" y="336"/>
                </a:lnTo>
                <a:lnTo>
                  <a:pt x="400" y="399"/>
                </a:lnTo>
                <a:lnTo>
                  <a:pt x="400" y="399"/>
                </a:lnTo>
                <a:lnTo>
                  <a:pt x="405" y="360"/>
                </a:lnTo>
                <a:lnTo>
                  <a:pt x="405" y="360"/>
                </a:lnTo>
                <a:lnTo>
                  <a:pt x="410" y="292"/>
                </a:lnTo>
                <a:lnTo>
                  <a:pt x="405" y="229"/>
                </a:lnTo>
                <a:lnTo>
                  <a:pt x="390" y="170"/>
                </a:lnTo>
                <a:lnTo>
                  <a:pt x="371" y="117"/>
                </a:lnTo>
                <a:lnTo>
                  <a:pt x="346" y="73"/>
                </a:lnTo>
                <a:lnTo>
                  <a:pt x="317" y="39"/>
                </a:lnTo>
                <a:lnTo>
                  <a:pt x="298" y="24"/>
                </a:lnTo>
                <a:lnTo>
                  <a:pt x="278" y="14"/>
                </a:lnTo>
                <a:lnTo>
                  <a:pt x="259" y="5"/>
                </a:lnTo>
                <a:lnTo>
                  <a:pt x="239" y="0"/>
                </a:lnTo>
                <a:lnTo>
                  <a:pt x="239" y="0"/>
                </a:lnTo>
                <a:lnTo>
                  <a:pt x="220" y="0"/>
                </a:lnTo>
                <a:lnTo>
                  <a:pt x="200" y="5"/>
                </a:lnTo>
                <a:lnTo>
                  <a:pt x="181" y="9"/>
                </a:lnTo>
                <a:lnTo>
                  <a:pt x="161" y="19"/>
                </a:lnTo>
                <a:lnTo>
                  <a:pt x="122" y="44"/>
                </a:lnTo>
                <a:lnTo>
                  <a:pt x="88" y="83"/>
                </a:lnTo>
                <a:lnTo>
                  <a:pt x="59" y="126"/>
                </a:lnTo>
                <a:lnTo>
                  <a:pt x="34" y="185"/>
                </a:lnTo>
                <a:lnTo>
                  <a:pt x="15" y="243"/>
                </a:lnTo>
                <a:lnTo>
                  <a:pt x="5" y="312"/>
                </a:lnTo>
                <a:lnTo>
                  <a:pt x="5" y="312"/>
                </a:lnTo>
                <a:lnTo>
                  <a:pt x="0" y="326"/>
                </a:lnTo>
                <a:lnTo>
                  <a:pt x="0" y="326"/>
                </a:lnTo>
                <a:lnTo>
                  <a:pt x="15" y="268"/>
                </a:lnTo>
                <a:lnTo>
                  <a:pt x="34" y="214"/>
                </a:lnTo>
                <a:lnTo>
                  <a:pt x="64" y="170"/>
                </a:lnTo>
                <a:lnTo>
                  <a:pt x="88" y="126"/>
                </a:lnTo>
                <a:lnTo>
                  <a:pt x="122" y="97"/>
                </a:lnTo>
                <a:lnTo>
                  <a:pt x="156" y="73"/>
                </a:lnTo>
                <a:lnTo>
                  <a:pt x="195" y="63"/>
                </a:lnTo>
                <a:lnTo>
                  <a:pt x="215" y="58"/>
                </a:lnTo>
                <a:lnTo>
                  <a:pt x="234" y="58"/>
                </a:lnTo>
                <a:lnTo>
                  <a:pt x="234" y="58"/>
                </a:lnTo>
                <a:close/>
              </a:path>
            </a:pathLst>
          </a:custGeom>
          <a:solidFill>
            <a:srgbClr val="E7E8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8" name="Freeform 45"/>
          <p:cNvSpPr>
            <a:spLocks/>
          </p:cNvSpPr>
          <p:nvPr/>
        </p:nvSpPr>
        <p:spPr bwMode="auto">
          <a:xfrm>
            <a:off x="7432675" y="3259138"/>
            <a:ext cx="703262" cy="325438"/>
          </a:xfrm>
          <a:custGeom>
            <a:avLst/>
            <a:gdLst>
              <a:gd name="T0" fmla="*/ 443 w 443"/>
              <a:gd name="T1" fmla="*/ 136 h 205"/>
              <a:gd name="T2" fmla="*/ 443 w 443"/>
              <a:gd name="T3" fmla="*/ 136 h 205"/>
              <a:gd name="T4" fmla="*/ 439 w 443"/>
              <a:gd name="T5" fmla="*/ 117 h 205"/>
              <a:gd name="T6" fmla="*/ 429 w 443"/>
              <a:gd name="T7" fmla="*/ 97 h 205"/>
              <a:gd name="T8" fmla="*/ 414 w 443"/>
              <a:gd name="T9" fmla="*/ 78 h 205"/>
              <a:gd name="T10" fmla="*/ 395 w 443"/>
              <a:gd name="T11" fmla="*/ 53 h 205"/>
              <a:gd name="T12" fmla="*/ 365 w 443"/>
              <a:gd name="T13" fmla="*/ 34 h 205"/>
              <a:gd name="T14" fmla="*/ 331 w 443"/>
              <a:gd name="T15" fmla="*/ 14 h 205"/>
              <a:gd name="T16" fmla="*/ 287 w 443"/>
              <a:gd name="T17" fmla="*/ 10 h 205"/>
              <a:gd name="T18" fmla="*/ 287 w 443"/>
              <a:gd name="T19" fmla="*/ 10 h 205"/>
              <a:gd name="T20" fmla="*/ 161 w 443"/>
              <a:gd name="T21" fmla="*/ 0 h 205"/>
              <a:gd name="T22" fmla="*/ 131 w 443"/>
              <a:gd name="T23" fmla="*/ 0 h 205"/>
              <a:gd name="T24" fmla="*/ 97 w 443"/>
              <a:gd name="T25" fmla="*/ 5 h 205"/>
              <a:gd name="T26" fmla="*/ 97 w 443"/>
              <a:gd name="T27" fmla="*/ 5 h 205"/>
              <a:gd name="T28" fmla="*/ 63 w 443"/>
              <a:gd name="T29" fmla="*/ 19 h 205"/>
              <a:gd name="T30" fmla="*/ 34 w 443"/>
              <a:gd name="T31" fmla="*/ 29 h 205"/>
              <a:gd name="T32" fmla="*/ 0 w 443"/>
              <a:gd name="T33" fmla="*/ 49 h 205"/>
              <a:gd name="T34" fmla="*/ 0 w 443"/>
              <a:gd name="T35" fmla="*/ 49 h 205"/>
              <a:gd name="T36" fmla="*/ 10 w 443"/>
              <a:gd name="T37" fmla="*/ 68 h 205"/>
              <a:gd name="T38" fmla="*/ 44 w 443"/>
              <a:gd name="T39" fmla="*/ 112 h 205"/>
              <a:gd name="T40" fmla="*/ 63 w 443"/>
              <a:gd name="T41" fmla="*/ 136 h 205"/>
              <a:gd name="T42" fmla="*/ 92 w 443"/>
              <a:gd name="T43" fmla="*/ 156 h 205"/>
              <a:gd name="T44" fmla="*/ 122 w 443"/>
              <a:gd name="T45" fmla="*/ 175 h 205"/>
              <a:gd name="T46" fmla="*/ 156 w 443"/>
              <a:gd name="T47" fmla="*/ 185 h 205"/>
              <a:gd name="T48" fmla="*/ 156 w 443"/>
              <a:gd name="T49" fmla="*/ 185 h 205"/>
              <a:gd name="T50" fmla="*/ 214 w 443"/>
              <a:gd name="T51" fmla="*/ 200 h 205"/>
              <a:gd name="T52" fmla="*/ 263 w 443"/>
              <a:gd name="T53" fmla="*/ 205 h 205"/>
              <a:gd name="T54" fmla="*/ 297 w 443"/>
              <a:gd name="T55" fmla="*/ 200 h 205"/>
              <a:gd name="T56" fmla="*/ 336 w 443"/>
              <a:gd name="T57" fmla="*/ 190 h 205"/>
              <a:gd name="T58" fmla="*/ 336 w 443"/>
              <a:gd name="T59" fmla="*/ 190 h 205"/>
              <a:gd name="T60" fmla="*/ 409 w 443"/>
              <a:gd name="T61" fmla="*/ 156 h 205"/>
              <a:gd name="T62" fmla="*/ 443 w 443"/>
              <a:gd name="T63" fmla="*/ 136 h 205"/>
              <a:gd name="T64" fmla="*/ 443 w 443"/>
              <a:gd name="T65" fmla="*/ 136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43" h="205">
                <a:moveTo>
                  <a:pt x="443" y="136"/>
                </a:moveTo>
                <a:lnTo>
                  <a:pt x="443" y="136"/>
                </a:lnTo>
                <a:lnTo>
                  <a:pt x="439" y="117"/>
                </a:lnTo>
                <a:lnTo>
                  <a:pt x="429" y="97"/>
                </a:lnTo>
                <a:lnTo>
                  <a:pt x="414" y="78"/>
                </a:lnTo>
                <a:lnTo>
                  <a:pt x="395" y="53"/>
                </a:lnTo>
                <a:lnTo>
                  <a:pt x="365" y="34"/>
                </a:lnTo>
                <a:lnTo>
                  <a:pt x="331" y="14"/>
                </a:lnTo>
                <a:lnTo>
                  <a:pt x="287" y="10"/>
                </a:lnTo>
                <a:lnTo>
                  <a:pt x="287" y="10"/>
                </a:lnTo>
                <a:lnTo>
                  <a:pt x="161" y="0"/>
                </a:lnTo>
                <a:lnTo>
                  <a:pt x="131" y="0"/>
                </a:lnTo>
                <a:lnTo>
                  <a:pt x="97" y="5"/>
                </a:lnTo>
                <a:lnTo>
                  <a:pt x="97" y="5"/>
                </a:lnTo>
                <a:lnTo>
                  <a:pt x="63" y="19"/>
                </a:lnTo>
                <a:lnTo>
                  <a:pt x="34" y="29"/>
                </a:lnTo>
                <a:lnTo>
                  <a:pt x="0" y="49"/>
                </a:lnTo>
                <a:lnTo>
                  <a:pt x="0" y="49"/>
                </a:lnTo>
                <a:lnTo>
                  <a:pt x="10" y="68"/>
                </a:lnTo>
                <a:lnTo>
                  <a:pt x="44" y="112"/>
                </a:lnTo>
                <a:lnTo>
                  <a:pt x="63" y="136"/>
                </a:lnTo>
                <a:lnTo>
                  <a:pt x="92" y="156"/>
                </a:lnTo>
                <a:lnTo>
                  <a:pt x="122" y="175"/>
                </a:lnTo>
                <a:lnTo>
                  <a:pt x="156" y="185"/>
                </a:lnTo>
                <a:lnTo>
                  <a:pt x="156" y="185"/>
                </a:lnTo>
                <a:lnTo>
                  <a:pt x="214" y="200"/>
                </a:lnTo>
                <a:lnTo>
                  <a:pt x="263" y="205"/>
                </a:lnTo>
                <a:lnTo>
                  <a:pt x="297" y="200"/>
                </a:lnTo>
                <a:lnTo>
                  <a:pt x="336" y="190"/>
                </a:lnTo>
                <a:lnTo>
                  <a:pt x="336" y="190"/>
                </a:lnTo>
                <a:lnTo>
                  <a:pt x="409" y="156"/>
                </a:lnTo>
                <a:lnTo>
                  <a:pt x="443" y="136"/>
                </a:lnTo>
                <a:lnTo>
                  <a:pt x="443" y="136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49" name="Freeform 46"/>
          <p:cNvSpPr>
            <a:spLocks/>
          </p:cNvSpPr>
          <p:nvPr/>
        </p:nvSpPr>
        <p:spPr bwMode="auto">
          <a:xfrm>
            <a:off x="7432675" y="3235326"/>
            <a:ext cx="742950" cy="217488"/>
          </a:xfrm>
          <a:custGeom>
            <a:avLst/>
            <a:gdLst>
              <a:gd name="T0" fmla="*/ 0 w 468"/>
              <a:gd name="T1" fmla="*/ 59 h 137"/>
              <a:gd name="T2" fmla="*/ 0 w 468"/>
              <a:gd name="T3" fmla="*/ 59 h 137"/>
              <a:gd name="T4" fmla="*/ 44 w 468"/>
              <a:gd name="T5" fmla="*/ 34 h 137"/>
              <a:gd name="T6" fmla="*/ 97 w 468"/>
              <a:gd name="T7" fmla="*/ 20 h 137"/>
              <a:gd name="T8" fmla="*/ 166 w 468"/>
              <a:gd name="T9" fmla="*/ 5 h 137"/>
              <a:gd name="T10" fmla="*/ 200 w 468"/>
              <a:gd name="T11" fmla="*/ 0 h 137"/>
              <a:gd name="T12" fmla="*/ 239 w 468"/>
              <a:gd name="T13" fmla="*/ 0 h 137"/>
              <a:gd name="T14" fmla="*/ 278 w 468"/>
              <a:gd name="T15" fmla="*/ 10 h 137"/>
              <a:gd name="T16" fmla="*/ 317 w 468"/>
              <a:gd name="T17" fmla="*/ 20 h 137"/>
              <a:gd name="T18" fmla="*/ 356 w 468"/>
              <a:gd name="T19" fmla="*/ 39 h 137"/>
              <a:gd name="T20" fmla="*/ 395 w 468"/>
              <a:gd name="T21" fmla="*/ 64 h 137"/>
              <a:gd name="T22" fmla="*/ 434 w 468"/>
              <a:gd name="T23" fmla="*/ 98 h 137"/>
              <a:gd name="T24" fmla="*/ 468 w 468"/>
              <a:gd name="T25" fmla="*/ 137 h 137"/>
              <a:gd name="T26" fmla="*/ 468 w 468"/>
              <a:gd name="T27" fmla="*/ 137 h 137"/>
              <a:gd name="T28" fmla="*/ 443 w 468"/>
              <a:gd name="T29" fmla="*/ 112 h 137"/>
              <a:gd name="T30" fmla="*/ 409 w 468"/>
              <a:gd name="T31" fmla="*/ 88 h 137"/>
              <a:gd name="T32" fmla="*/ 361 w 468"/>
              <a:gd name="T33" fmla="*/ 64 h 137"/>
              <a:gd name="T34" fmla="*/ 331 w 468"/>
              <a:gd name="T35" fmla="*/ 49 h 137"/>
              <a:gd name="T36" fmla="*/ 297 w 468"/>
              <a:gd name="T37" fmla="*/ 39 h 137"/>
              <a:gd name="T38" fmla="*/ 258 w 468"/>
              <a:gd name="T39" fmla="*/ 34 h 137"/>
              <a:gd name="T40" fmla="*/ 214 w 468"/>
              <a:gd name="T41" fmla="*/ 29 h 137"/>
              <a:gd name="T42" fmla="*/ 166 w 468"/>
              <a:gd name="T43" fmla="*/ 29 h 137"/>
              <a:gd name="T44" fmla="*/ 117 w 468"/>
              <a:gd name="T45" fmla="*/ 34 h 137"/>
              <a:gd name="T46" fmla="*/ 58 w 468"/>
              <a:gd name="T47" fmla="*/ 44 h 137"/>
              <a:gd name="T48" fmla="*/ 0 w 468"/>
              <a:gd name="T49" fmla="*/ 59 h 137"/>
              <a:gd name="T50" fmla="*/ 0 w 468"/>
              <a:gd name="T51" fmla="*/ 59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68" h="137">
                <a:moveTo>
                  <a:pt x="0" y="59"/>
                </a:moveTo>
                <a:lnTo>
                  <a:pt x="0" y="59"/>
                </a:lnTo>
                <a:lnTo>
                  <a:pt x="44" y="34"/>
                </a:lnTo>
                <a:lnTo>
                  <a:pt x="97" y="20"/>
                </a:lnTo>
                <a:lnTo>
                  <a:pt x="166" y="5"/>
                </a:lnTo>
                <a:lnTo>
                  <a:pt x="200" y="0"/>
                </a:lnTo>
                <a:lnTo>
                  <a:pt x="239" y="0"/>
                </a:lnTo>
                <a:lnTo>
                  <a:pt x="278" y="10"/>
                </a:lnTo>
                <a:lnTo>
                  <a:pt x="317" y="20"/>
                </a:lnTo>
                <a:lnTo>
                  <a:pt x="356" y="39"/>
                </a:lnTo>
                <a:lnTo>
                  <a:pt x="395" y="64"/>
                </a:lnTo>
                <a:lnTo>
                  <a:pt x="434" y="98"/>
                </a:lnTo>
                <a:lnTo>
                  <a:pt x="468" y="137"/>
                </a:lnTo>
                <a:lnTo>
                  <a:pt x="468" y="137"/>
                </a:lnTo>
                <a:lnTo>
                  <a:pt x="443" y="112"/>
                </a:lnTo>
                <a:lnTo>
                  <a:pt x="409" y="88"/>
                </a:lnTo>
                <a:lnTo>
                  <a:pt x="361" y="64"/>
                </a:lnTo>
                <a:lnTo>
                  <a:pt x="331" y="49"/>
                </a:lnTo>
                <a:lnTo>
                  <a:pt x="297" y="39"/>
                </a:lnTo>
                <a:lnTo>
                  <a:pt x="258" y="34"/>
                </a:lnTo>
                <a:lnTo>
                  <a:pt x="214" y="29"/>
                </a:lnTo>
                <a:lnTo>
                  <a:pt x="166" y="29"/>
                </a:lnTo>
                <a:lnTo>
                  <a:pt x="117" y="34"/>
                </a:lnTo>
                <a:lnTo>
                  <a:pt x="58" y="44"/>
                </a:lnTo>
                <a:lnTo>
                  <a:pt x="0" y="59"/>
                </a:lnTo>
                <a:lnTo>
                  <a:pt x="0" y="59"/>
                </a:lnTo>
                <a:close/>
              </a:path>
            </a:pathLst>
          </a:custGeom>
          <a:solidFill>
            <a:srgbClr val="FCAF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0" name="Freeform 47"/>
          <p:cNvSpPr>
            <a:spLocks/>
          </p:cNvSpPr>
          <p:nvPr/>
        </p:nvSpPr>
        <p:spPr bwMode="auto">
          <a:xfrm>
            <a:off x="7648575" y="3321051"/>
            <a:ext cx="349250" cy="207963"/>
          </a:xfrm>
          <a:custGeom>
            <a:avLst/>
            <a:gdLst>
              <a:gd name="T0" fmla="*/ 220 w 220"/>
              <a:gd name="T1" fmla="*/ 83 h 131"/>
              <a:gd name="T2" fmla="*/ 220 w 220"/>
              <a:gd name="T3" fmla="*/ 83 h 131"/>
              <a:gd name="T4" fmla="*/ 215 w 220"/>
              <a:gd name="T5" fmla="*/ 92 h 131"/>
              <a:gd name="T6" fmla="*/ 205 w 220"/>
              <a:gd name="T7" fmla="*/ 107 h 131"/>
              <a:gd name="T8" fmla="*/ 195 w 220"/>
              <a:gd name="T9" fmla="*/ 117 h 131"/>
              <a:gd name="T10" fmla="*/ 181 w 220"/>
              <a:gd name="T11" fmla="*/ 122 h 131"/>
              <a:gd name="T12" fmla="*/ 142 w 220"/>
              <a:gd name="T13" fmla="*/ 131 h 131"/>
              <a:gd name="T14" fmla="*/ 98 w 220"/>
              <a:gd name="T15" fmla="*/ 131 h 131"/>
              <a:gd name="T16" fmla="*/ 98 w 220"/>
              <a:gd name="T17" fmla="*/ 131 h 131"/>
              <a:gd name="T18" fmla="*/ 59 w 220"/>
              <a:gd name="T19" fmla="*/ 122 h 131"/>
              <a:gd name="T20" fmla="*/ 25 w 220"/>
              <a:gd name="T21" fmla="*/ 102 h 131"/>
              <a:gd name="T22" fmla="*/ 15 w 220"/>
              <a:gd name="T23" fmla="*/ 88 h 131"/>
              <a:gd name="T24" fmla="*/ 5 w 220"/>
              <a:gd name="T25" fmla="*/ 78 h 131"/>
              <a:gd name="T26" fmla="*/ 0 w 220"/>
              <a:gd name="T27" fmla="*/ 63 h 131"/>
              <a:gd name="T28" fmla="*/ 0 w 220"/>
              <a:gd name="T29" fmla="*/ 49 h 131"/>
              <a:gd name="T30" fmla="*/ 0 w 220"/>
              <a:gd name="T31" fmla="*/ 49 h 131"/>
              <a:gd name="T32" fmla="*/ 5 w 220"/>
              <a:gd name="T33" fmla="*/ 34 h 131"/>
              <a:gd name="T34" fmla="*/ 15 w 220"/>
              <a:gd name="T35" fmla="*/ 24 h 131"/>
              <a:gd name="T36" fmla="*/ 25 w 220"/>
              <a:gd name="T37" fmla="*/ 14 h 131"/>
              <a:gd name="T38" fmla="*/ 39 w 220"/>
              <a:gd name="T39" fmla="*/ 5 h 131"/>
              <a:gd name="T40" fmla="*/ 78 w 220"/>
              <a:gd name="T41" fmla="*/ 0 h 131"/>
              <a:gd name="T42" fmla="*/ 122 w 220"/>
              <a:gd name="T43" fmla="*/ 0 h 131"/>
              <a:gd name="T44" fmla="*/ 122 w 220"/>
              <a:gd name="T45" fmla="*/ 0 h 131"/>
              <a:gd name="T46" fmla="*/ 161 w 220"/>
              <a:gd name="T47" fmla="*/ 10 h 131"/>
              <a:gd name="T48" fmla="*/ 195 w 220"/>
              <a:gd name="T49" fmla="*/ 29 h 131"/>
              <a:gd name="T50" fmla="*/ 205 w 220"/>
              <a:gd name="T51" fmla="*/ 39 h 131"/>
              <a:gd name="T52" fmla="*/ 215 w 220"/>
              <a:gd name="T53" fmla="*/ 53 h 131"/>
              <a:gd name="T54" fmla="*/ 220 w 220"/>
              <a:gd name="T55" fmla="*/ 68 h 131"/>
              <a:gd name="T56" fmla="*/ 220 w 220"/>
              <a:gd name="T57" fmla="*/ 83 h 131"/>
              <a:gd name="T58" fmla="*/ 220 w 220"/>
              <a:gd name="T59" fmla="*/ 83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20" h="131">
                <a:moveTo>
                  <a:pt x="220" y="83"/>
                </a:moveTo>
                <a:lnTo>
                  <a:pt x="220" y="83"/>
                </a:lnTo>
                <a:lnTo>
                  <a:pt x="215" y="92"/>
                </a:lnTo>
                <a:lnTo>
                  <a:pt x="205" y="107"/>
                </a:lnTo>
                <a:lnTo>
                  <a:pt x="195" y="117"/>
                </a:lnTo>
                <a:lnTo>
                  <a:pt x="181" y="122"/>
                </a:lnTo>
                <a:lnTo>
                  <a:pt x="142" y="131"/>
                </a:lnTo>
                <a:lnTo>
                  <a:pt x="98" y="131"/>
                </a:lnTo>
                <a:lnTo>
                  <a:pt x="98" y="131"/>
                </a:lnTo>
                <a:lnTo>
                  <a:pt x="59" y="122"/>
                </a:lnTo>
                <a:lnTo>
                  <a:pt x="25" y="102"/>
                </a:lnTo>
                <a:lnTo>
                  <a:pt x="15" y="88"/>
                </a:lnTo>
                <a:lnTo>
                  <a:pt x="5" y="78"/>
                </a:lnTo>
                <a:lnTo>
                  <a:pt x="0" y="63"/>
                </a:lnTo>
                <a:lnTo>
                  <a:pt x="0" y="49"/>
                </a:lnTo>
                <a:lnTo>
                  <a:pt x="0" y="49"/>
                </a:lnTo>
                <a:lnTo>
                  <a:pt x="5" y="34"/>
                </a:lnTo>
                <a:lnTo>
                  <a:pt x="15" y="24"/>
                </a:lnTo>
                <a:lnTo>
                  <a:pt x="25" y="14"/>
                </a:lnTo>
                <a:lnTo>
                  <a:pt x="39" y="5"/>
                </a:lnTo>
                <a:lnTo>
                  <a:pt x="78" y="0"/>
                </a:lnTo>
                <a:lnTo>
                  <a:pt x="122" y="0"/>
                </a:lnTo>
                <a:lnTo>
                  <a:pt x="122" y="0"/>
                </a:lnTo>
                <a:lnTo>
                  <a:pt x="161" y="10"/>
                </a:lnTo>
                <a:lnTo>
                  <a:pt x="195" y="29"/>
                </a:lnTo>
                <a:lnTo>
                  <a:pt x="205" y="39"/>
                </a:lnTo>
                <a:lnTo>
                  <a:pt x="215" y="53"/>
                </a:lnTo>
                <a:lnTo>
                  <a:pt x="220" y="68"/>
                </a:lnTo>
                <a:lnTo>
                  <a:pt x="220" y="83"/>
                </a:lnTo>
                <a:lnTo>
                  <a:pt x="220" y="83"/>
                </a:lnTo>
                <a:close/>
              </a:path>
            </a:pathLst>
          </a:custGeom>
          <a:solidFill>
            <a:srgbClr val="FFE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1" name="Freeform 48"/>
          <p:cNvSpPr>
            <a:spLocks/>
          </p:cNvSpPr>
          <p:nvPr/>
        </p:nvSpPr>
        <p:spPr bwMode="auto">
          <a:xfrm>
            <a:off x="7656513" y="3321051"/>
            <a:ext cx="333375" cy="207963"/>
          </a:xfrm>
          <a:custGeom>
            <a:avLst/>
            <a:gdLst>
              <a:gd name="T0" fmla="*/ 0 w 210"/>
              <a:gd name="T1" fmla="*/ 49 h 131"/>
              <a:gd name="T2" fmla="*/ 0 w 210"/>
              <a:gd name="T3" fmla="*/ 49 h 131"/>
              <a:gd name="T4" fmla="*/ 5 w 210"/>
              <a:gd name="T5" fmla="*/ 39 h 131"/>
              <a:gd name="T6" fmla="*/ 15 w 210"/>
              <a:gd name="T7" fmla="*/ 24 h 131"/>
              <a:gd name="T8" fmla="*/ 25 w 210"/>
              <a:gd name="T9" fmla="*/ 14 h 131"/>
              <a:gd name="T10" fmla="*/ 39 w 210"/>
              <a:gd name="T11" fmla="*/ 10 h 131"/>
              <a:gd name="T12" fmla="*/ 73 w 210"/>
              <a:gd name="T13" fmla="*/ 0 h 131"/>
              <a:gd name="T14" fmla="*/ 117 w 210"/>
              <a:gd name="T15" fmla="*/ 0 h 131"/>
              <a:gd name="T16" fmla="*/ 117 w 210"/>
              <a:gd name="T17" fmla="*/ 0 h 131"/>
              <a:gd name="T18" fmla="*/ 156 w 210"/>
              <a:gd name="T19" fmla="*/ 10 h 131"/>
              <a:gd name="T20" fmla="*/ 185 w 210"/>
              <a:gd name="T21" fmla="*/ 29 h 131"/>
              <a:gd name="T22" fmla="*/ 195 w 210"/>
              <a:gd name="T23" fmla="*/ 44 h 131"/>
              <a:gd name="T24" fmla="*/ 205 w 210"/>
              <a:gd name="T25" fmla="*/ 53 h 131"/>
              <a:gd name="T26" fmla="*/ 210 w 210"/>
              <a:gd name="T27" fmla="*/ 68 h 131"/>
              <a:gd name="T28" fmla="*/ 210 w 210"/>
              <a:gd name="T29" fmla="*/ 78 h 131"/>
              <a:gd name="T30" fmla="*/ 210 w 210"/>
              <a:gd name="T31" fmla="*/ 78 h 131"/>
              <a:gd name="T32" fmla="*/ 205 w 210"/>
              <a:gd name="T33" fmla="*/ 92 h 131"/>
              <a:gd name="T34" fmla="*/ 195 w 210"/>
              <a:gd name="T35" fmla="*/ 102 h 131"/>
              <a:gd name="T36" fmla="*/ 185 w 210"/>
              <a:gd name="T37" fmla="*/ 112 h 131"/>
              <a:gd name="T38" fmla="*/ 171 w 210"/>
              <a:gd name="T39" fmla="*/ 122 h 131"/>
              <a:gd name="T40" fmla="*/ 137 w 210"/>
              <a:gd name="T41" fmla="*/ 131 h 131"/>
              <a:gd name="T42" fmla="*/ 93 w 210"/>
              <a:gd name="T43" fmla="*/ 127 h 131"/>
              <a:gd name="T44" fmla="*/ 93 w 210"/>
              <a:gd name="T45" fmla="*/ 127 h 131"/>
              <a:gd name="T46" fmla="*/ 54 w 210"/>
              <a:gd name="T47" fmla="*/ 117 h 131"/>
              <a:gd name="T48" fmla="*/ 25 w 210"/>
              <a:gd name="T49" fmla="*/ 97 h 131"/>
              <a:gd name="T50" fmla="*/ 15 w 210"/>
              <a:gd name="T51" fmla="*/ 88 h 131"/>
              <a:gd name="T52" fmla="*/ 5 w 210"/>
              <a:gd name="T53" fmla="*/ 73 h 131"/>
              <a:gd name="T54" fmla="*/ 0 w 210"/>
              <a:gd name="T55" fmla="*/ 63 h 131"/>
              <a:gd name="T56" fmla="*/ 0 w 210"/>
              <a:gd name="T57" fmla="*/ 49 h 131"/>
              <a:gd name="T58" fmla="*/ 0 w 210"/>
              <a:gd name="T59" fmla="*/ 49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0" h="131">
                <a:moveTo>
                  <a:pt x="0" y="49"/>
                </a:moveTo>
                <a:lnTo>
                  <a:pt x="0" y="49"/>
                </a:lnTo>
                <a:lnTo>
                  <a:pt x="5" y="39"/>
                </a:lnTo>
                <a:lnTo>
                  <a:pt x="15" y="24"/>
                </a:lnTo>
                <a:lnTo>
                  <a:pt x="25" y="14"/>
                </a:lnTo>
                <a:lnTo>
                  <a:pt x="39" y="10"/>
                </a:lnTo>
                <a:lnTo>
                  <a:pt x="73" y="0"/>
                </a:lnTo>
                <a:lnTo>
                  <a:pt x="117" y="0"/>
                </a:lnTo>
                <a:lnTo>
                  <a:pt x="117" y="0"/>
                </a:lnTo>
                <a:lnTo>
                  <a:pt x="156" y="10"/>
                </a:lnTo>
                <a:lnTo>
                  <a:pt x="185" y="29"/>
                </a:lnTo>
                <a:lnTo>
                  <a:pt x="195" y="44"/>
                </a:lnTo>
                <a:lnTo>
                  <a:pt x="205" y="53"/>
                </a:lnTo>
                <a:lnTo>
                  <a:pt x="210" y="68"/>
                </a:lnTo>
                <a:lnTo>
                  <a:pt x="210" y="78"/>
                </a:lnTo>
                <a:lnTo>
                  <a:pt x="210" y="78"/>
                </a:lnTo>
                <a:lnTo>
                  <a:pt x="205" y="92"/>
                </a:lnTo>
                <a:lnTo>
                  <a:pt x="195" y="102"/>
                </a:lnTo>
                <a:lnTo>
                  <a:pt x="185" y="112"/>
                </a:lnTo>
                <a:lnTo>
                  <a:pt x="171" y="122"/>
                </a:lnTo>
                <a:lnTo>
                  <a:pt x="137" y="131"/>
                </a:lnTo>
                <a:lnTo>
                  <a:pt x="93" y="127"/>
                </a:lnTo>
                <a:lnTo>
                  <a:pt x="93" y="127"/>
                </a:lnTo>
                <a:lnTo>
                  <a:pt x="54" y="117"/>
                </a:lnTo>
                <a:lnTo>
                  <a:pt x="25" y="97"/>
                </a:lnTo>
                <a:lnTo>
                  <a:pt x="15" y="88"/>
                </a:lnTo>
                <a:lnTo>
                  <a:pt x="5" y="73"/>
                </a:lnTo>
                <a:lnTo>
                  <a:pt x="0" y="63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2" name="Freeform 49"/>
          <p:cNvSpPr>
            <a:spLocks/>
          </p:cNvSpPr>
          <p:nvPr/>
        </p:nvSpPr>
        <p:spPr bwMode="auto">
          <a:xfrm>
            <a:off x="7664450" y="3328988"/>
            <a:ext cx="317500" cy="193675"/>
          </a:xfrm>
          <a:custGeom>
            <a:avLst/>
            <a:gdLst>
              <a:gd name="T0" fmla="*/ 0 w 200"/>
              <a:gd name="T1" fmla="*/ 44 h 122"/>
              <a:gd name="T2" fmla="*/ 0 w 200"/>
              <a:gd name="T3" fmla="*/ 44 h 122"/>
              <a:gd name="T4" fmla="*/ 5 w 200"/>
              <a:gd name="T5" fmla="*/ 34 h 122"/>
              <a:gd name="T6" fmla="*/ 10 w 200"/>
              <a:gd name="T7" fmla="*/ 24 h 122"/>
              <a:gd name="T8" fmla="*/ 24 w 200"/>
              <a:gd name="T9" fmla="*/ 14 h 122"/>
              <a:gd name="T10" fmla="*/ 34 w 200"/>
              <a:gd name="T11" fmla="*/ 5 h 122"/>
              <a:gd name="T12" fmla="*/ 68 w 200"/>
              <a:gd name="T13" fmla="*/ 0 h 122"/>
              <a:gd name="T14" fmla="*/ 112 w 200"/>
              <a:gd name="T15" fmla="*/ 0 h 122"/>
              <a:gd name="T16" fmla="*/ 112 w 200"/>
              <a:gd name="T17" fmla="*/ 0 h 122"/>
              <a:gd name="T18" fmla="*/ 146 w 200"/>
              <a:gd name="T19" fmla="*/ 9 h 122"/>
              <a:gd name="T20" fmla="*/ 180 w 200"/>
              <a:gd name="T21" fmla="*/ 29 h 122"/>
              <a:gd name="T22" fmla="*/ 190 w 200"/>
              <a:gd name="T23" fmla="*/ 39 h 122"/>
              <a:gd name="T24" fmla="*/ 195 w 200"/>
              <a:gd name="T25" fmla="*/ 48 h 122"/>
              <a:gd name="T26" fmla="*/ 200 w 200"/>
              <a:gd name="T27" fmla="*/ 63 h 122"/>
              <a:gd name="T28" fmla="*/ 200 w 200"/>
              <a:gd name="T29" fmla="*/ 73 h 122"/>
              <a:gd name="T30" fmla="*/ 200 w 200"/>
              <a:gd name="T31" fmla="*/ 73 h 122"/>
              <a:gd name="T32" fmla="*/ 195 w 200"/>
              <a:gd name="T33" fmla="*/ 87 h 122"/>
              <a:gd name="T34" fmla="*/ 190 w 200"/>
              <a:gd name="T35" fmla="*/ 97 h 122"/>
              <a:gd name="T36" fmla="*/ 176 w 200"/>
              <a:gd name="T37" fmla="*/ 107 h 122"/>
              <a:gd name="T38" fmla="*/ 166 w 200"/>
              <a:gd name="T39" fmla="*/ 112 h 122"/>
              <a:gd name="T40" fmla="*/ 132 w 200"/>
              <a:gd name="T41" fmla="*/ 122 h 122"/>
              <a:gd name="T42" fmla="*/ 93 w 200"/>
              <a:gd name="T43" fmla="*/ 122 h 122"/>
              <a:gd name="T44" fmla="*/ 93 w 200"/>
              <a:gd name="T45" fmla="*/ 122 h 122"/>
              <a:gd name="T46" fmla="*/ 54 w 200"/>
              <a:gd name="T47" fmla="*/ 112 h 122"/>
              <a:gd name="T48" fmla="*/ 24 w 200"/>
              <a:gd name="T49" fmla="*/ 92 h 122"/>
              <a:gd name="T50" fmla="*/ 10 w 200"/>
              <a:gd name="T51" fmla="*/ 83 h 122"/>
              <a:gd name="T52" fmla="*/ 5 w 200"/>
              <a:gd name="T53" fmla="*/ 68 h 122"/>
              <a:gd name="T54" fmla="*/ 0 w 200"/>
              <a:gd name="T55" fmla="*/ 58 h 122"/>
              <a:gd name="T56" fmla="*/ 0 w 200"/>
              <a:gd name="T57" fmla="*/ 44 h 122"/>
              <a:gd name="T58" fmla="*/ 0 w 200"/>
              <a:gd name="T59" fmla="*/ 4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0" h="122">
                <a:moveTo>
                  <a:pt x="0" y="44"/>
                </a:moveTo>
                <a:lnTo>
                  <a:pt x="0" y="44"/>
                </a:lnTo>
                <a:lnTo>
                  <a:pt x="5" y="34"/>
                </a:lnTo>
                <a:lnTo>
                  <a:pt x="10" y="24"/>
                </a:lnTo>
                <a:lnTo>
                  <a:pt x="24" y="14"/>
                </a:lnTo>
                <a:lnTo>
                  <a:pt x="34" y="5"/>
                </a:lnTo>
                <a:lnTo>
                  <a:pt x="68" y="0"/>
                </a:lnTo>
                <a:lnTo>
                  <a:pt x="112" y="0"/>
                </a:lnTo>
                <a:lnTo>
                  <a:pt x="112" y="0"/>
                </a:lnTo>
                <a:lnTo>
                  <a:pt x="146" y="9"/>
                </a:lnTo>
                <a:lnTo>
                  <a:pt x="180" y="29"/>
                </a:lnTo>
                <a:lnTo>
                  <a:pt x="190" y="39"/>
                </a:lnTo>
                <a:lnTo>
                  <a:pt x="195" y="48"/>
                </a:lnTo>
                <a:lnTo>
                  <a:pt x="200" y="63"/>
                </a:lnTo>
                <a:lnTo>
                  <a:pt x="200" y="73"/>
                </a:lnTo>
                <a:lnTo>
                  <a:pt x="200" y="73"/>
                </a:lnTo>
                <a:lnTo>
                  <a:pt x="195" y="87"/>
                </a:lnTo>
                <a:lnTo>
                  <a:pt x="190" y="97"/>
                </a:lnTo>
                <a:lnTo>
                  <a:pt x="176" y="107"/>
                </a:lnTo>
                <a:lnTo>
                  <a:pt x="166" y="112"/>
                </a:lnTo>
                <a:lnTo>
                  <a:pt x="132" y="122"/>
                </a:lnTo>
                <a:lnTo>
                  <a:pt x="93" y="122"/>
                </a:lnTo>
                <a:lnTo>
                  <a:pt x="93" y="122"/>
                </a:lnTo>
                <a:lnTo>
                  <a:pt x="54" y="112"/>
                </a:lnTo>
                <a:lnTo>
                  <a:pt x="24" y="92"/>
                </a:lnTo>
                <a:lnTo>
                  <a:pt x="10" y="83"/>
                </a:lnTo>
                <a:lnTo>
                  <a:pt x="5" y="68"/>
                </a:lnTo>
                <a:lnTo>
                  <a:pt x="0" y="58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rgbClr val="FFE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3" name="Freeform 50"/>
          <p:cNvSpPr>
            <a:spLocks/>
          </p:cNvSpPr>
          <p:nvPr/>
        </p:nvSpPr>
        <p:spPr bwMode="auto">
          <a:xfrm>
            <a:off x="7672388" y="3328988"/>
            <a:ext cx="301625" cy="193675"/>
          </a:xfrm>
          <a:custGeom>
            <a:avLst/>
            <a:gdLst>
              <a:gd name="T0" fmla="*/ 0 w 190"/>
              <a:gd name="T1" fmla="*/ 44 h 122"/>
              <a:gd name="T2" fmla="*/ 0 w 190"/>
              <a:gd name="T3" fmla="*/ 44 h 122"/>
              <a:gd name="T4" fmla="*/ 5 w 190"/>
              <a:gd name="T5" fmla="*/ 34 h 122"/>
              <a:gd name="T6" fmla="*/ 10 w 190"/>
              <a:gd name="T7" fmla="*/ 24 h 122"/>
              <a:gd name="T8" fmla="*/ 19 w 190"/>
              <a:gd name="T9" fmla="*/ 14 h 122"/>
              <a:gd name="T10" fmla="*/ 34 w 190"/>
              <a:gd name="T11" fmla="*/ 9 h 122"/>
              <a:gd name="T12" fmla="*/ 68 w 190"/>
              <a:gd name="T13" fmla="*/ 0 h 122"/>
              <a:gd name="T14" fmla="*/ 102 w 190"/>
              <a:gd name="T15" fmla="*/ 0 h 122"/>
              <a:gd name="T16" fmla="*/ 102 w 190"/>
              <a:gd name="T17" fmla="*/ 0 h 122"/>
              <a:gd name="T18" fmla="*/ 141 w 190"/>
              <a:gd name="T19" fmla="*/ 9 h 122"/>
              <a:gd name="T20" fmla="*/ 171 w 190"/>
              <a:gd name="T21" fmla="*/ 29 h 122"/>
              <a:gd name="T22" fmla="*/ 180 w 190"/>
              <a:gd name="T23" fmla="*/ 39 h 122"/>
              <a:gd name="T24" fmla="*/ 190 w 190"/>
              <a:gd name="T25" fmla="*/ 48 h 122"/>
              <a:gd name="T26" fmla="*/ 190 w 190"/>
              <a:gd name="T27" fmla="*/ 63 h 122"/>
              <a:gd name="T28" fmla="*/ 190 w 190"/>
              <a:gd name="T29" fmla="*/ 73 h 122"/>
              <a:gd name="T30" fmla="*/ 190 w 190"/>
              <a:gd name="T31" fmla="*/ 73 h 122"/>
              <a:gd name="T32" fmla="*/ 190 w 190"/>
              <a:gd name="T33" fmla="*/ 87 h 122"/>
              <a:gd name="T34" fmla="*/ 180 w 190"/>
              <a:gd name="T35" fmla="*/ 97 h 122"/>
              <a:gd name="T36" fmla="*/ 171 w 190"/>
              <a:gd name="T37" fmla="*/ 102 h 122"/>
              <a:gd name="T38" fmla="*/ 156 w 190"/>
              <a:gd name="T39" fmla="*/ 112 h 122"/>
              <a:gd name="T40" fmla="*/ 122 w 190"/>
              <a:gd name="T41" fmla="*/ 122 h 122"/>
              <a:gd name="T42" fmla="*/ 88 w 190"/>
              <a:gd name="T43" fmla="*/ 117 h 122"/>
              <a:gd name="T44" fmla="*/ 88 w 190"/>
              <a:gd name="T45" fmla="*/ 117 h 122"/>
              <a:gd name="T46" fmla="*/ 49 w 190"/>
              <a:gd name="T47" fmla="*/ 107 h 122"/>
              <a:gd name="T48" fmla="*/ 19 w 190"/>
              <a:gd name="T49" fmla="*/ 92 h 122"/>
              <a:gd name="T50" fmla="*/ 10 w 190"/>
              <a:gd name="T51" fmla="*/ 83 h 122"/>
              <a:gd name="T52" fmla="*/ 5 w 190"/>
              <a:gd name="T53" fmla="*/ 68 h 122"/>
              <a:gd name="T54" fmla="*/ 0 w 190"/>
              <a:gd name="T55" fmla="*/ 58 h 122"/>
              <a:gd name="T56" fmla="*/ 0 w 190"/>
              <a:gd name="T57" fmla="*/ 44 h 122"/>
              <a:gd name="T58" fmla="*/ 0 w 190"/>
              <a:gd name="T59" fmla="*/ 4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90" h="122">
                <a:moveTo>
                  <a:pt x="0" y="44"/>
                </a:moveTo>
                <a:lnTo>
                  <a:pt x="0" y="44"/>
                </a:lnTo>
                <a:lnTo>
                  <a:pt x="5" y="34"/>
                </a:lnTo>
                <a:lnTo>
                  <a:pt x="10" y="24"/>
                </a:lnTo>
                <a:lnTo>
                  <a:pt x="19" y="14"/>
                </a:lnTo>
                <a:lnTo>
                  <a:pt x="34" y="9"/>
                </a:lnTo>
                <a:lnTo>
                  <a:pt x="68" y="0"/>
                </a:lnTo>
                <a:lnTo>
                  <a:pt x="102" y="0"/>
                </a:lnTo>
                <a:lnTo>
                  <a:pt x="102" y="0"/>
                </a:lnTo>
                <a:lnTo>
                  <a:pt x="141" y="9"/>
                </a:lnTo>
                <a:lnTo>
                  <a:pt x="171" y="29"/>
                </a:lnTo>
                <a:lnTo>
                  <a:pt x="180" y="39"/>
                </a:lnTo>
                <a:lnTo>
                  <a:pt x="190" y="48"/>
                </a:lnTo>
                <a:lnTo>
                  <a:pt x="190" y="63"/>
                </a:lnTo>
                <a:lnTo>
                  <a:pt x="190" y="73"/>
                </a:lnTo>
                <a:lnTo>
                  <a:pt x="190" y="73"/>
                </a:lnTo>
                <a:lnTo>
                  <a:pt x="190" y="87"/>
                </a:lnTo>
                <a:lnTo>
                  <a:pt x="180" y="97"/>
                </a:lnTo>
                <a:lnTo>
                  <a:pt x="171" y="102"/>
                </a:lnTo>
                <a:lnTo>
                  <a:pt x="156" y="112"/>
                </a:lnTo>
                <a:lnTo>
                  <a:pt x="122" y="122"/>
                </a:lnTo>
                <a:lnTo>
                  <a:pt x="88" y="117"/>
                </a:lnTo>
                <a:lnTo>
                  <a:pt x="88" y="117"/>
                </a:lnTo>
                <a:lnTo>
                  <a:pt x="49" y="107"/>
                </a:lnTo>
                <a:lnTo>
                  <a:pt x="19" y="92"/>
                </a:lnTo>
                <a:lnTo>
                  <a:pt x="10" y="83"/>
                </a:lnTo>
                <a:lnTo>
                  <a:pt x="5" y="68"/>
                </a:lnTo>
                <a:lnTo>
                  <a:pt x="0" y="58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4" name="Freeform 51"/>
          <p:cNvSpPr>
            <a:spLocks/>
          </p:cNvSpPr>
          <p:nvPr/>
        </p:nvSpPr>
        <p:spPr bwMode="auto">
          <a:xfrm>
            <a:off x="7680325" y="3336926"/>
            <a:ext cx="285750" cy="177800"/>
          </a:xfrm>
          <a:custGeom>
            <a:avLst/>
            <a:gdLst>
              <a:gd name="T0" fmla="*/ 0 w 180"/>
              <a:gd name="T1" fmla="*/ 39 h 112"/>
              <a:gd name="T2" fmla="*/ 0 w 180"/>
              <a:gd name="T3" fmla="*/ 39 h 112"/>
              <a:gd name="T4" fmla="*/ 0 w 180"/>
              <a:gd name="T5" fmla="*/ 29 h 112"/>
              <a:gd name="T6" fmla="*/ 10 w 180"/>
              <a:gd name="T7" fmla="*/ 19 h 112"/>
              <a:gd name="T8" fmla="*/ 29 w 180"/>
              <a:gd name="T9" fmla="*/ 4 h 112"/>
              <a:gd name="T10" fmla="*/ 63 w 180"/>
              <a:gd name="T11" fmla="*/ 0 h 112"/>
              <a:gd name="T12" fmla="*/ 97 w 180"/>
              <a:gd name="T13" fmla="*/ 0 h 112"/>
              <a:gd name="T14" fmla="*/ 97 w 180"/>
              <a:gd name="T15" fmla="*/ 0 h 112"/>
              <a:gd name="T16" fmla="*/ 136 w 180"/>
              <a:gd name="T17" fmla="*/ 9 h 112"/>
              <a:gd name="T18" fmla="*/ 161 w 180"/>
              <a:gd name="T19" fmla="*/ 24 h 112"/>
              <a:gd name="T20" fmla="*/ 180 w 180"/>
              <a:gd name="T21" fmla="*/ 43 h 112"/>
              <a:gd name="T22" fmla="*/ 180 w 180"/>
              <a:gd name="T23" fmla="*/ 58 h 112"/>
              <a:gd name="T24" fmla="*/ 180 w 180"/>
              <a:gd name="T25" fmla="*/ 68 h 112"/>
              <a:gd name="T26" fmla="*/ 180 w 180"/>
              <a:gd name="T27" fmla="*/ 68 h 112"/>
              <a:gd name="T28" fmla="*/ 180 w 180"/>
              <a:gd name="T29" fmla="*/ 78 h 112"/>
              <a:gd name="T30" fmla="*/ 170 w 180"/>
              <a:gd name="T31" fmla="*/ 87 h 112"/>
              <a:gd name="T32" fmla="*/ 151 w 180"/>
              <a:gd name="T33" fmla="*/ 102 h 112"/>
              <a:gd name="T34" fmla="*/ 117 w 180"/>
              <a:gd name="T35" fmla="*/ 112 h 112"/>
              <a:gd name="T36" fmla="*/ 83 w 180"/>
              <a:gd name="T37" fmla="*/ 112 h 112"/>
              <a:gd name="T38" fmla="*/ 83 w 180"/>
              <a:gd name="T39" fmla="*/ 112 h 112"/>
              <a:gd name="T40" fmla="*/ 44 w 180"/>
              <a:gd name="T41" fmla="*/ 102 h 112"/>
              <a:gd name="T42" fmla="*/ 19 w 180"/>
              <a:gd name="T43" fmla="*/ 82 h 112"/>
              <a:gd name="T44" fmla="*/ 0 w 180"/>
              <a:gd name="T45" fmla="*/ 63 h 112"/>
              <a:gd name="T46" fmla="*/ 0 w 180"/>
              <a:gd name="T47" fmla="*/ 53 h 112"/>
              <a:gd name="T48" fmla="*/ 0 w 180"/>
              <a:gd name="T49" fmla="*/ 39 h 112"/>
              <a:gd name="T50" fmla="*/ 0 w 180"/>
              <a:gd name="T51" fmla="*/ 39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0" h="112">
                <a:moveTo>
                  <a:pt x="0" y="39"/>
                </a:moveTo>
                <a:lnTo>
                  <a:pt x="0" y="39"/>
                </a:lnTo>
                <a:lnTo>
                  <a:pt x="0" y="29"/>
                </a:lnTo>
                <a:lnTo>
                  <a:pt x="10" y="19"/>
                </a:lnTo>
                <a:lnTo>
                  <a:pt x="29" y="4"/>
                </a:lnTo>
                <a:lnTo>
                  <a:pt x="63" y="0"/>
                </a:lnTo>
                <a:lnTo>
                  <a:pt x="97" y="0"/>
                </a:lnTo>
                <a:lnTo>
                  <a:pt x="97" y="0"/>
                </a:lnTo>
                <a:lnTo>
                  <a:pt x="136" y="9"/>
                </a:lnTo>
                <a:lnTo>
                  <a:pt x="161" y="24"/>
                </a:lnTo>
                <a:lnTo>
                  <a:pt x="180" y="43"/>
                </a:lnTo>
                <a:lnTo>
                  <a:pt x="180" y="58"/>
                </a:lnTo>
                <a:lnTo>
                  <a:pt x="180" y="68"/>
                </a:lnTo>
                <a:lnTo>
                  <a:pt x="180" y="68"/>
                </a:lnTo>
                <a:lnTo>
                  <a:pt x="180" y="78"/>
                </a:lnTo>
                <a:lnTo>
                  <a:pt x="170" y="87"/>
                </a:lnTo>
                <a:lnTo>
                  <a:pt x="151" y="102"/>
                </a:lnTo>
                <a:lnTo>
                  <a:pt x="117" y="112"/>
                </a:lnTo>
                <a:lnTo>
                  <a:pt x="83" y="112"/>
                </a:lnTo>
                <a:lnTo>
                  <a:pt x="83" y="112"/>
                </a:lnTo>
                <a:lnTo>
                  <a:pt x="44" y="102"/>
                </a:lnTo>
                <a:lnTo>
                  <a:pt x="19" y="82"/>
                </a:lnTo>
                <a:lnTo>
                  <a:pt x="0" y="63"/>
                </a:lnTo>
                <a:lnTo>
                  <a:pt x="0" y="53"/>
                </a:lnTo>
                <a:lnTo>
                  <a:pt x="0" y="39"/>
                </a:lnTo>
                <a:lnTo>
                  <a:pt x="0" y="39"/>
                </a:lnTo>
                <a:close/>
              </a:path>
            </a:pathLst>
          </a:custGeom>
          <a:solidFill>
            <a:srgbClr val="FFE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5" name="Freeform 52"/>
          <p:cNvSpPr>
            <a:spLocks/>
          </p:cNvSpPr>
          <p:nvPr/>
        </p:nvSpPr>
        <p:spPr bwMode="auto">
          <a:xfrm>
            <a:off x="7680325" y="3336926"/>
            <a:ext cx="285750" cy="169863"/>
          </a:xfrm>
          <a:custGeom>
            <a:avLst/>
            <a:gdLst>
              <a:gd name="T0" fmla="*/ 0 w 180"/>
              <a:gd name="T1" fmla="*/ 43 h 107"/>
              <a:gd name="T2" fmla="*/ 0 w 180"/>
              <a:gd name="T3" fmla="*/ 43 h 107"/>
              <a:gd name="T4" fmla="*/ 5 w 180"/>
              <a:gd name="T5" fmla="*/ 29 h 107"/>
              <a:gd name="T6" fmla="*/ 14 w 180"/>
              <a:gd name="T7" fmla="*/ 24 h 107"/>
              <a:gd name="T8" fmla="*/ 34 w 180"/>
              <a:gd name="T9" fmla="*/ 9 h 107"/>
              <a:gd name="T10" fmla="*/ 63 w 180"/>
              <a:gd name="T11" fmla="*/ 0 h 107"/>
              <a:gd name="T12" fmla="*/ 97 w 180"/>
              <a:gd name="T13" fmla="*/ 0 h 107"/>
              <a:gd name="T14" fmla="*/ 97 w 180"/>
              <a:gd name="T15" fmla="*/ 0 h 107"/>
              <a:gd name="T16" fmla="*/ 131 w 180"/>
              <a:gd name="T17" fmla="*/ 9 h 107"/>
              <a:gd name="T18" fmla="*/ 161 w 180"/>
              <a:gd name="T19" fmla="*/ 24 h 107"/>
              <a:gd name="T20" fmla="*/ 175 w 180"/>
              <a:gd name="T21" fmla="*/ 43 h 107"/>
              <a:gd name="T22" fmla="*/ 180 w 180"/>
              <a:gd name="T23" fmla="*/ 58 h 107"/>
              <a:gd name="T24" fmla="*/ 180 w 180"/>
              <a:gd name="T25" fmla="*/ 68 h 107"/>
              <a:gd name="T26" fmla="*/ 180 w 180"/>
              <a:gd name="T27" fmla="*/ 68 h 107"/>
              <a:gd name="T28" fmla="*/ 175 w 180"/>
              <a:gd name="T29" fmla="*/ 78 h 107"/>
              <a:gd name="T30" fmla="*/ 170 w 180"/>
              <a:gd name="T31" fmla="*/ 87 h 107"/>
              <a:gd name="T32" fmla="*/ 146 w 180"/>
              <a:gd name="T33" fmla="*/ 102 h 107"/>
              <a:gd name="T34" fmla="*/ 117 w 180"/>
              <a:gd name="T35" fmla="*/ 107 h 107"/>
              <a:gd name="T36" fmla="*/ 83 w 180"/>
              <a:gd name="T37" fmla="*/ 107 h 107"/>
              <a:gd name="T38" fmla="*/ 83 w 180"/>
              <a:gd name="T39" fmla="*/ 107 h 107"/>
              <a:gd name="T40" fmla="*/ 49 w 180"/>
              <a:gd name="T41" fmla="*/ 97 h 107"/>
              <a:gd name="T42" fmla="*/ 19 w 180"/>
              <a:gd name="T43" fmla="*/ 82 h 107"/>
              <a:gd name="T44" fmla="*/ 5 w 180"/>
              <a:gd name="T45" fmla="*/ 63 h 107"/>
              <a:gd name="T46" fmla="*/ 0 w 180"/>
              <a:gd name="T47" fmla="*/ 53 h 107"/>
              <a:gd name="T48" fmla="*/ 0 w 180"/>
              <a:gd name="T49" fmla="*/ 43 h 107"/>
              <a:gd name="T50" fmla="*/ 0 w 180"/>
              <a:gd name="T51" fmla="*/ 43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0" h="107">
                <a:moveTo>
                  <a:pt x="0" y="43"/>
                </a:moveTo>
                <a:lnTo>
                  <a:pt x="0" y="43"/>
                </a:lnTo>
                <a:lnTo>
                  <a:pt x="5" y="29"/>
                </a:lnTo>
                <a:lnTo>
                  <a:pt x="14" y="24"/>
                </a:lnTo>
                <a:lnTo>
                  <a:pt x="34" y="9"/>
                </a:lnTo>
                <a:lnTo>
                  <a:pt x="63" y="0"/>
                </a:lnTo>
                <a:lnTo>
                  <a:pt x="97" y="0"/>
                </a:lnTo>
                <a:lnTo>
                  <a:pt x="97" y="0"/>
                </a:lnTo>
                <a:lnTo>
                  <a:pt x="131" y="9"/>
                </a:lnTo>
                <a:lnTo>
                  <a:pt x="161" y="24"/>
                </a:lnTo>
                <a:lnTo>
                  <a:pt x="175" y="43"/>
                </a:lnTo>
                <a:lnTo>
                  <a:pt x="180" y="58"/>
                </a:lnTo>
                <a:lnTo>
                  <a:pt x="180" y="68"/>
                </a:lnTo>
                <a:lnTo>
                  <a:pt x="180" y="68"/>
                </a:lnTo>
                <a:lnTo>
                  <a:pt x="175" y="78"/>
                </a:lnTo>
                <a:lnTo>
                  <a:pt x="170" y="87"/>
                </a:lnTo>
                <a:lnTo>
                  <a:pt x="146" y="102"/>
                </a:lnTo>
                <a:lnTo>
                  <a:pt x="117" y="107"/>
                </a:lnTo>
                <a:lnTo>
                  <a:pt x="83" y="107"/>
                </a:lnTo>
                <a:lnTo>
                  <a:pt x="83" y="107"/>
                </a:lnTo>
                <a:lnTo>
                  <a:pt x="49" y="97"/>
                </a:lnTo>
                <a:lnTo>
                  <a:pt x="19" y="82"/>
                </a:lnTo>
                <a:lnTo>
                  <a:pt x="5" y="63"/>
                </a:lnTo>
                <a:lnTo>
                  <a:pt x="0" y="53"/>
                </a:lnTo>
                <a:lnTo>
                  <a:pt x="0" y="43"/>
                </a:lnTo>
                <a:lnTo>
                  <a:pt x="0" y="43"/>
                </a:lnTo>
                <a:close/>
              </a:path>
            </a:pathLst>
          </a:custGeom>
          <a:solidFill>
            <a:srgbClr val="FFE1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6" name="Freeform 53"/>
          <p:cNvSpPr>
            <a:spLocks/>
          </p:cNvSpPr>
          <p:nvPr/>
        </p:nvSpPr>
        <p:spPr bwMode="auto">
          <a:xfrm>
            <a:off x="7688263" y="3343276"/>
            <a:ext cx="269875" cy="163513"/>
          </a:xfrm>
          <a:custGeom>
            <a:avLst/>
            <a:gdLst>
              <a:gd name="T0" fmla="*/ 0 w 170"/>
              <a:gd name="T1" fmla="*/ 39 h 103"/>
              <a:gd name="T2" fmla="*/ 0 w 170"/>
              <a:gd name="T3" fmla="*/ 39 h 103"/>
              <a:gd name="T4" fmla="*/ 5 w 170"/>
              <a:gd name="T5" fmla="*/ 30 h 103"/>
              <a:gd name="T6" fmla="*/ 9 w 170"/>
              <a:gd name="T7" fmla="*/ 20 h 103"/>
              <a:gd name="T8" fmla="*/ 34 w 170"/>
              <a:gd name="T9" fmla="*/ 5 h 103"/>
              <a:gd name="T10" fmla="*/ 58 w 170"/>
              <a:gd name="T11" fmla="*/ 0 h 103"/>
              <a:gd name="T12" fmla="*/ 92 w 170"/>
              <a:gd name="T13" fmla="*/ 0 h 103"/>
              <a:gd name="T14" fmla="*/ 92 w 170"/>
              <a:gd name="T15" fmla="*/ 0 h 103"/>
              <a:gd name="T16" fmla="*/ 126 w 170"/>
              <a:gd name="T17" fmla="*/ 10 h 103"/>
              <a:gd name="T18" fmla="*/ 151 w 170"/>
              <a:gd name="T19" fmla="*/ 25 h 103"/>
              <a:gd name="T20" fmla="*/ 165 w 170"/>
              <a:gd name="T21" fmla="*/ 44 h 103"/>
              <a:gd name="T22" fmla="*/ 170 w 170"/>
              <a:gd name="T23" fmla="*/ 54 h 103"/>
              <a:gd name="T24" fmla="*/ 170 w 170"/>
              <a:gd name="T25" fmla="*/ 64 h 103"/>
              <a:gd name="T26" fmla="*/ 170 w 170"/>
              <a:gd name="T27" fmla="*/ 64 h 103"/>
              <a:gd name="T28" fmla="*/ 165 w 170"/>
              <a:gd name="T29" fmla="*/ 74 h 103"/>
              <a:gd name="T30" fmla="*/ 161 w 170"/>
              <a:gd name="T31" fmla="*/ 83 h 103"/>
              <a:gd name="T32" fmla="*/ 141 w 170"/>
              <a:gd name="T33" fmla="*/ 98 h 103"/>
              <a:gd name="T34" fmla="*/ 112 w 170"/>
              <a:gd name="T35" fmla="*/ 103 h 103"/>
              <a:gd name="T36" fmla="*/ 78 w 170"/>
              <a:gd name="T37" fmla="*/ 103 h 103"/>
              <a:gd name="T38" fmla="*/ 78 w 170"/>
              <a:gd name="T39" fmla="*/ 103 h 103"/>
              <a:gd name="T40" fmla="*/ 44 w 170"/>
              <a:gd name="T41" fmla="*/ 93 h 103"/>
              <a:gd name="T42" fmla="*/ 19 w 170"/>
              <a:gd name="T43" fmla="*/ 78 h 103"/>
              <a:gd name="T44" fmla="*/ 5 w 170"/>
              <a:gd name="T45" fmla="*/ 59 h 103"/>
              <a:gd name="T46" fmla="*/ 0 w 170"/>
              <a:gd name="T47" fmla="*/ 49 h 103"/>
              <a:gd name="T48" fmla="*/ 0 w 170"/>
              <a:gd name="T49" fmla="*/ 39 h 103"/>
              <a:gd name="T50" fmla="*/ 0 w 170"/>
              <a:gd name="T51" fmla="*/ 39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0" h="103">
                <a:moveTo>
                  <a:pt x="0" y="39"/>
                </a:moveTo>
                <a:lnTo>
                  <a:pt x="0" y="39"/>
                </a:lnTo>
                <a:lnTo>
                  <a:pt x="5" y="30"/>
                </a:lnTo>
                <a:lnTo>
                  <a:pt x="9" y="20"/>
                </a:lnTo>
                <a:lnTo>
                  <a:pt x="34" y="5"/>
                </a:lnTo>
                <a:lnTo>
                  <a:pt x="58" y="0"/>
                </a:lnTo>
                <a:lnTo>
                  <a:pt x="92" y="0"/>
                </a:lnTo>
                <a:lnTo>
                  <a:pt x="92" y="0"/>
                </a:lnTo>
                <a:lnTo>
                  <a:pt x="126" y="10"/>
                </a:lnTo>
                <a:lnTo>
                  <a:pt x="151" y="25"/>
                </a:lnTo>
                <a:lnTo>
                  <a:pt x="165" y="44"/>
                </a:lnTo>
                <a:lnTo>
                  <a:pt x="170" y="54"/>
                </a:lnTo>
                <a:lnTo>
                  <a:pt x="170" y="64"/>
                </a:lnTo>
                <a:lnTo>
                  <a:pt x="170" y="64"/>
                </a:lnTo>
                <a:lnTo>
                  <a:pt x="165" y="74"/>
                </a:lnTo>
                <a:lnTo>
                  <a:pt x="161" y="83"/>
                </a:lnTo>
                <a:lnTo>
                  <a:pt x="141" y="98"/>
                </a:lnTo>
                <a:lnTo>
                  <a:pt x="112" y="103"/>
                </a:lnTo>
                <a:lnTo>
                  <a:pt x="78" y="103"/>
                </a:lnTo>
                <a:lnTo>
                  <a:pt x="78" y="103"/>
                </a:lnTo>
                <a:lnTo>
                  <a:pt x="44" y="93"/>
                </a:lnTo>
                <a:lnTo>
                  <a:pt x="19" y="78"/>
                </a:lnTo>
                <a:lnTo>
                  <a:pt x="5" y="59"/>
                </a:lnTo>
                <a:lnTo>
                  <a:pt x="0" y="49"/>
                </a:lnTo>
                <a:lnTo>
                  <a:pt x="0" y="39"/>
                </a:lnTo>
                <a:lnTo>
                  <a:pt x="0" y="39"/>
                </a:lnTo>
                <a:close/>
              </a:path>
            </a:pathLst>
          </a:custGeom>
          <a:solidFill>
            <a:srgbClr val="FFD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7" name="Freeform 54"/>
          <p:cNvSpPr>
            <a:spLocks/>
          </p:cNvSpPr>
          <p:nvPr/>
        </p:nvSpPr>
        <p:spPr bwMode="auto">
          <a:xfrm>
            <a:off x="7696200" y="3343276"/>
            <a:ext cx="254000" cy="155575"/>
          </a:xfrm>
          <a:custGeom>
            <a:avLst/>
            <a:gdLst>
              <a:gd name="T0" fmla="*/ 0 w 160"/>
              <a:gd name="T1" fmla="*/ 39 h 98"/>
              <a:gd name="T2" fmla="*/ 0 w 160"/>
              <a:gd name="T3" fmla="*/ 39 h 98"/>
              <a:gd name="T4" fmla="*/ 4 w 160"/>
              <a:gd name="T5" fmla="*/ 30 h 98"/>
              <a:gd name="T6" fmla="*/ 9 w 160"/>
              <a:gd name="T7" fmla="*/ 20 h 98"/>
              <a:gd name="T8" fmla="*/ 29 w 160"/>
              <a:gd name="T9" fmla="*/ 5 h 98"/>
              <a:gd name="T10" fmla="*/ 58 w 160"/>
              <a:gd name="T11" fmla="*/ 0 h 98"/>
              <a:gd name="T12" fmla="*/ 87 w 160"/>
              <a:gd name="T13" fmla="*/ 0 h 98"/>
              <a:gd name="T14" fmla="*/ 87 w 160"/>
              <a:gd name="T15" fmla="*/ 0 h 98"/>
              <a:gd name="T16" fmla="*/ 117 w 160"/>
              <a:gd name="T17" fmla="*/ 10 h 98"/>
              <a:gd name="T18" fmla="*/ 141 w 160"/>
              <a:gd name="T19" fmla="*/ 25 h 98"/>
              <a:gd name="T20" fmla="*/ 156 w 160"/>
              <a:gd name="T21" fmla="*/ 44 h 98"/>
              <a:gd name="T22" fmla="*/ 160 w 160"/>
              <a:gd name="T23" fmla="*/ 54 h 98"/>
              <a:gd name="T24" fmla="*/ 160 w 160"/>
              <a:gd name="T25" fmla="*/ 64 h 98"/>
              <a:gd name="T26" fmla="*/ 160 w 160"/>
              <a:gd name="T27" fmla="*/ 64 h 98"/>
              <a:gd name="T28" fmla="*/ 156 w 160"/>
              <a:gd name="T29" fmla="*/ 74 h 98"/>
              <a:gd name="T30" fmla="*/ 151 w 160"/>
              <a:gd name="T31" fmla="*/ 78 h 98"/>
              <a:gd name="T32" fmla="*/ 131 w 160"/>
              <a:gd name="T33" fmla="*/ 93 h 98"/>
              <a:gd name="T34" fmla="*/ 102 w 160"/>
              <a:gd name="T35" fmla="*/ 98 h 98"/>
              <a:gd name="T36" fmla="*/ 73 w 160"/>
              <a:gd name="T37" fmla="*/ 98 h 98"/>
              <a:gd name="T38" fmla="*/ 73 w 160"/>
              <a:gd name="T39" fmla="*/ 98 h 98"/>
              <a:gd name="T40" fmla="*/ 43 w 160"/>
              <a:gd name="T41" fmla="*/ 93 h 98"/>
              <a:gd name="T42" fmla="*/ 19 w 160"/>
              <a:gd name="T43" fmla="*/ 78 h 98"/>
              <a:gd name="T44" fmla="*/ 4 w 160"/>
              <a:gd name="T45" fmla="*/ 59 h 98"/>
              <a:gd name="T46" fmla="*/ 0 w 160"/>
              <a:gd name="T47" fmla="*/ 49 h 98"/>
              <a:gd name="T48" fmla="*/ 0 w 160"/>
              <a:gd name="T49" fmla="*/ 39 h 98"/>
              <a:gd name="T50" fmla="*/ 0 w 160"/>
              <a:gd name="T51" fmla="*/ 39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0" h="98">
                <a:moveTo>
                  <a:pt x="0" y="39"/>
                </a:moveTo>
                <a:lnTo>
                  <a:pt x="0" y="39"/>
                </a:lnTo>
                <a:lnTo>
                  <a:pt x="4" y="30"/>
                </a:lnTo>
                <a:lnTo>
                  <a:pt x="9" y="20"/>
                </a:lnTo>
                <a:lnTo>
                  <a:pt x="29" y="5"/>
                </a:lnTo>
                <a:lnTo>
                  <a:pt x="58" y="0"/>
                </a:lnTo>
                <a:lnTo>
                  <a:pt x="87" y="0"/>
                </a:lnTo>
                <a:lnTo>
                  <a:pt x="87" y="0"/>
                </a:lnTo>
                <a:lnTo>
                  <a:pt x="117" y="10"/>
                </a:lnTo>
                <a:lnTo>
                  <a:pt x="141" y="25"/>
                </a:lnTo>
                <a:lnTo>
                  <a:pt x="156" y="44"/>
                </a:lnTo>
                <a:lnTo>
                  <a:pt x="160" y="54"/>
                </a:lnTo>
                <a:lnTo>
                  <a:pt x="160" y="64"/>
                </a:lnTo>
                <a:lnTo>
                  <a:pt x="160" y="64"/>
                </a:lnTo>
                <a:lnTo>
                  <a:pt x="156" y="74"/>
                </a:lnTo>
                <a:lnTo>
                  <a:pt x="151" y="78"/>
                </a:lnTo>
                <a:lnTo>
                  <a:pt x="131" y="93"/>
                </a:lnTo>
                <a:lnTo>
                  <a:pt x="102" y="98"/>
                </a:lnTo>
                <a:lnTo>
                  <a:pt x="73" y="98"/>
                </a:lnTo>
                <a:lnTo>
                  <a:pt x="73" y="98"/>
                </a:lnTo>
                <a:lnTo>
                  <a:pt x="43" y="93"/>
                </a:lnTo>
                <a:lnTo>
                  <a:pt x="19" y="78"/>
                </a:lnTo>
                <a:lnTo>
                  <a:pt x="4" y="59"/>
                </a:lnTo>
                <a:lnTo>
                  <a:pt x="0" y="49"/>
                </a:lnTo>
                <a:lnTo>
                  <a:pt x="0" y="39"/>
                </a:lnTo>
                <a:lnTo>
                  <a:pt x="0" y="39"/>
                </a:lnTo>
                <a:close/>
              </a:path>
            </a:pathLst>
          </a:custGeom>
          <a:solidFill>
            <a:srgbClr val="FFDB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8" name="Freeform 55"/>
          <p:cNvSpPr>
            <a:spLocks/>
          </p:cNvSpPr>
          <p:nvPr/>
        </p:nvSpPr>
        <p:spPr bwMode="auto">
          <a:xfrm>
            <a:off x="7702550" y="3351213"/>
            <a:ext cx="241300" cy="147638"/>
          </a:xfrm>
          <a:custGeom>
            <a:avLst/>
            <a:gdLst>
              <a:gd name="T0" fmla="*/ 0 w 152"/>
              <a:gd name="T1" fmla="*/ 34 h 93"/>
              <a:gd name="T2" fmla="*/ 0 w 152"/>
              <a:gd name="T3" fmla="*/ 34 h 93"/>
              <a:gd name="T4" fmla="*/ 5 w 152"/>
              <a:gd name="T5" fmla="*/ 25 h 93"/>
              <a:gd name="T6" fmla="*/ 10 w 152"/>
              <a:gd name="T7" fmla="*/ 15 h 93"/>
              <a:gd name="T8" fmla="*/ 30 w 152"/>
              <a:gd name="T9" fmla="*/ 5 h 93"/>
              <a:gd name="T10" fmla="*/ 54 w 152"/>
              <a:gd name="T11" fmla="*/ 0 h 93"/>
              <a:gd name="T12" fmla="*/ 83 w 152"/>
              <a:gd name="T13" fmla="*/ 0 h 93"/>
              <a:gd name="T14" fmla="*/ 83 w 152"/>
              <a:gd name="T15" fmla="*/ 0 h 93"/>
              <a:gd name="T16" fmla="*/ 113 w 152"/>
              <a:gd name="T17" fmla="*/ 5 h 93"/>
              <a:gd name="T18" fmla="*/ 137 w 152"/>
              <a:gd name="T19" fmla="*/ 20 h 93"/>
              <a:gd name="T20" fmla="*/ 152 w 152"/>
              <a:gd name="T21" fmla="*/ 39 h 93"/>
              <a:gd name="T22" fmla="*/ 152 w 152"/>
              <a:gd name="T23" fmla="*/ 49 h 93"/>
              <a:gd name="T24" fmla="*/ 152 w 152"/>
              <a:gd name="T25" fmla="*/ 59 h 93"/>
              <a:gd name="T26" fmla="*/ 152 w 152"/>
              <a:gd name="T27" fmla="*/ 59 h 93"/>
              <a:gd name="T28" fmla="*/ 152 w 152"/>
              <a:gd name="T29" fmla="*/ 64 h 93"/>
              <a:gd name="T30" fmla="*/ 142 w 152"/>
              <a:gd name="T31" fmla="*/ 73 h 93"/>
              <a:gd name="T32" fmla="*/ 127 w 152"/>
              <a:gd name="T33" fmla="*/ 88 h 93"/>
              <a:gd name="T34" fmla="*/ 98 w 152"/>
              <a:gd name="T35" fmla="*/ 93 h 93"/>
              <a:gd name="T36" fmla="*/ 69 w 152"/>
              <a:gd name="T37" fmla="*/ 93 h 93"/>
              <a:gd name="T38" fmla="*/ 69 w 152"/>
              <a:gd name="T39" fmla="*/ 93 h 93"/>
              <a:gd name="T40" fmla="*/ 39 w 152"/>
              <a:gd name="T41" fmla="*/ 83 h 93"/>
              <a:gd name="T42" fmla="*/ 15 w 152"/>
              <a:gd name="T43" fmla="*/ 69 h 93"/>
              <a:gd name="T44" fmla="*/ 5 w 152"/>
              <a:gd name="T45" fmla="*/ 54 h 93"/>
              <a:gd name="T46" fmla="*/ 0 w 152"/>
              <a:gd name="T47" fmla="*/ 44 h 93"/>
              <a:gd name="T48" fmla="*/ 0 w 152"/>
              <a:gd name="T49" fmla="*/ 34 h 93"/>
              <a:gd name="T50" fmla="*/ 0 w 152"/>
              <a:gd name="T51" fmla="*/ 3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2" h="93">
                <a:moveTo>
                  <a:pt x="0" y="34"/>
                </a:moveTo>
                <a:lnTo>
                  <a:pt x="0" y="34"/>
                </a:lnTo>
                <a:lnTo>
                  <a:pt x="5" y="25"/>
                </a:lnTo>
                <a:lnTo>
                  <a:pt x="10" y="15"/>
                </a:lnTo>
                <a:lnTo>
                  <a:pt x="30" y="5"/>
                </a:lnTo>
                <a:lnTo>
                  <a:pt x="54" y="0"/>
                </a:lnTo>
                <a:lnTo>
                  <a:pt x="83" y="0"/>
                </a:lnTo>
                <a:lnTo>
                  <a:pt x="83" y="0"/>
                </a:lnTo>
                <a:lnTo>
                  <a:pt x="113" y="5"/>
                </a:lnTo>
                <a:lnTo>
                  <a:pt x="137" y="20"/>
                </a:lnTo>
                <a:lnTo>
                  <a:pt x="152" y="39"/>
                </a:lnTo>
                <a:lnTo>
                  <a:pt x="152" y="49"/>
                </a:lnTo>
                <a:lnTo>
                  <a:pt x="152" y="59"/>
                </a:lnTo>
                <a:lnTo>
                  <a:pt x="152" y="59"/>
                </a:lnTo>
                <a:lnTo>
                  <a:pt x="152" y="64"/>
                </a:lnTo>
                <a:lnTo>
                  <a:pt x="142" y="73"/>
                </a:lnTo>
                <a:lnTo>
                  <a:pt x="127" y="88"/>
                </a:lnTo>
                <a:lnTo>
                  <a:pt x="98" y="93"/>
                </a:lnTo>
                <a:lnTo>
                  <a:pt x="69" y="93"/>
                </a:lnTo>
                <a:lnTo>
                  <a:pt x="69" y="93"/>
                </a:lnTo>
                <a:lnTo>
                  <a:pt x="39" y="83"/>
                </a:lnTo>
                <a:lnTo>
                  <a:pt x="15" y="69"/>
                </a:lnTo>
                <a:lnTo>
                  <a:pt x="5" y="54"/>
                </a:lnTo>
                <a:lnTo>
                  <a:pt x="0" y="44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D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59" name="Freeform 56"/>
          <p:cNvSpPr>
            <a:spLocks/>
          </p:cNvSpPr>
          <p:nvPr/>
        </p:nvSpPr>
        <p:spPr bwMode="auto">
          <a:xfrm>
            <a:off x="7710488" y="3351213"/>
            <a:ext cx="225425" cy="139700"/>
          </a:xfrm>
          <a:custGeom>
            <a:avLst/>
            <a:gdLst>
              <a:gd name="T0" fmla="*/ 0 w 142"/>
              <a:gd name="T1" fmla="*/ 34 h 88"/>
              <a:gd name="T2" fmla="*/ 0 w 142"/>
              <a:gd name="T3" fmla="*/ 34 h 88"/>
              <a:gd name="T4" fmla="*/ 5 w 142"/>
              <a:gd name="T5" fmla="*/ 20 h 88"/>
              <a:gd name="T6" fmla="*/ 25 w 142"/>
              <a:gd name="T7" fmla="*/ 5 h 88"/>
              <a:gd name="T8" fmla="*/ 49 w 142"/>
              <a:gd name="T9" fmla="*/ 0 h 88"/>
              <a:gd name="T10" fmla="*/ 78 w 142"/>
              <a:gd name="T11" fmla="*/ 0 h 88"/>
              <a:gd name="T12" fmla="*/ 78 w 142"/>
              <a:gd name="T13" fmla="*/ 0 h 88"/>
              <a:gd name="T14" fmla="*/ 108 w 142"/>
              <a:gd name="T15" fmla="*/ 10 h 88"/>
              <a:gd name="T16" fmla="*/ 127 w 142"/>
              <a:gd name="T17" fmla="*/ 20 h 88"/>
              <a:gd name="T18" fmla="*/ 142 w 142"/>
              <a:gd name="T19" fmla="*/ 39 h 88"/>
              <a:gd name="T20" fmla="*/ 142 w 142"/>
              <a:gd name="T21" fmla="*/ 54 h 88"/>
              <a:gd name="T22" fmla="*/ 142 w 142"/>
              <a:gd name="T23" fmla="*/ 54 h 88"/>
              <a:gd name="T24" fmla="*/ 137 w 142"/>
              <a:gd name="T25" fmla="*/ 73 h 88"/>
              <a:gd name="T26" fmla="*/ 117 w 142"/>
              <a:gd name="T27" fmla="*/ 83 h 88"/>
              <a:gd name="T28" fmla="*/ 93 w 142"/>
              <a:gd name="T29" fmla="*/ 88 h 88"/>
              <a:gd name="T30" fmla="*/ 64 w 142"/>
              <a:gd name="T31" fmla="*/ 88 h 88"/>
              <a:gd name="T32" fmla="*/ 64 w 142"/>
              <a:gd name="T33" fmla="*/ 88 h 88"/>
              <a:gd name="T34" fmla="*/ 34 w 142"/>
              <a:gd name="T35" fmla="*/ 83 h 88"/>
              <a:gd name="T36" fmla="*/ 15 w 142"/>
              <a:gd name="T37" fmla="*/ 69 h 88"/>
              <a:gd name="T38" fmla="*/ 0 w 142"/>
              <a:gd name="T39" fmla="*/ 54 h 88"/>
              <a:gd name="T40" fmla="*/ 0 w 142"/>
              <a:gd name="T41" fmla="*/ 34 h 88"/>
              <a:gd name="T42" fmla="*/ 0 w 142"/>
              <a:gd name="T43" fmla="*/ 34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42" h="88">
                <a:moveTo>
                  <a:pt x="0" y="34"/>
                </a:moveTo>
                <a:lnTo>
                  <a:pt x="0" y="34"/>
                </a:lnTo>
                <a:lnTo>
                  <a:pt x="5" y="20"/>
                </a:lnTo>
                <a:lnTo>
                  <a:pt x="25" y="5"/>
                </a:lnTo>
                <a:lnTo>
                  <a:pt x="49" y="0"/>
                </a:lnTo>
                <a:lnTo>
                  <a:pt x="78" y="0"/>
                </a:lnTo>
                <a:lnTo>
                  <a:pt x="78" y="0"/>
                </a:lnTo>
                <a:lnTo>
                  <a:pt x="108" y="10"/>
                </a:lnTo>
                <a:lnTo>
                  <a:pt x="127" y="20"/>
                </a:lnTo>
                <a:lnTo>
                  <a:pt x="142" y="39"/>
                </a:lnTo>
                <a:lnTo>
                  <a:pt x="142" y="54"/>
                </a:lnTo>
                <a:lnTo>
                  <a:pt x="142" y="54"/>
                </a:lnTo>
                <a:lnTo>
                  <a:pt x="137" y="73"/>
                </a:lnTo>
                <a:lnTo>
                  <a:pt x="117" y="83"/>
                </a:lnTo>
                <a:lnTo>
                  <a:pt x="93" y="88"/>
                </a:lnTo>
                <a:lnTo>
                  <a:pt x="64" y="88"/>
                </a:lnTo>
                <a:lnTo>
                  <a:pt x="64" y="88"/>
                </a:lnTo>
                <a:lnTo>
                  <a:pt x="34" y="83"/>
                </a:lnTo>
                <a:lnTo>
                  <a:pt x="15" y="69"/>
                </a:lnTo>
                <a:lnTo>
                  <a:pt x="0" y="54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D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0" name="Freeform 57"/>
          <p:cNvSpPr>
            <a:spLocks/>
          </p:cNvSpPr>
          <p:nvPr/>
        </p:nvSpPr>
        <p:spPr bwMode="auto">
          <a:xfrm>
            <a:off x="7718425" y="3359151"/>
            <a:ext cx="217487" cy="131763"/>
          </a:xfrm>
          <a:custGeom>
            <a:avLst/>
            <a:gdLst>
              <a:gd name="T0" fmla="*/ 0 w 137"/>
              <a:gd name="T1" fmla="*/ 29 h 83"/>
              <a:gd name="T2" fmla="*/ 0 w 137"/>
              <a:gd name="T3" fmla="*/ 29 h 83"/>
              <a:gd name="T4" fmla="*/ 5 w 137"/>
              <a:gd name="T5" fmla="*/ 15 h 83"/>
              <a:gd name="T6" fmla="*/ 25 w 137"/>
              <a:gd name="T7" fmla="*/ 5 h 83"/>
              <a:gd name="T8" fmla="*/ 44 w 137"/>
              <a:gd name="T9" fmla="*/ 0 h 83"/>
              <a:gd name="T10" fmla="*/ 73 w 137"/>
              <a:gd name="T11" fmla="*/ 0 h 83"/>
              <a:gd name="T12" fmla="*/ 73 w 137"/>
              <a:gd name="T13" fmla="*/ 0 h 83"/>
              <a:gd name="T14" fmla="*/ 98 w 137"/>
              <a:gd name="T15" fmla="*/ 5 h 83"/>
              <a:gd name="T16" fmla="*/ 117 w 137"/>
              <a:gd name="T17" fmla="*/ 20 h 83"/>
              <a:gd name="T18" fmla="*/ 132 w 137"/>
              <a:gd name="T19" fmla="*/ 34 h 83"/>
              <a:gd name="T20" fmla="*/ 137 w 137"/>
              <a:gd name="T21" fmla="*/ 49 h 83"/>
              <a:gd name="T22" fmla="*/ 137 w 137"/>
              <a:gd name="T23" fmla="*/ 49 h 83"/>
              <a:gd name="T24" fmla="*/ 127 w 137"/>
              <a:gd name="T25" fmla="*/ 64 h 83"/>
              <a:gd name="T26" fmla="*/ 107 w 137"/>
              <a:gd name="T27" fmla="*/ 78 h 83"/>
              <a:gd name="T28" fmla="*/ 88 w 137"/>
              <a:gd name="T29" fmla="*/ 83 h 83"/>
              <a:gd name="T30" fmla="*/ 59 w 137"/>
              <a:gd name="T31" fmla="*/ 83 h 83"/>
              <a:gd name="T32" fmla="*/ 59 w 137"/>
              <a:gd name="T33" fmla="*/ 83 h 83"/>
              <a:gd name="T34" fmla="*/ 34 w 137"/>
              <a:gd name="T35" fmla="*/ 73 h 83"/>
              <a:gd name="T36" fmla="*/ 15 w 137"/>
              <a:gd name="T37" fmla="*/ 64 h 83"/>
              <a:gd name="T38" fmla="*/ 0 w 137"/>
              <a:gd name="T39" fmla="*/ 49 h 83"/>
              <a:gd name="T40" fmla="*/ 0 w 137"/>
              <a:gd name="T41" fmla="*/ 29 h 83"/>
              <a:gd name="T42" fmla="*/ 0 w 137"/>
              <a:gd name="T43" fmla="*/ 29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7" h="83">
                <a:moveTo>
                  <a:pt x="0" y="29"/>
                </a:moveTo>
                <a:lnTo>
                  <a:pt x="0" y="29"/>
                </a:lnTo>
                <a:lnTo>
                  <a:pt x="5" y="15"/>
                </a:lnTo>
                <a:lnTo>
                  <a:pt x="25" y="5"/>
                </a:lnTo>
                <a:lnTo>
                  <a:pt x="44" y="0"/>
                </a:lnTo>
                <a:lnTo>
                  <a:pt x="73" y="0"/>
                </a:lnTo>
                <a:lnTo>
                  <a:pt x="73" y="0"/>
                </a:lnTo>
                <a:lnTo>
                  <a:pt x="98" y="5"/>
                </a:lnTo>
                <a:lnTo>
                  <a:pt x="117" y="20"/>
                </a:lnTo>
                <a:lnTo>
                  <a:pt x="132" y="34"/>
                </a:lnTo>
                <a:lnTo>
                  <a:pt x="137" y="49"/>
                </a:lnTo>
                <a:lnTo>
                  <a:pt x="137" y="49"/>
                </a:lnTo>
                <a:lnTo>
                  <a:pt x="127" y="64"/>
                </a:lnTo>
                <a:lnTo>
                  <a:pt x="107" y="78"/>
                </a:lnTo>
                <a:lnTo>
                  <a:pt x="88" y="83"/>
                </a:lnTo>
                <a:lnTo>
                  <a:pt x="59" y="83"/>
                </a:lnTo>
                <a:lnTo>
                  <a:pt x="59" y="83"/>
                </a:lnTo>
                <a:lnTo>
                  <a:pt x="34" y="73"/>
                </a:lnTo>
                <a:lnTo>
                  <a:pt x="15" y="64"/>
                </a:lnTo>
                <a:lnTo>
                  <a:pt x="0" y="49"/>
                </a:lnTo>
                <a:lnTo>
                  <a:pt x="0" y="29"/>
                </a:lnTo>
                <a:lnTo>
                  <a:pt x="0" y="29"/>
                </a:lnTo>
                <a:close/>
              </a:path>
            </a:pathLst>
          </a:custGeom>
          <a:solidFill>
            <a:srgbClr val="FFD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" name="Freeform 58"/>
          <p:cNvSpPr>
            <a:spLocks/>
          </p:cNvSpPr>
          <p:nvPr/>
        </p:nvSpPr>
        <p:spPr bwMode="auto">
          <a:xfrm>
            <a:off x="7718425" y="3359151"/>
            <a:ext cx="209550" cy="123825"/>
          </a:xfrm>
          <a:custGeom>
            <a:avLst/>
            <a:gdLst>
              <a:gd name="T0" fmla="*/ 0 w 132"/>
              <a:gd name="T1" fmla="*/ 29 h 78"/>
              <a:gd name="T2" fmla="*/ 0 w 132"/>
              <a:gd name="T3" fmla="*/ 29 h 78"/>
              <a:gd name="T4" fmla="*/ 10 w 132"/>
              <a:gd name="T5" fmla="*/ 15 h 78"/>
              <a:gd name="T6" fmla="*/ 25 w 132"/>
              <a:gd name="T7" fmla="*/ 5 h 78"/>
              <a:gd name="T8" fmla="*/ 49 w 132"/>
              <a:gd name="T9" fmla="*/ 0 h 78"/>
              <a:gd name="T10" fmla="*/ 73 w 132"/>
              <a:gd name="T11" fmla="*/ 0 h 78"/>
              <a:gd name="T12" fmla="*/ 73 w 132"/>
              <a:gd name="T13" fmla="*/ 0 h 78"/>
              <a:gd name="T14" fmla="*/ 98 w 132"/>
              <a:gd name="T15" fmla="*/ 10 h 78"/>
              <a:gd name="T16" fmla="*/ 117 w 132"/>
              <a:gd name="T17" fmla="*/ 20 h 78"/>
              <a:gd name="T18" fmla="*/ 127 w 132"/>
              <a:gd name="T19" fmla="*/ 34 h 78"/>
              <a:gd name="T20" fmla="*/ 132 w 132"/>
              <a:gd name="T21" fmla="*/ 49 h 78"/>
              <a:gd name="T22" fmla="*/ 132 w 132"/>
              <a:gd name="T23" fmla="*/ 49 h 78"/>
              <a:gd name="T24" fmla="*/ 122 w 132"/>
              <a:gd name="T25" fmla="*/ 64 h 78"/>
              <a:gd name="T26" fmla="*/ 107 w 132"/>
              <a:gd name="T27" fmla="*/ 73 h 78"/>
              <a:gd name="T28" fmla="*/ 83 w 132"/>
              <a:gd name="T29" fmla="*/ 78 h 78"/>
              <a:gd name="T30" fmla="*/ 59 w 132"/>
              <a:gd name="T31" fmla="*/ 78 h 78"/>
              <a:gd name="T32" fmla="*/ 59 w 132"/>
              <a:gd name="T33" fmla="*/ 78 h 78"/>
              <a:gd name="T34" fmla="*/ 34 w 132"/>
              <a:gd name="T35" fmla="*/ 73 h 78"/>
              <a:gd name="T36" fmla="*/ 15 w 132"/>
              <a:gd name="T37" fmla="*/ 64 h 78"/>
              <a:gd name="T38" fmla="*/ 5 w 132"/>
              <a:gd name="T39" fmla="*/ 49 h 78"/>
              <a:gd name="T40" fmla="*/ 0 w 132"/>
              <a:gd name="T41" fmla="*/ 29 h 78"/>
              <a:gd name="T42" fmla="*/ 0 w 132"/>
              <a:gd name="T43" fmla="*/ 29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2" h="78">
                <a:moveTo>
                  <a:pt x="0" y="29"/>
                </a:moveTo>
                <a:lnTo>
                  <a:pt x="0" y="29"/>
                </a:lnTo>
                <a:lnTo>
                  <a:pt x="10" y="15"/>
                </a:lnTo>
                <a:lnTo>
                  <a:pt x="25" y="5"/>
                </a:lnTo>
                <a:lnTo>
                  <a:pt x="49" y="0"/>
                </a:lnTo>
                <a:lnTo>
                  <a:pt x="73" y="0"/>
                </a:lnTo>
                <a:lnTo>
                  <a:pt x="73" y="0"/>
                </a:lnTo>
                <a:lnTo>
                  <a:pt x="98" y="10"/>
                </a:lnTo>
                <a:lnTo>
                  <a:pt x="117" y="20"/>
                </a:lnTo>
                <a:lnTo>
                  <a:pt x="127" y="34"/>
                </a:lnTo>
                <a:lnTo>
                  <a:pt x="132" y="49"/>
                </a:lnTo>
                <a:lnTo>
                  <a:pt x="132" y="49"/>
                </a:lnTo>
                <a:lnTo>
                  <a:pt x="122" y="64"/>
                </a:lnTo>
                <a:lnTo>
                  <a:pt x="107" y="73"/>
                </a:lnTo>
                <a:lnTo>
                  <a:pt x="83" y="78"/>
                </a:lnTo>
                <a:lnTo>
                  <a:pt x="59" y="78"/>
                </a:lnTo>
                <a:lnTo>
                  <a:pt x="59" y="78"/>
                </a:lnTo>
                <a:lnTo>
                  <a:pt x="34" y="73"/>
                </a:lnTo>
                <a:lnTo>
                  <a:pt x="15" y="64"/>
                </a:lnTo>
                <a:lnTo>
                  <a:pt x="5" y="49"/>
                </a:lnTo>
                <a:lnTo>
                  <a:pt x="0" y="29"/>
                </a:lnTo>
                <a:lnTo>
                  <a:pt x="0" y="29"/>
                </a:lnTo>
                <a:close/>
              </a:path>
            </a:pathLst>
          </a:custGeom>
          <a:solidFill>
            <a:srgbClr val="FFD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2" name="Freeform 59"/>
          <p:cNvSpPr>
            <a:spLocks/>
          </p:cNvSpPr>
          <p:nvPr/>
        </p:nvSpPr>
        <p:spPr bwMode="auto">
          <a:xfrm>
            <a:off x="7726363" y="3367088"/>
            <a:ext cx="193675" cy="115888"/>
          </a:xfrm>
          <a:custGeom>
            <a:avLst/>
            <a:gdLst>
              <a:gd name="T0" fmla="*/ 0 w 122"/>
              <a:gd name="T1" fmla="*/ 24 h 73"/>
              <a:gd name="T2" fmla="*/ 0 w 122"/>
              <a:gd name="T3" fmla="*/ 24 h 73"/>
              <a:gd name="T4" fmla="*/ 10 w 122"/>
              <a:gd name="T5" fmla="*/ 15 h 73"/>
              <a:gd name="T6" fmla="*/ 24 w 122"/>
              <a:gd name="T7" fmla="*/ 5 h 73"/>
              <a:gd name="T8" fmla="*/ 44 w 122"/>
              <a:gd name="T9" fmla="*/ 0 h 73"/>
              <a:gd name="T10" fmla="*/ 68 w 122"/>
              <a:gd name="T11" fmla="*/ 0 h 73"/>
              <a:gd name="T12" fmla="*/ 68 w 122"/>
              <a:gd name="T13" fmla="*/ 0 h 73"/>
              <a:gd name="T14" fmla="*/ 88 w 122"/>
              <a:gd name="T15" fmla="*/ 5 h 73"/>
              <a:gd name="T16" fmla="*/ 107 w 122"/>
              <a:gd name="T17" fmla="*/ 15 h 73"/>
              <a:gd name="T18" fmla="*/ 117 w 122"/>
              <a:gd name="T19" fmla="*/ 29 h 73"/>
              <a:gd name="T20" fmla="*/ 122 w 122"/>
              <a:gd name="T21" fmla="*/ 44 h 73"/>
              <a:gd name="T22" fmla="*/ 122 w 122"/>
              <a:gd name="T23" fmla="*/ 44 h 73"/>
              <a:gd name="T24" fmla="*/ 112 w 122"/>
              <a:gd name="T25" fmla="*/ 59 h 73"/>
              <a:gd name="T26" fmla="*/ 98 w 122"/>
              <a:gd name="T27" fmla="*/ 68 h 73"/>
              <a:gd name="T28" fmla="*/ 78 w 122"/>
              <a:gd name="T29" fmla="*/ 73 h 73"/>
              <a:gd name="T30" fmla="*/ 54 w 122"/>
              <a:gd name="T31" fmla="*/ 73 h 73"/>
              <a:gd name="T32" fmla="*/ 54 w 122"/>
              <a:gd name="T33" fmla="*/ 73 h 73"/>
              <a:gd name="T34" fmla="*/ 34 w 122"/>
              <a:gd name="T35" fmla="*/ 63 h 73"/>
              <a:gd name="T36" fmla="*/ 15 w 122"/>
              <a:gd name="T37" fmla="*/ 54 h 73"/>
              <a:gd name="T38" fmla="*/ 5 w 122"/>
              <a:gd name="T39" fmla="*/ 44 h 73"/>
              <a:gd name="T40" fmla="*/ 0 w 122"/>
              <a:gd name="T41" fmla="*/ 24 h 73"/>
              <a:gd name="T42" fmla="*/ 0 w 122"/>
              <a:gd name="T43" fmla="*/ 24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2" h="73">
                <a:moveTo>
                  <a:pt x="0" y="24"/>
                </a:moveTo>
                <a:lnTo>
                  <a:pt x="0" y="24"/>
                </a:lnTo>
                <a:lnTo>
                  <a:pt x="10" y="15"/>
                </a:lnTo>
                <a:lnTo>
                  <a:pt x="24" y="5"/>
                </a:lnTo>
                <a:lnTo>
                  <a:pt x="44" y="0"/>
                </a:lnTo>
                <a:lnTo>
                  <a:pt x="68" y="0"/>
                </a:lnTo>
                <a:lnTo>
                  <a:pt x="68" y="0"/>
                </a:lnTo>
                <a:lnTo>
                  <a:pt x="88" y="5"/>
                </a:lnTo>
                <a:lnTo>
                  <a:pt x="107" y="15"/>
                </a:lnTo>
                <a:lnTo>
                  <a:pt x="117" y="29"/>
                </a:lnTo>
                <a:lnTo>
                  <a:pt x="122" y="44"/>
                </a:lnTo>
                <a:lnTo>
                  <a:pt x="122" y="44"/>
                </a:lnTo>
                <a:lnTo>
                  <a:pt x="112" y="59"/>
                </a:lnTo>
                <a:lnTo>
                  <a:pt x="98" y="68"/>
                </a:lnTo>
                <a:lnTo>
                  <a:pt x="78" y="73"/>
                </a:lnTo>
                <a:lnTo>
                  <a:pt x="54" y="73"/>
                </a:lnTo>
                <a:lnTo>
                  <a:pt x="54" y="73"/>
                </a:lnTo>
                <a:lnTo>
                  <a:pt x="34" y="63"/>
                </a:lnTo>
                <a:lnTo>
                  <a:pt x="15" y="54"/>
                </a:lnTo>
                <a:lnTo>
                  <a:pt x="5" y="44"/>
                </a:lnTo>
                <a:lnTo>
                  <a:pt x="0" y="24"/>
                </a:lnTo>
                <a:lnTo>
                  <a:pt x="0" y="24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3" name="Freeform 60"/>
          <p:cNvSpPr>
            <a:spLocks/>
          </p:cNvSpPr>
          <p:nvPr/>
        </p:nvSpPr>
        <p:spPr bwMode="auto">
          <a:xfrm>
            <a:off x="7734300" y="3367088"/>
            <a:ext cx="177800" cy="107950"/>
          </a:xfrm>
          <a:custGeom>
            <a:avLst/>
            <a:gdLst>
              <a:gd name="T0" fmla="*/ 112 w 112"/>
              <a:gd name="T1" fmla="*/ 44 h 68"/>
              <a:gd name="T2" fmla="*/ 112 w 112"/>
              <a:gd name="T3" fmla="*/ 44 h 68"/>
              <a:gd name="T4" fmla="*/ 107 w 112"/>
              <a:gd name="T5" fmla="*/ 59 h 68"/>
              <a:gd name="T6" fmla="*/ 93 w 112"/>
              <a:gd name="T7" fmla="*/ 63 h 68"/>
              <a:gd name="T8" fmla="*/ 73 w 112"/>
              <a:gd name="T9" fmla="*/ 68 h 68"/>
              <a:gd name="T10" fmla="*/ 49 w 112"/>
              <a:gd name="T11" fmla="*/ 68 h 68"/>
              <a:gd name="T12" fmla="*/ 49 w 112"/>
              <a:gd name="T13" fmla="*/ 68 h 68"/>
              <a:gd name="T14" fmla="*/ 29 w 112"/>
              <a:gd name="T15" fmla="*/ 63 h 68"/>
              <a:gd name="T16" fmla="*/ 15 w 112"/>
              <a:gd name="T17" fmla="*/ 54 h 68"/>
              <a:gd name="T18" fmla="*/ 5 w 112"/>
              <a:gd name="T19" fmla="*/ 39 h 68"/>
              <a:gd name="T20" fmla="*/ 0 w 112"/>
              <a:gd name="T21" fmla="*/ 29 h 68"/>
              <a:gd name="T22" fmla="*/ 0 w 112"/>
              <a:gd name="T23" fmla="*/ 29 h 68"/>
              <a:gd name="T24" fmla="*/ 5 w 112"/>
              <a:gd name="T25" fmla="*/ 15 h 68"/>
              <a:gd name="T26" fmla="*/ 19 w 112"/>
              <a:gd name="T27" fmla="*/ 5 h 68"/>
              <a:gd name="T28" fmla="*/ 39 w 112"/>
              <a:gd name="T29" fmla="*/ 0 h 68"/>
              <a:gd name="T30" fmla="*/ 63 w 112"/>
              <a:gd name="T31" fmla="*/ 0 h 68"/>
              <a:gd name="T32" fmla="*/ 63 w 112"/>
              <a:gd name="T33" fmla="*/ 0 h 68"/>
              <a:gd name="T34" fmla="*/ 83 w 112"/>
              <a:gd name="T35" fmla="*/ 5 h 68"/>
              <a:gd name="T36" fmla="*/ 97 w 112"/>
              <a:gd name="T37" fmla="*/ 20 h 68"/>
              <a:gd name="T38" fmla="*/ 112 w 112"/>
              <a:gd name="T39" fmla="*/ 29 h 68"/>
              <a:gd name="T40" fmla="*/ 112 w 112"/>
              <a:gd name="T41" fmla="*/ 44 h 68"/>
              <a:gd name="T42" fmla="*/ 112 w 112"/>
              <a:gd name="T43" fmla="*/ 4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2" h="68">
                <a:moveTo>
                  <a:pt x="112" y="44"/>
                </a:moveTo>
                <a:lnTo>
                  <a:pt x="112" y="44"/>
                </a:lnTo>
                <a:lnTo>
                  <a:pt x="107" y="59"/>
                </a:lnTo>
                <a:lnTo>
                  <a:pt x="93" y="63"/>
                </a:lnTo>
                <a:lnTo>
                  <a:pt x="73" y="68"/>
                </a:lnTo>
                <a:lnTo>
                  <a:pt x="49" y="68"/>
                </a:lnTo>
                <a:lnTo>
                  <a:pt x="49" y="68"/>
                </a:lnTo>
                <a:lnTo>
                  <a:pt x="29" y="63"/>
                </a:lnTo>
                <a:lnTo>
                  <a:pt x="15" y="54"/>
                </a:lnTo>
                <a:lnTo>
                  <a:pt x="5" y="39"/>
                </a:lnTo>
                <a:lnTo>
                  <a:pt x="0" y="29"/>
                </a:lnTo>
                <a:lnTo>
                  <a:pt x="0" y="29"/>
                </a:lnTo>
                <a:lnTo>
                  <a:pt x="5" y="15"/>
                </a:lnTo>
                <a:lnTo>
                  <a:pt x="19" y="5"/>
                </a:lnTo>
                <a:lnTo>
                  <a:pt x="39" y="0"/>
                </a:lnTo>
                <a:lnTo>
                  <a:pt x="63" y="0"/>
                </a:lnTo>
                <a:lnTo>
                  <a:pt x="63" y="0"/>
                </a:lnTo>
                <a:lnTo>
                  <a:pt x="83" y="5"/>
                </a:lnTo>
                <a:lnTo>
                  <a:pt x="97" y="20"/>
                </a:lnTo>
                <a:lnTo>
                  <a:pt x="112" y="29"/>
                </a:lnTo>
                <a:lnTo>
                  <a:pt x="112" y="44"/>
                </a:lnTo>
                <a:lnTo>
                  <a:pt x="112" y="44"/>
                </a:lnTo>
                <a:close/>
              </a:path>
            </a:pathLst>
          </a:custGeom>
          <a:solidFill>
            <a:srgbClr val="FFCF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4" name="Freeform 61"/>
          <p:cNvSpPr>
            <a:spLocks/>
          </p:cNvSpPr>
          <p:nvPr/>
        </p:nvSpPr>
        <p:spPr bwMode="auto">
          <a:xfrm>
            <a:off x="6596063" y="2182813"/>
            <a:ext cx="596900" cy="255588"/>
          </a:xfrm>
          <a:custGeom>
            <a:avLst/>
            <a:gdLst>
              <a:gd name="T0" fmla="*/ 376 w 376"/>
              <a:gd name="T1" fmla="*/ 83 h 161"/>
              <a:gd name="T2" fmla="*/ 376 w 376"/>
              <a:gd name="T3" fmla="*/ 83 h 161"/>
              <a:gd name="T4" fmla="*/ 376 w 376"/>
              <a:gd name="T5" fmla="*/ 78 h 161"/>
              <a:gd name="T6" fmla="*/ 361 w 376"/>
              <a:gd name="T7" fmla="*/ 59 h 161"/>
              <a:gd name="T8" fmla="*/ 327 w 376"/>
              <a:gd name="T9" fmla="*/ 39 h 161"/>
              <a:gd name="T10" fmla="*/ 303 w 376"/>
              <a:gd name="T11" fmla="*/ 25 h 161"/>
              <a:gd name="T12" fmla="*/ 269 w 376"/>
              <a:gd name="T13" fmla="*/ 15 h 161"/>
              <a:gd name="T14" fmla="*/ 269 w 376"/>
              <a:gd name="T15" fmla="*/ 15 h 161"/>
              <a:gd name="T16" fmla="*/ 220 w 376"/>
              <a:gd name="T17" fmla="*/ 5 h 161"/>
              <a:gd name="T18" fmla="*/ 161 w 376"/>
              <a:gd name="T19" fmla="*/ 0 h 161"/>
              <a:gd name="T20" fmla="*/ 103 w 376"/>
              <a:gd name="T21" fmla="*/ 5 h 161"/>
              <a:gd name="T22" fmla="*/ 54 w 376"/>
              <a:gd name="T23" fmla="*/ 10 h 161"/>
              <a:gd name="T24" fmla="*/ 54 w 376"/>
              <a:gd name="T25" fmla="*/ 10 h 161"/>
              <a:gd name="T26" fmla="*/ 35 w 376"/>
              <a:gd name="T27" fmla="*/ 10 h 161"/>
              <a:gd name="T28" fmla="*/ 30 w 376"/>
              <a:gd name="T29" fmla="*/ 10 h 161"/>
              <a:gd name="T30" fmla="*/ 30 w 376"/>
              <a:gd name="T31" fmla="*/ 20 h 161"/>
              <a:gd name="T32" fmla="*/ 20 w 376"/>
              <a:gd name="T33" fmla="*/ 49 h 161"/>
              <a:gd name="T34" fmla="*/ 20 w 376"/>
              <a:gd name="T35" fmla="*/ 49 h 161"/>
              <a:gd name="T36" fmla="*/ 10 w 376"/>
              <a:gd name="T37" fmla="*/ 88 h 161"/>
              <a:gd name="T38" fmla="*/ 0 w 376"/>
              <a:gd name="T39" fmla="*/ 122 h 161"/>
              <a:gd name="T40" fmla="*/ 0 w 376"/>
              <a:gd name="T41" fmla="*/ 161 h 161"/>
              <a:gd name="T42" fmla="*/ 0 w 376"/>
              <a:gd name="T43" fmla="*/ 161 h 161"/>
              <a:gd name="T44" fmla="*/ 35 w 376"/>
              <a:gd name="T45" fmla="*/ 146 h 161"/>
              <a:gd name="T46" fmla="*/ 108 w 376"/>
              <a:gd name="T47" fmla="*/ 117 h 161"/>
              <a:gd name="T48" fmla="*/ 152 w 376"/>
              <a:gd name="T49" fmla="*/ 103 h 161"/>
              <a:gd name="T50" fmla="*/ 195 w 376"/>
              <a:gd name="T51" fmla="*/ 93 h 161"/>
              <a:gd name="T52" fmla="*/ 230 w 376"/>
              <a:gd name="T53" fmla="*/ 88 h 161"/>
              <a:gd name="T54" fmla="*/ 259 w 376"/>
              <a:gd name="T55" fmla="*/ 88 h 161"/>
              <a:gd name="T56" fmla="*/ 259 w 376"/>
              <a:gd name="T57" fmla="*/ 88 h 161"/>
              <a:gd name="T58" fmla="*/ 283 w 376"/>
              <a:gd name="T59" fmla="*/ 93 h 161"/>
              <a:gd name="T60" fmla="*/ 308 w 376"/>
              <a:gd name="T61" fmla="*/ 98 h 161"/>
              <a:gd name="T62" fmla="*/ 342 w 376"/>
              <a:gd name="T63" fmla="*/ 93 h 161"/>
              <a:gd name="T64" fmla="*/ 366 w 376"/>
              <a:gd name="T65" fmla="*/ 88 h 161"/>
              <a:gd name="T66" fmla="*/ 376 w 376"/>
              <a:gd name="T67" fmla="*/ 83 h 161"/>
              <a:gd name="T68" fmla="*/ 376 w 376"/>
              <a:gd name="T69" fmla="*/ 83 h 1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76" h="161">
                <a:moveTo>
                  <a:pt x="376" y="83"/>
                </a:moveTo>
                <a:lnTo>
                  <a:pt x="376" y="83"/>
                </a:lnTo>
                <a:lnTo>
                  <a:pt x="376" y="78"/>
                </a:lnTo>
                <a:lnTo>
                  <a:pt x="361" y="59"/>
                </a:lnTo>
                <a:lnTo>
                  <a:pt x="327" y="39"/>
                </a:lnTo>
                <a:lnTo>
                  <a:pt x="303" y="25"/>
                </a:lnTo>
                <a:lnTo>
                  <a:pt x="269" y="15"/>
                </a:lnTo>
                <a:lnTo>
                  <a:pt x="269" y="15"/>
                </a:lnTo>
                <a:lnTo>
                  <a:pt x="220" y="5"/>
                </a:lnTo>
                <a:lnTo>
                  <a:pt x="161" y="0"/>
                </a:lnTo>
                <a:lnTo>
                  <a:pt x="103" y="5"/>
                </a:lnTo>
                <a:lnTo>
                  <a:pt x="54" y="10"/>
                </a:lnTo>
                <a:lnTo>
                  <a:pt x="54" y="10"/>
                </a:lnTo>
                <a:lnTo>
                  <a:pt x="35" y="10"/>
                </a:lnTo>
                <a:lnTo>
                  <a:pt x="30" y="10"/>
                </a:lnTo>
                <a:lnTo>
                  <a:pt x="30" y="20"/>
                </a:lnTo>
                <a:lnTo>
                  <a:pt x="20" y="49"/>
                </a:lnTo>
                <a:lnTo>
                  <a:pt x="20" y="49"/>
                </a:lnTo>
                <a:lnTo>
                  <a:pt x="10" y="88"/>
                </a:lnTo>
                <a:lnTo>
                  <a:pt x="0" y="122"/>
                </a:lnTo>
                <a:lnTo>
                  <a:pt x="0" y="161"/>
                </a:lnTo>
                <a:lnTo>
                  <a:pt x="0" y="161"/>
                </a:lnTo>
                <a:lnTo>
                  <a:pt x="35" y="146"/>
                </a:lnTo>
                <a:lnTo>
                  <a:pt x="108" y="117"/>
                </a:lnTo>
                <a:lnTo>
                  <a:pt x="152" y="103"/>
                </a:lnTo>
                <a:lnTo>
                  <a:pt x="195" y="93"/>
                </a:lnTo>
                <a:lnTo>
                  <a:pt x="230" y="88"/>
                </a:lnTo>
                <a:lnTo>
                  <a:pt x="259" y="88"/>
                </a:lnTo>
                <a:lnTo>
                  <a:pt x="259" y="88"/>
                </a:lnTo>
                <a:lnTo>
                  <a:pt x="283" y="93"/>
                </a:lnTo>
                <a:lnTo>
                  <a:pt x="308" y="98"/>
                </a:lnTo>
                <a:lnTo>
                  <a:pt x="342" y="93"/>
                </a:lnTo>
                <a:lnTo>
                  <a:pt x="366" y="88"/>
                </a:lnTo>
                <a:lnTo>
                  <a:pt x="376" y="83"/>
                </a:lnTo>
                <a:lnTo>
                  <a:pt x="376" y="83"/>
                </a:lnTo>
                <a:close/>
              </a:path>
            </a:pathLst>
          </a:custGeom>
          <a:solidFill>
            <a:srgbClr val="FFC80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5" name="Freeform 62"/>
          <p:cNvSpPr>
            <a:spLocks/>
          </p:cNvSpPr>
          <p:nvPr/>
        </p:nvSpPr>
        <p:spPr bwMode="auto">
          <a:xfrm>
            <a:off x="6472238" y="2236788"/>
            <a:ext cx="844550" cy="1192213"/>
          </a:xfrm>
          <a:custGeom>
            <a:avLst/>
            <a:gdLst>
              <a:gd name="T0" fmla="*/ 186 w 532"/>
              <a:gd name="T1" fmla="*/ 751 h 751"/>
              <a:gd name="T2" fmla="*/ 186 w 532"/>
              <a:gd name="T3" fmla="*/ 751 h 751"/>
              <a:gd name="T4" fmla="*/ 220 w 532"/>
              <a:gd name="T5" fmla="*/ 732 h 751"/>
              <a:gd name="T6" fmla="*/ 254 w 532"/>
              <a:gd name="T7" fmla="*/ 717 h 751"/>
              <a:gd name="T8" fmla="*/ 288 w 532"/>
              <a:gd name="T9" fmla="*/ 707 h 751"/>
              <a:gd name="T10" fmla="*/ 322 w 532"/>
              <a:gd name="T11" fmla="*/ 702 h 751"/>
              <a:gd name="T12" fmla="*/ 381 w 532"/>
              <a:gd name="T13" fmla="*/ 702 h 751"/>
              <a:gd name="T14" fmla="*/ 434 w 532"/>
              <a:gd name="T15" fmla="*/ 707 h 751"/>
              <a:gd name="T16" fmla="*/ 434 w 532"/>
              <a:gd name="T17" fmla="*/ 707 h 751"/>
              <a:gd name="T18" fmla="*/ 464 w 532"/>
              <a:gd name="T19" fmla="*/ 678 h 751"/>
              <a:gd name="T20" fmla="*/ 483 w 532"/>
              <a:gd name="T21" fmla="*/ 639 h 751"/>
              <a:gd name="T22" fmla="*/ 502 w 532"/>
              <a:gd name="T23" fmla="*/ 595 h 751"/>
              <a:gd name="T24" fmla="*/ 517 w 532"/>
              <a:gd name="T25" fmla="*/ 546 h 751"/>
              <a:gd name="T26" fmla="*/ 527 w 532"/>
              <a:gd name="T27" fmla="*/ 498 h 751"/>
              <a:gd name="T28" fmla="*/ 532 w 532"/>
              <a:gd name="T29" fmla="*/ 444 h 751"/>
              <a:gd name="T30" fmla="*/ 532 w 532"/>
              <a:gd name="T31" fmla="*/ 390 h 751"/>
              <a:gd name="T32" fmla="*/ 527 w 532"/>
              <a:gd name="T33" fmla="*/ 332 h 751"/>
              <a:gd name="T34" fmla="*/ 527 w 532"/>
              <a:gd name="T35" fmla="*/ 332 h 751"/>
              <a:gd name="T36" fmla="*/ 507 w 532"/>
              <a:gd name="T37" fmla="*/ 259 h 751"/>
              <a:gd name="T38" fmla="*/ 483 w 532"/>
              <a:gd name="T39" fmla="*/ 190 h 751"/>
              <a:gd name="T40" fmla="*/ 449 w 532"/>
              <a:gd name="T41" fmla="*/ 127 h 751"/>
              <a:gd name="T42" fmla="*/ 410 w 532"/>
              <a:gd name="T43" fmla="*/ 78 h 751"/>
              <a:gd name="T44" fmla="*/ 386 w 532"/>
              <a:gd name="T45" fmla="*/ 59 h 751"/>
              <a:gd name="T46" fmla="*/ 361 w 532"/>
              <a:gd name="T47" fmla="*/ 39 h 751"/>
              <a:gd name="T48" fmla="*/ 337 w 532"/>
              <a:gd name="T49" fmla="*/ 25 h 751"/>
              <a:gd name="T50" fmla="*/ 312 w 532"/>
              <a:gd name="T51" fmla="*/ 15 h 751"/>
              <a:gd name="T52" fmla="*/ 288 w 532"/>
              <a:gd name="T53" fmla="*/ 5 h 751"/>
              <a:gd name="T54" fmla="*/ 259 w 532"/>
              <a:gd name="T55" fmla="*/ 0 h 751"/>
              <a:gd name="T56" fmla="*/ 234 w 532"/>
              <a:gd name="T57" fmla="*/ 0 h 751"/>
              <a:gd name="T58" fmla="*/ 205 w 532"/>
              <a:gd name="T59" fmla="*/ 5 h 751"/>
              <a:gd name="T60" fmla="*/ 205 w 532"/>
              <a:gd name="T61" fmla="*/ 5 h 751"/>
              <a:gd name="T62" fmla="*/ 181 w 532"/>
              <a:gd name="T63" fmla="*/ 15 h 751"/>
              <a:gd name="T64" fmla="*/ 156 w 532"/>
              <a:gd name="T65" fmla="*/ 25 h 751"/>
              <a:gd name="T66" fmla="*/ 132 w 532"/>
              <a:gd name="T67" fmla="*/ 39 h 751"/>
              <a:gd name="T68" fmla="*/ 113 w 532"/>
              <a:gd name="T69" fmla="*/ 59 h 751"/>
              <a:gd name="T70" fmla="*/ 93 w 532"/>
              <a:gd name="T71" fmla="*/ 78 h 751"/>
              <a:gd name="T72" fmla="*/ 74 w 532"/>
              <a:gd name="T73" fmla="*/ 103 h 751"/>
              <a:gd name="T74" fmla="*/ 44 w 532"/>
              <a:gd name="T75" fmla="*/ 161 h 751"/>
              <a:gd name="T76" fmla="*/ 20 w 532"/>
              <a:gd name="T77" fmla="*/ 225 h 751"/>
              <a:gd name="T78" fmla="*/ 5 w 532"/>
              <a:gd name="T79" fmla="*/ 293 h 751"/>
              <a:gd name="T80" fmla="*/ 0 w 532"/>
              <a:gd name="T81" fmla="*/ 371 h 751"/>
              <a:gd name="T82" fmla="*/ 10 w 532"/>
              <a:gd name="T83" fmla="*/ 449 h 751"/>
              <a:gd name="T84" fmla="*/ 10 w 532"/>
              <a:gd name="T85" fmla="*/ 449 h 751"/>
              <a:gd name="T86" fmla="*/ 20 w 532"/>
              <a:gd name="T87" fmla="*/ 498 h 751"/>
              <a:gd name="T88" fmla="*/ 35 w 532"/>
              <a:gd name="T89" fmla="*/ 546 h 751"/>
              <a:gd name="T90" fmla="*/ 49 w 532"/>
              <a:gd name="T91" fmla="*/ 590 h 751"/>
              <a:gd name="T92" fmla="*/ 74 w 532"/>
              <a:gd name="T93" fmla="*/ 634 h 751"/>
              <a:gd name="T94" fmla="*/ 98 w 532"/>
              <a:gd name="T95" fmla="*/ 668 h 751"/>
              <a:gd name="T96" fmla="*/ 127 w 532"/>
              <a:gd name="T97" fmla="*/ 702 h 751"/>
              <a:gd name="T98" fmla="*/ 156 w 532"/>
              <a:gd name="T99" fmla="*/ 727 h 751"/>
              <a:gd name="T100" fmla="*/ 186 w 532"/>
              <a:gd name="T101" fmla="*/ 751 h 751"/>
              <a:gd name="T102" fmla="*/ 186 w 532"/>
              <a:gd name="T103" fmla="*/ 751 h 7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32" h="751">
                <a:moveTo>
                  <a:pt x="186" y="751"/>
                </a:moveTo>
                <a:lnTo>
                  <a:pt x="186" y="751"/>
                </a:lnTo>
                <a:lnTo>
                  <a:pt x="220" y="732"/>
                </a:lnTo>
                <a:lnTo>
                  <a:pt x="254" y="717"/>
                </a:lnTo>
                <a:lnTo>
                  <a:pt x="288" y="707"/>
                </a:lnTo>
                <a:lnTo>
                  <a:pt x="322" y="702"/>
                </a:lnTo>
                <a:lnTo>
                  <a:pt x="381" y="702"/>
                </a:lnTo>
                <a:lnTo>
                  <a:pt x="434" y="707"/>
                </a:lnTo>
                <a:lnTo>
                  <a:pt x="434" y="707"/>
                </a:lnTo>
                <a:lnTo>
                  <a:pt x="464" y="678"/>
                </a:lnTo>
                <a:lnTo>
                  <a:pt x="483" y="639"/>
                </a:lnTo>
                <a:lnTo>
                  <a:pt x="502" y="595"/>
                </a:lnTo>
                <a:lnTo>
                  <a:pt x="517" y="546"/>
                </a:lnTo>
                <a:lnTo>
                  <a:pt x="527" y="498"/>
                </a:lnTo>
                <a:lnTo>
                  <a:pt x="532" y="444"/>
                </a:lnTo>
                <a:lnTo>
                  <a:pt x="532" y="390"/>
                </a:lnTo>
                <a:lnTo>
                  <a:pt x="527" y="332"/>
                </a:lnTo>
                <a:lnTo>
                  <a:pt x="527" y="332"/>
                </a:lnTo>
                <a:lnTo>
                  <a:pt x="507" y="259"/>
                </a:lnTo>
                <a:lnTo>
                  <a:pt x="483" y="190"/>
                </a:lnTo>
                <a:lnTo>
                  <a:pt x="449" y="127"/>
                </a:lnTo>
                <a:lnTo>
                  <a:pt x="410" y="78"/>
                </a:lnTo>
                <a:lnTo>
                  <a:pt x="386" y="59"/>
                </a:lnTo>
                <a:lnTo>
                  <a:pt x="361" y="39"/>
                </a:lnTo>
                <a:lnTo>
                  <a:pt x="337" y="25"/>
                </a:lnTo>
                <a:lnTo>
                  <a:pt x="312" y="15"/>
                </a:lnTo>
                <a:lnTo>
                  <a:pt x="288" y="5"/>
                </a:lnTo>
                <a:lnTo>
                  <a:pt x="259" y="0"/>
                </a:lnTo>
                <a:lnTo>
                  <a:pt x="234" y="0"/>
                </a:lnTo>
                <a:lnTo>
                  <a:pt x="205" y="5"/>
                </a:lnTo>
                <a:lnTo>
                  <a:pt x="205" y="5"/>
                </a:lnTo>
                <a:lnTo>
                  <a:pt x="181" y="15"/>
                </a:lnTo>
                <a:lnTo>
                  <a:pt x="156" y="25"/>
                </a:lnTo>
                <a:lnTo>
                  <a:pt x="132" y="39"/>
                </a:lnTo>
                <a:lnTo>
                  <a:pt x="113" y="59"/>
                </a:lnTo>
                <a:lnTo>
                  <a:pt x="93" y="78"/>
                </a:lnTo>
                <a:lnTo>
                  <a:pt x="74" y="103"/>
                </a:lnTo>
                <a:lnTo>
                  <a:pt x="44" y="161"/>
                </a:lnTo>
                <a:lnTo>
                  <a:pt x="20" y="225"/>
                </a:lnTo>
                <a:lnTo>
                  <a:pt x="5" y="293"/>
                </a:lnTo>
                <a:lnTo>
                  <a:pt x="0" y="371"/>
                </a:lnTo>
                <a:lnTo>
                  <a:pt x="10" y="449"/>
                </a:lnTo>
                <a:lnTo>
                  <a:pt x="10" y="449"/>
                </a:lnTo>
                <a:lnTo>
                  <a:pt x="20" y="498"/>
                </a:lnTo>
                <a:lnTo>
                  <a:pt x="35" y="546"/>
                </a:lnTo>
                <a:lnTo>
                  <a:pt x="49" y="590"/>
                </a:lnTo>
                <a:lnTo>
                  <a:pt x="74" y="634"/>
                </a:lnTo>
                <a:lnTo>
                  <a:pt x="98" y="668"/>
                </a:lnTo>
                <a:lnTo>
                  <a:pt x="127" y="702"/>
                </a:lnTo>
                <a:lnTo>
                  <a:pt x="156" y="727"/>
                </a:lnTo>
                <a:lnTo>
                  <a:pt x="186" y="751"/>
                </a:lnTo>
                <a:lnTo>
                  <a:pt x="186" y="751"/>
                </a:lnTo>
                <a:close/>
              </a:path>
            </a:pathLst>
          </a:custGeom>
          <a:solidFill>
            <a:srgbClr val="FFCD0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6" name="Freeform 63"/>
          <p:cNvSpPr>
            <a:spLocks/>
          </p:cNvSpPr>
          <p:nvPr/>
        </p:nvSpPr>
        <p:spPr bwMode="auto">
          <a:xfrm>
            <a:off x="6534150" y="2360613"/>
            <a:ext cx="712787" cy="1106488"/>
          </a:xfrm>
          <a:custGeom>
            <a:avLst/>
            <a:gdLst>
              <a:gd name="T0" fmla="*/ 176 w 449"/>
              <a:gd name="T1" fmla="*/ 0 h 697"/>
              <a:gd name="T2" fmla="*/ 176 w 449"/>
              <a:gd name="T3" fmla="*/ 0 h 697"/>
              <a:gd name="T4" fmla="*/ 195 w 449"/>
              <a:gd name="T5" fmla="*/ 0 h 697"/>
              <a:gd name="T6" fmla="*/ 220 w 449"/>
              <a:gd name="T7" fmla="*/ 0 h 697"/>
              <a:gd name="T8" fmla="*/ 244 w 449"/>
              <a:gd name="T9" fmla="*/ 5 h 697"/>
              <a:gd name="T10" fmla="*/ 264 w 449"/>
              <a:gd name="T11" fmla="*/ 10 h 697"/>
              <a:gd name="T12" fmla="*/ 283 w 449"/>
              <a:gd name="T13" fmla="*/ 20 h 697"/>
              <a:gd name="T14" fmla="*/ 308 w 449"/>
              <a:gd name="T15" fmla="*/ 34 h 697"/>
              <a:gd name="T16" fmla="*/ 347 w 449"/>
              <a:gd name="T17" fmla="*/ 69 h 697"/>
              <a:gd name="T18" fmla="*/ 381 w 449"/>
              <a:gd name="T19" fmla="*/ 117 h 697"/>
              <a:gd name="T20" fmla="*/ 410 w 449"/>
              <a:gd name="T21" fmla="*/ 171 h 697"/>
              <a:gd name="T22" fmla="*/ 429 w 449"/>
              <a:gd name="T23" fmla="*/ 239 h 697"/>
              <a:gd name="T24" fmla="*/ 444 w 449"/>
              <a:gd name="T25" fmla="*/ 307 h 697"/>
              <a:gd name="T26" fmla="*/ 444 w 449"/>
              <a:gd name="T27" fmla="*/ 307 h 697"/>
              <a:gd name="T28" fmla="*/ 449 w 449"/>
              <a:gd name="T29" fmla="*/ 361 h 697"/>
              <a:gd name="T30" fmla="*/ 449 w 449"/>
              <a:gd name="T31" fmla="*/ 410 h 697"/>
              <a:gd name="T32" fmla="*/ 449 w 449"/>
              <a:gd name="T33" fmla="*/ 459 h 697"/>
              <a:gd name="T34" fmla="*/ 439 w 449"/>
              <a:gd name="T35" fmla="*/ 507 h 697"/>
              <a:gd name="T36" fmla="*/ 425 w 449"/>
              <a:gd name="T37" fmla="*/ 551 h 697"/>
              <a:gd name="T38" fmla="*/ 410 w 449"/>
              <a:gd name="T39" fmla="*/ 590 h 697"/>
              <a:gd name="T40" fmla="*/ 390 w 449"/>
              <a:gd name="T41" fmla="*/ 629 h 697"/>
              <a:gd name="T42" fmla="*/ 371 w 449"/>
              <a:gd name="T43" fmla="*/ 658 h 697"/>
              <a:gd name="T44" fmla="*/ 371 w 449"/>
              <a:gd name="T45" fmla="*/ 658 h 697"/>
              <a:gd name="T46" fmla="*/ 322 w 449"/>
              <a:gd name="T47" fmla="*/ 654 h 697"/>
              <a:gd name="T48" fmla="*/ 273 w 449"/>
              <a:gd name="T49" fmla="*/ 654 h 697"/>
              <a:gd name="T50" fmla="*/ 244 w 449"/>
              <a:gd name="T51" fmla="*/ 658 h 697"/>
              <a:gd name="T52" fmla="*/ 215 w 449"/>
              <a:gd name="T53" fmla="*/ 668 h 697"/>
              <a:gd name="T54" fmla="*/ 186 w 449"/>
              <a:gd name="T55" fmla="*/ 678 h 697"/>
              <a:gd name="T56" fmla="*/ 156 w 449"/>
              <a:gd name="T57" fmla="*/ 697 h 697"/>
              <a:gd name="T58" fmla="*/ 156 w 449"/>
              <a:gd name="T59" fmla="*/ 697 h 697"/>
              <a:gd name="T60" fmla="*/ 132 w 449"/>
              <a:gd name="T61" fmla="*/ 678 h 697"/>
              <a:gd name="T62" fmla="*/ 108 w 449"/>
              <a:gd name="T63" fmla="*/ 649 h 697"/>
              <a:gd name="T64" fmla="*/ 83 w 449"/>
              <a:gd name="T65" fmla="*/ 619 h 697"/>
              <a:gd name="T66" fmla="*/ 59 w 449"/>
              <a:gd name="T67" fmla="*/ 585 h 697"/>
              <a:gd name="T68" fmla="*/ 44 w 449"/>
              <a:gd name="T69" fmla="*/ 546 h 697"/>
              <a:gd name="T70" fmla="*/ 25 w 449"/>
              <a:gd name="T71" fmla="*/ 507 h 697"/>
              <a:gd name="T72" fmla="*/ 15 w 449"/>
              <a:gd name="T73" fmla="*/ 463 h 697"/>
              <a:gd name="T74" fmla="*/ 5 w 449"/>
              <a:gd name="T75" fmla="*/ 415 h 697"/>
              <a:gd name="T76" fmla="*/ 5 w 449"/>
              <a:gd name="T77" fmla="*/ 415 h 697"/>
              <a:gd name="T78" fmla="*/ 0 w 449"/>
              <a:gd name="T79" fmla="*/ 342 h 697"/>
              <a:gd name="T80" fmla="*/ 0 w 449"/>
              <a:gd name="T81" fmla="*/ 268 h 697"/>
              <a:gd name="T82" fmla="*/ 15 w 449"/>
              <a:gd name="T83" fmla="*/ 205 h 697"/>
              <a:gd name="T84" fmla="*/ 35 w 449"/>
              <a:gd name="T85" fmla="*/ 147 h 697"/>
              <a:gd name="T86" fmla="*/ 59 w 449"/>
              <a:gd name="T87" fmla="*/ 93 h 697"/>
              <a:gd name="T88" fmla="*/ 93 w 449"/>
              <a:gd name="T89" fmla="*/ 49 h 697"/>
              <a:gd name="T90" fmla="*/ 113 w 449"/>
              <a:gd name="T91" fmla="*/ 34 h 697"/>
              <a:gd name="T92" fmla="*/ 132 w 449"/>
              <a:gd name="T93" fmla="*/ 20 h 697"/>
              <a:gd name="T94" fmla="*/ 152 w 449"/>
              <a:gd name="T95" fmla="*/ 10 h 697"/>
              <a:gd name="T96" fmla="*/ 176 w 449"/>
              <a:gd name="T97" fmla="*/ 0 h 697"/>
              <a:gd name="T98" fmla="*/ 176 w 449"/>
              <a:gd name="T99" fmla="*/ 0 h 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449" h="697">
                <a:moveTo>
                  <a:pt x="176" y="0"/>
                </a:moveTo>
                <a:lnTo>
                  <a:pt x="176" y="0"/>
                </a:lnTo>
                <a:lnTo>
                  <a:pt x="195" y="0"/>
                </a:lnTo>
                <a:lnTo>
                  <a:pt x="220" y="0"/>
                </a:lnTo>
                <a:lnTo>
                  <a:pt x="244" y="5"/>
                </a:lnTo>
                <a:lnTo>
                  <a:pt x="264" y="10"/>
                </a:lnTo>
                <a:lnTo>
                  <a:pt x="283" y="20"/>
                </a:lnTo>
                <a:lnTo>
                  <a:pt x="308" y="34"/>
                </a:lnTo>
                <a:lnTo>
                  <a:pt x="347" y="69"/>
                </a:lnTo>
                <a:lnTo>
                  <a:pt x="381" y="117"/>
                </a:lnTo>
                <a:lnTo>
                  <a:pt x="410" y="171"/>
                </a:lnTo>
                <a:lnTo>
                  <a:pt x="429" y="239"/>
                </a:lnTo>
                <a:lnTo>
                  <a:pt x="444" y="307"/>
                </a:lnTo>
                <a:lnTo>
                  <a:pt x="444" y="307"/>
                </a:lnTo>
                <a:lnTo>
                  <a:pt x="449" y="361"/>
                </a:lnTo>
                <a:lnTo>
                  <a:pt x="449" y="410"/>
                </a:lnTo>
                <a:lnTo>
                  <a:pt x="449" y="459"/>
                </a:lnTo>
                <a:lnTo>
                  <a:pt x="439" y="507"/>
                </a:lnTo>
                <a:lnTo>
                  <a:pt x="425" y="551"/>
                </a:lnTo>
                <a:lnTo>
                  <a:pt x="410" y="590"/>
                </a:lnTo>
                <a:lnTo>
                  <a:pt x="390" y="629"/>
                </a:lnTo>
                <a:lnTo>
                  <a:pt x="371" y="658"/>
                </a:lnTo>
                <a:lnTo>
                  <a:pt x="371" y="658"/>
                </a:lnTo>
                <a:lnTo>
                  <a:pt x="322" y="654"/>
                </a:lnTo>
                <a:lnTo>
                  <a:pt x="273" y="654"/>
                </a:lnTo>
                <a:lnTo>
                  <a:pt x="244" y="658"/>
                </a:lnTo>
                <a:lnTo>
                  <a:pt x="215" y="668"/>
                </a:lnTo>
                <a:lnTo>
                  <a:pt x="186" y="678"/>
                </a:lnTo>
                <a:lnTo>
                  <a:pt x="156" y="697"/>
                </a:lnTo>
                <a:lnTo>
                  <a:pt x="156" y="697"/>
                </a:lnTo>
                <a:lnTo>
                  <a:pt x="132" y="678"/>
                </a:lnTo>
                <a:lnTo>
                  <a:pt x="108" y="649"/>
                </a:lnTo>
                <a:lnTo>
                  <a:pt x="83" y="619"/>
                </a:lnTo>
                <a:lnTo>
                  <a:pt x="59" y="585"/>
                </a:lnTo>
                <a:lnTo>
                  <a:pt x="44" y="546"/>
                </a:lnTo>
                <a:lnTo>
                  <a:pt x="25" y="507"/>
                </a:lnTo>
                <a:lnTo>
                  <a:pt x="15" y="463"/>
                </a:lnTo>
                <a:lnTo>
                  <a:pt x="5" y="415"/>
                </a:lnTo>
                <a:lnTo>
                  <a:pt x="5" y="415"/>
                </a:lnTo>
                <a:lnTo>
                  <a:pt x="0" y="342"/>
                </a:lnTo>
                <a:lnTo>
                  <a:pt x="0" y="268"/>
                </a:lnTo>
                <a:lnTo>
                  <a:pt x="15" y="205"/>
                </a:lnTo>
                <a:lnTo>
                  <a:pt x="35" y="147"/>
                </a:lnTo>
                <a:lnTo>
                  <a:pt x="59" y="93"/>
                </a:lnTo>
                <a:lnTo>
                  <a:pt x="93" y="49"/>
                </a:lnTo>
                <a:lnTo>
                  <a:pt x="113" y="34"/>
                </a:lnTo>
                <a:lnTo>
                  <a:pt x="132" y="20"/>
                </a:lnTo>
                <a:lnTo>
                  <a:pt x="152" y="10"/>
                </a:lnTo>
                <a:lnTo>
                  <a:pt x="176" y="0"/>
                </a:lnTo>
                <a:lnTo>
                  <a:pt x="176" y="0"/>
                </a:lnTo>
                <a:close/>
              </a:path>
            </a:pathLst>
          </a:custGeom>
          <a:solidFill>
            <a:srgbClr val="F68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7" name="Freeform 64"/>
          <p:cNvSpPr>
            <a:spLocks/>
          </p:cNvSpPr>
          <p:nvPr/>
        </p:nvSpPr>
        <p:spPr bwMode="auto">
          <a:xfrm>
            <a:off x="6573838" y="2422526"/>
            <a:ext cx="635000" cy="1014413"/>
          </a:xfrm>
          <a:custGeom>
            <a:avLst/>
            <a:gdLst>
              <a:gd name="T0" fmla="*/ 166 w 400"/>
              <a:gd name="T1" fmla="*/ 0 h 639"/>
              <a:gd name="T2" fmla="*/ 166 w 400"/>
              <a:gd name="T3" fmla="*/ 0 h 639"/>
              <a:gd name="T4" fmla="*/ 185 w 400"/>
              <a:gd name="T5" fmla="*/ 0 h 639"/>
              <a:gd name="T6" fmla="*/ 205 w 400"/>
              <a:gd name="T7" fmla="*/ 0 h 639"/>
              <a:gd name="T8" fmla="*/ 224 w 400"/>
              <a:gd name="T9" fmla="*/ 10 h 639"/>
              <a:gd name="T10" fmla="*/ 244 w 400"/>
              <a:gd name="T11" fmla="*/ 15 h 639"/>
              <a:gd name="T12" fmla="*/ 278 w 400"/>
              <a:gd name="T13" fmla="*/ 44 h 639"/>
              <a:gd name="T14" fmla="*/ 312 w 400"/>
              <a:gd name="T15" fmla="*/ 78 h 639"/>
              <a:gd name="T16" fmla="*/ 341 w 400"/>
              <a:gd name="T17" fmla="*/ 122 h 639"/>
              <a:gd name="T18" fmla="*/ 365 w 400"/>
              <a:gd name="T19" fmla="*/ 176 h 639"/>
              <a:gd name="T20" fmla="*/ 385 w 400"/>
              <a:gd name="T21" fmla="*/ 234 h 639"/>
              <a:gd name="T22" fmla="*/ 395 w 400"/>
              <a:gd name="T23" fmla="*/ 303 h 639"/>
              <a:gd name="T24" fmla="*/ 395 w 400"/>
              <a:gd name="T25" fmla="*/ 303 h 639"/>
              <a:gd name="T26" fmla="*/ 400 w 400"/>
              <a:gd name="T27" fmla="*/ 351 h 639"/>
              <a:gd name="T28" fmla="*/ 395 w 400"/>
              <a:gd name="T29" fmla="*/ 400 h 639"/>
              <a:gd name="T30" fmla="*/ 390 w 400"/>
              <a:gd name="T31" fmla="*/ 444 h 639"/>
              <a:gd name="T32" fmla="*/ 380 w 400"/>
              <a:gd name="T33" fmla="*/ 488 h 639"/>
              <a:gd name="T34" fmla="*/ 365 w 400"/>
              <a:gd name="T35" fmla="*/ 522 h 639"/>
              <a:gd name="T36" fmla="*/ 351 w 400"/>
              <a:gd name="T37" fmla="*/ 561 h 639"/>
              <a:gd name="T38" fmla="*/ 331 w 400"/>
              <a:gd name="T39" fmla="*/ 590 h 639"/>
              <a:gd name="T40" fmla="*/ 307 w 400"/>
              <a:gd name="T41" fmla="*/ 615 h 639"/>
              <a:gd name="T42" fmla="*/ 307 w 400"/>
              <a:gd name="T43" fmla="*/ 615 h 639"/>
              <a:gd name="T44" fmla="*/ 273 w 400"/>
              <a:gd name="T45" fmla="*/ 610 h 639"/>
              <a:gd name="T46" fmla="*/ 239 w 400"/>
              <a:gd name="T47" fmla="*/ 615 h 639"/>
              <a:gd name="T48" fmla="*/ 205 w 400"/>
              <a:gd name="T49" fmla="*/ 624 h 639"/>
              <a:gd name="T50" fmla="*/ 166 w 400"/>
              <a:gd name="T51" fmla="*/ 639 h 639"/>
              <a:gd name="T52" fmla="*/ 166 w 400"/>
              <a:gd name="T53" fmla="*/ 639 h 639"/>
              <a:gd name="T54" fmla="*/ 136 w 400"/>
              <a:gd name="T55" fmla="*/ 619 h 639"/>
              <a:gd name="T56" fmla="*/ 107 w 400"/>
              <a:gd name="T57" fmla="*/ 595 h 639"/>
              <a:gd name="T58" fmla="*/ 83 w 400"/>
              <a:gd name="T59" fmla="*/ 566 h 639"/>
              <a:gd name="T60" fmla="*/ 58 w 400"/>
              <a:gd name="T61" fmla="*/ 532 h 639"/>
              <a:gd name="T62" fmla="*/ 39 w 400"/>
              <a:gd name="T63" fmla="*/ 493 h 639"/>
              <a:gd name="T64" fmla="*/ 24 w 400"/>
              <a:gd name="T65" fmla="*/ 449 h 639"/>
              <a:gd name="T66" fmla="*/ 10 w 400"/>
              <a:gd name="T67" fmla="*/ 400 h 639"/>
              <a:gd name="T68" fmla="*/ 5 w 400"/>
              <a:gd name="T69" fmla="*/ 346 h 639"/>
              <a:gd name="T70" fmla="*/ 5 w 400"/>
              <a:gd name="T71" fmla="*/ 346 h 639"/>
              <a:gd name="T72" fmla="*/ 0 w 400"/>
              <a:gd name="T73" fmla="*/ 283 h 639"/>
              <a:gd name="T74" fmla="*/ 5 w 400"/>
              <a:gd name="T75" fmla="*/ 220 h 639"/>
              <a:gd name="T76" fmla="*/ 19 w 400"/>
              <a:gd name="T77" fmla="*/ 161 h 639"/>
              <a:gd name="T78" fmla="*/ 34 w 400"/>
              <a:gd name="T79" fmla="*/ 112 h 639"/>
              <a:gd name="T80" fmla="*/ 63 w 400"/>
              <a:gd name="T81" fmla="*/ 69 h 639"/>
              <a:gd name="T82" fmla="*/ 92 w 400"/>
              <a:gd name="T83" fmla="*/ 34 h 639"/>
              <a:gd name="T84" fmla="*/ 107 w 400"/>
              <a:gd name="T85" fmla="*/ 20 h 639"/>
              <a:gd name="T86" fmla="*/ 127 w 400"/>
              <a:gd name="T87" fmla="*/ 10 h 639"/>
              <a:gd name="T88" fmla="*/ 146 w 400"/>
              <a:gd name="T89" fmla="*/ 5 h 639"/>
              <a:gd name="T90" fmla="*/ 166 w 400"/>
              <a:gd name="T91" fmla="*/ 0 h 639"/>
              <a:gd name="T92" fmla="*/ 166 w 400"/>
              <a:gd name="T93" fmla="*/ 0 h 6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00" h="639">
                <a:moveTo>
                  <a:pt x="166" y="0"/>
                </a:moveTo>
                <a:lnTo>
                  <a:pt x="166" y="0"/>
                </a:lnTo>
                <a:lnTo>
                  <a:pt x="185" y="0"/>
                </a:lnTo>
                <a:lnTo>
                  <a:pt x="205" y="0"/>
                </a:lnTo>
                <a:lnTo>
                  <a:pt x="224" y="10"/>
                </a:lnTo>
                <a:lnTo>
                  <a:pt x="244" y="15"/>
                </a:lnTo>
                <a:lnTo>
                  <a:pt x="278" y="44"/>
                </a:lnTo>
                <a:lnTo>
                  <a:pt x="312" y="78"/>
                </a:lnTo>
                <a:lnTo>
                  <a:pt x="341" y="122"/>
                </a:lnTo>
                <a:lnTo>
                  <a:pt x="365" y="176"/>
                </a:lnTo>
                <a:lnTo>
                  <a:pt x="385" y="234"/>
                </a:lnTo>
                <a:lnTo>
                  <a:pt x="395" y="303"/>
                </a:lnTo>
                <a:lnTo>
                  <a:pt x="395" y="303"/>
                </a:lnTo>
                <a:lnTo>
                  <a:pt x="400" y="351"/>
                </a:lnTo>
                <a:lnTo>
                  <a:pt x="395" y="400"/>
                </a:lnTo>
                <a:lnTo>
                  <a:pt x="390" y="444"/>
                </a:lnTo>
                <a:lnTo>
                  <a:pt x="380" y="488"/>
                </a:lnTo>
                <a:lnTo>
                  <a:pt x="365" y="522"/>
                </a:lnTo>
                <a:lnTo>
                  <a:pt x="351" y="561"/>
                </a:lnTo>
                <a:lnTo>
                  <a:pt x="331" y="590"/>
                </a:lnTo>
                <a:lnTo>
                  <a:pt x="307" y="615"/>
                </a:lnTo>
                <a:lnTo>
                  <a:pt x="307" y="615"/>
                </a:lnTo>
                <a:lnTo>
                  <a:pt x="273" y="610"/>
                </a:lnTo>
                <a:lnTo>
                  <a:pt x="239" y="615"/>
                </a:lnTo>
                <a:lnTo>
                  <a:pt x="205" y="624"/>
                </a:lnTo>
                <a:lnTo>
                  <a:pt x="166" y="639"/>
                </a:lnTo>
                <a:lnTo>
                  <a:pt x="166" y="639"/>
                </a:lnTo>
                <a:lnTo>
                  <a:pt x="136" y="619"/>
                </a:lnTo>
                <a:lnTo>
                  <a:pt x="107" y="595"/>
                </a:lnTo>
                <a:lnTo>
                  <a:pt x="83" y="566"/>
                </a:lnTo>
                <a:lnTo>
                  <a:pt x="58" y="532"/>
                </a:lnTo>
                <a:lnTo>
                  <a:pt x="39" y="493"/>
                </a:lnTo>
                <a:lnTo>
                  <a:pt x="24" y="449"/>
                </a:lnTo>
                <a:lnTo>
                  <a:pt x="10" y="400"/>
                </a:lnTo>
                <a:lnTo>
                  <a:pt x="5" y="346"/>
                </a:lnTo>
                <a:lnTo>
                  <a:pt x="5" y="346"/>
                </a:lnTo>
                <a:lnTo>
                  <a:pt x="0" y="283"/>
                </a:lnTo>
                <a:lnTo>
                  <a:pt x="5" y="220"/>
                </a:lnTo>
                <a:lnTo>
                  <a:pt x="19" y="161"/>
                </a:lnTo>
                <a:lnTo>
                  <a:pt x="34" y="112"/>
                </a:lnTo>
                <a:lnTo>
                  <a:pt x="63" y="69"/>
                </a:lnTo>
                <a:lnTo>
                  <a:pt x="92" y="34"/>
                </a:lnTo>
                <a:lnTo>
                  <a:pt x="107" y="20"/>
                </a:lnTo>
                <a:lnTo>
                  <a:pt x="127" y="10"/>
                </a:lnTo>
                <a:lnTo>
                  <a:pt x="146" y="5"/>
                </a:lnTo>
                <a:lnTo>
                  <a:pt x="166" y="0"/>
                </a:lnTo>
                <a:lnTo>
                  <a:pt x="16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8" name="Freeform 65"/>
          <p:cNvSpPr>
            <a:spLocks/>
          </p:cNvSpPr>
          <p:nvPr/>
        </p:nvSpPr>
        <p:spPr bwMode="auto">
          <a:xfrm>
            <a:off x="6573838" y="2422526"/>
            <a:ext cx="627062" cy="619125"/>
          </a:xfrm>
          <a:custGeom>
            <a:avLst/>
            <a:gdLst>
              <a:gd name="T0" fmla="*/ 170 w 395"/>
              <a:gd name="T1" fmla="*/ 59 h 390"/>
              <a:gd name="T2" fmla="*/ 170 w 395"/>
              <a:gd name="T3" fmla="*/ 59 h 390"/>
              <a:gd name="T4" fmla="*/ 151 w 395"/>
              <a:gd name="T5" fmla="*/ 59 h 390"/>
              <a:gd name="T6" fmla="*/ 136 w 395"/>
              <a:gd name="T7" fmla="*/ 69 h 390"/>
              <a:gd name="T8" fmla="*/ 102 w 395"/>
              <a:gd name="T9" fmla="*/ 88 h 390"/>
              <a:gd name="T10" fmla="*/ 73 w 395"/>
              <a:gd name="T11" fmla="*/ 122 h 390"/>
              <a:gd name="T12" fmla="*/ 49 w 395"/>
              <a:gd name="T13" fmla="*/ 161 h 390"/>
              <a:gd name="T14" fmla="*/ 29 w 395"/>
              <a:gd name="T15" fmla="*/ 210 h 390"/>
              <a:gd name="T16" fmla="*/ 14 w 395"/>
              <a:gd name="T17" fmla="*/ 264 h 390"/>
              <a:gd name="T18" fmla="*/ 10 w 395"/>
              <a:gd name="T19" fmla="*/ 327 h 390"/>
              <a:gd name="T20" fmla="*/ 10 w 395"/>
              <a:gd name="T21" fmla="*/ 390 h 390"/>
              <a:gd name="T22" fmla="*/ 10 w 395"/>
              <a:gd name="T23" fmla="*/ 390 h 390"/>
              <a:gd name="T24" fmla="*/ 5 w 395"/>
              <a:gd name="T25" fmla="*/ 346 h 390"/>
              <a:gd name="T26" fmla="*/ 5 w 395"/>
              <a:gd name="T27" fmla="*/ 346 h 390"/>
              <a:gd name="T28" fmla="*/ 0 w 395"/>
              <a:gd name="T29" fmla="*/ 283 h 390"/>
              <a:gd name="T30" fmla="*/ 5 w 395"/>
              <a:gd name="T31" fmla="*/ 220 h 390"/>
              <a:gd name="T32" fmla="*/ 19 w 395"/>
              <a:gd name="T33" fmla="*/ 161 h 390"/>
              <a:gd name="T34" fmla="*/ 34 w 395"/>
              <a:gd name="T35" fmla="*/ 112 h 390"/>
              <a:gd name="T36" fmla="*/ 63 w 395"/>
              <a:gd name="T37" fmla="*/ 69 h 390"/>
              <a:gd name="T38" fmla="*/ 92 w 395"/>
              <a:gd name="T39" fmla="*/ 34 h 390"/>
              <a:gd name="T40" fmla="*/ 107 w 395"/>
              <a:gd name="T41" fmla="*/ 20 h 390"/>
              <a:gd name="T42" fmla="*/ 127 w 395"/>
              <a:gd name="T43" fmla="*/ 10 h 390"/>
              <a:gd name="T44" fmla="*/ 146 w 395"/>
              <a:gd name="T45" fmla="*/ 5 h 390"/>
              <a:gd name="T46" fmla="*/ 166 w 395"/>
              <a:gd name="T47" fmla="*/ 0 h 390"/>
              <a:gd name="T48" fmla="*/ 166 w 395"/>
              <a:gd name="T49" fmla="*/ 0 h 390"/>
              <a:gd name="T50" fmla="*/ 185 w 395"/>
              <a:gd name="T51" fmla="*/ 0 h 390"/>
              <a:gd name="T52" fmla="*/ 205 w 395"/>
              <a:gd name="T53" fmla="*/ 0 h 390"/>
              <a:gd name="T54" fmla="*/ 224 w 395"/>
              <a:gd name="T55" fmla="*/ 10 h 390"/>
              <a:gd name="T56" fmla="*/ 244 w 395"/>
              <a:gd name="T57" fmla="*/ 15 h 390"/>
              <a:gd name="T58" fmla="*/ 278 w 395"/>
              <a:gd name="T59" fmla="*/ 44 h 390"/>
              <a:gd name="T60" fmla="*/ 312 w 395"/>
              <a:gd name="T61" fmla="*/ 78 h 390"/>
              <a:gd name="T62" fmla="*/ 341 w 395"/>
              <a:gd name="T63" fmla="*/ 122 h 390"/>
              <a:gd name="T64" fmla="*/ 365 w 395"/>
              <a:gd name="T65" fmla="*/ 176 h 390"/>
              <a:gd name="T66" fmla="*/ 385 w 395"/>
              <a:gd name="T67" fmla="*/ 234 h 390"/>
              <a:gd name="T68" fmla="*/ 395 w 395"/>
              <a:gd name="T69" fmla="*/ 303 h 390"/>
              <a:gd name="T70" fmla="*/ 395 w 395"/>
              <a:gd name="T71" fmla="*/ 303 h 390"/>
              <a:gd name="T72" fmla="*/ 395 w 395"/>
              <a:gd name="T73" fmla="*/ 317 h 390"/>
              <a:gd name="T74" fmla="*/ 395 w 395"/>
              <a:gd name="T75" fmla="*/ 317 h 390"/>
              <a:gd name="T76" fmla="*/ 380 w 395"/>
              <a:gd name="T77" fmla="*/ 259 h 390"/>
              <a:gd name="T78" fmla="*/ 361 w 395"/>
              <a:gd name="T79" fmla="*/ 210 h 390"/>
              <a:gd name="T80" fmla="*/ 336 w 395"/>
              <a:gd name="T81" fmla="*/ 161 h 390"/>
              <a:gd name="T82" fmla="*/ 312 w 395"/>
              <a:gd name="T83" fmla="*/ 122 h 390"/>
              <a:gd name="T84" fmla="*/ 278 w 395"/>
              <a:gd name="T85" fmla="*/ 93 h 390"/>
              <a:gd name="T86" fmla="*/ 244 w 395"/>
              <a:gd name="T87" fmla="*/ 69 h 390"/>
              <a:gd name="T88" fmla="*/ 209 w 395"/>
              <a:gd name="T89" fmla="*/ 59 h 390"/>
              <a:gd name="T90" fmla="*/ 170 w 395"/>
              <a:gd name="T91" fmla="*/ 59 h 390"/>
              <a:gd name="T92" fmla="*/ 170 w 395"/>
              <a:gd name="T93" fmla="*/ 59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95" h="390">
                <a:moveTo>
                  <a:pt x="170" y="59"/>
                </a:moveTo>
                <a:lnTo>
                  <a:pt x="170" y="59"/>
                </a:lnTo>
                <a:lnTo>
                  <a:pt x="151" y="59"/>
                </a:lnTo>
                <a:lnTo>
                  <a:pt x="136" y="69"/>
                </a:lnTo>
                <a:lnTo>
                  <a:pt x="102" y="88"/>
                </a:lnTo>
                <a:lnTo>
                  <a:pt x="73" y="122"/>
                </a:lnTo>
                <a:lnTo>
                  <a:pt x="49" y="161"/>
                </a:lnTo>
                <a:lnTo>
                  <a:pt x="29" y="210"/>
                </a:lnTo>
                <a:lnTo>
                  <a:pt x="14" y="264"/>
                </a:lnTo>
                <a:lnTo>
                  <a:pt x="10" y="327"/>
                </a:lnTo>
                <a:lnTo>
                  <a:pt x="10" y="390"/>
                </a:lnTo>
                <a:lnTo>
                  <a:pt x="10" y="390"/>
                </a:lnTo>
                <a:lnTo>
                  <a:pt x="5" y="346"/>
                </a:lnTo>
                <a:lnTo>
                  <a:pt x="5" y="346"/>
                </a:lnTo>
                <a:lnTo>
                  <a:pt x="0" y="283"/>
                </a:lnTo>
                <a:lnTo>
                  <a:pt x="5" y="220"/>
                </a:lnTo>
                <a:lnTo>
                  <a:pt x="19" y="161"/>
                </a:lnTo>
                <a:lnTo>
                  <a:pt x="34" y="112"/>
                </a:lnTo>
                <a:lnTo>
                  <a:pt x="63" y="69"/>
                </a:lnTo>
                <a:lnTo>
                  <a:pt x="92" y="34"/>
                </a:lnTo>
                <a:lnTo>
                  <a:pt x="107" y="20"/>
                </a:lnTo>
                <a:lnTo>
                  <a:pt x="127" y="10"/>
                </a:lnTo>
                <a:lnTo>
                  <a:pt x="146" y="5"/>
                </a:lnTo>
                <a:lnTo>
                  <a:pt x="166" y="0"/>
                </a:lnTo>
                <a:lnTo>
                  <a:pt x="166" y="0"/>
                </a:lnTo>
                <a:lnTo>
                  <a:pt x="185" y="0"/>
                </a:lnTo>
                <a:lnTo>
                  <a:pt x="205" y="0"/>
                </a:lnTo>
                <a:lnTo>
                  <a:pt x="224" y="10"/>
                </a:lnTo>
                <a:lnTo>
                  <a:pt x="244" y="15"/>
                </a:lnTo>
                <a:lnTo>
                  <a:pt x="278" y="44"/>
                </a:lnTo>
                <a:lnTo>
                  <a:pt x="312" y="78"/>
                </a:lnTo>
                <a:lnTo>
                  <a:pt x="341" y="122"/>
                </a:lnTo>
                <a:lnTo>
                  <a:pt x="365" y="176"/>
                </a:lnTo>
                <a:lnTo>
                  <a:pt x="385" y="234"/>
                </a:lnTo>
                <a:lnTo>
                  <a:pt x="395" y="303"/>
                </a:lnTo>
                <a:lnTo>
                  <a:pt x="395" y="303"/>
                </a:lnTo>
                <a:lnTo>
                  <a:pt x="395" y="317"/>
                </a:lnTo>
                <a:lnTo>
                  <a:pt x="395" y="317"/>
                </a:lnTo>
                <a:lnTo>
                  <a:pt x="380" y="259"/>
                </a:lnTo>
                <a:lnTo>
                  <a:pt x="361" y="210"/>
                </a:lnTo>
                <a:lnTo>
                  <a:pt x="336" y="161"/>
                </a:lnTo>
                <a:lnTo>
                  <a:pt x="312" y="122"/>
                </a:lnTo>
                <a:lnTo>
                  <a:pt x="278" y="93"/>
                </a:lnTo>
                <a:lnTo>
                  <a:pt x="244" y="69"/>
                </a:lnTo>
                <a:lnTo>
                  <a:pt x="209" y="59"/>
                </a:lnTo>
                <a:lnTo>
                  <a:pt x="170" y="59"/>
                </a:lnTo>
                <a:lnTo>
                  <a:pt x="170" y="59"/>
                </a:lnTo>
                <a:close/>
              </a:path>
            </a:pathLst>
          </a:custGeom>
          <a:solidFill>
            <a:srgbClr val="E7E8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9" name="Freeform 66"/>
          <p:cNvSpPr>
            <a:spLocks/>
          </p:cNvSpPr>
          <p:nvPr/>
        </p:nvSpPr>
        <p:spPr bwMode="auto">
          <a:xfrm>
            <a:off x="6611938" y="3251201"/>
            <a:ext cx="681037" cy="317500"/>
          </a:xfrm>
          <a:custGeom>
            <a:avLst/>
            <a:gdLst>
              <a:gd name="T0" fmla="*/ 0 w 429"/>
              <a:gd name="T1" fmla="*/ 136 h 200"/>
              <a:gd name="T2" fmla="*/ 0 w 429"/>
              <a:gd name="T3" fmla="*/ 136 h 200"/>
              <a:gd name="T4" fmla="*/ 5 w 429"/>
              <a:gd name="T5" fmla="*/ 122 h 200"/>
              <a:gd name="T6" fmla="*/ 15 w 429"/>
              <a:gd name="T7" fmla="*/ 102 h 200"/>
              <a:gd name="T8" fmla="*/ 29 w 429"/>
              <a:gd name="T9" fmla="*/ 78 h 200"/>
              <a:gd name="T10" fmla="*/ 49 w 429"/>
              <a:gd name="T11" fmla="*/ 54 h 200"/>
              <a:gd name="T12" fmla="*/ 73 w 429"/>
              <a:gd name="T13" fmla="*/ 34 h 200"/>
              <a:gd name="T14" fmla="*/ 107 w 429"/>
              <a:gd name="T15" fmla="*/ 19 h 200"/>
              <a:gd name="T16" fmla="*/ 151 w 429"/>
              <a:gd name="T17" fmla="*/ 10 h 200"/>
              <a:gd name="T18" fmla="*/ 151 w 429"/>
              <a:gd name="T19" fmla="*/ 10 h 200"/>
              <a:gd name="T20" fmla="*/ 273 w 429"/>
              <a:gd name="T21" fmla="*/ 0 h 200"/>
              <a:gd name="T22" fmla="*/ 302 w 429"/>
              <a:gd name="T23" fmla="*/ 5 h 200"/>
              <a:gd name="T24" fmla="*/ 332 w 429"/>
              <a:gd name="T25" fmla="*/ 10 h 200"/>
              <a:gd name="T26" fmla="*/ 332 w 429"/>
              <a:gd name="T27" fmla="*/ 10 h 200"/>
              <a:gd name="T28" fmla="*/ 366 w 429"/>
              <a:gd name="T29" fmla="*/ 19 h 200"/>
              <a:gd name="T30" fmla="*/ 400 w 429"/>
              <a:gd name="T31" fmla="*/ 34 h 200"/>
              <a:gd name="T32" fmla="*/ 429 w 429"/>
              <a:gd name="T33" fmla="*/ 49 h 200"/>
              <a:gd name="T34" fmla="*/ 429 w 429"/>
              <a:gd name="T35" fmla="*/ 49 h 200"/>
              <a:gd name="T36" fmla="*/ 419 w 429"/>
              <a:gd name="T37" fmla="*/ 68 h 200"/>
              <a:gd name="T38" fmla="*/ 390 w 429"/>
              <a:gd name="T39" fmla="*/ 112 h 200"/>
              <a:gd name="T40" fmla="*/ 366 w 429"/>
              <a:gd name="T41" fmla="*/ 136 h 200"/>
              <a:gd name="T42" fmla="*/ 341 w 429"/>
              <a:gd name="T43" fmla="*/ 156 h 200"/>
              <a:gd name="T44" fmla="*/ 312 w 429"/>
              <a:gd name="T45" fmla="*/ 175 h 200"/>
              <a:gd name="T46" fmla="*/ 278 w 429"/>
              <a:gd name="T47" fmla="*/ 185 h 200"/>
              <a:gd name="T48" fmla="*/ 278 w 429"/>
              <a:gd name="T49" fmla="*/ 185 h 200"/>
              <a:gd name="T50" fmla="*/ 220 w 429"/>
              <a:gd name="T51" fmla="*/ 195 h 200"/>
              <a:gd name="T52" fmla="*/ 176 w 429"/>
              <a:gd name="T53" fmla="*/ 200 h 200"/>
              <a:gd name="T54" fmla="*/ 142 w 429"/>
              <a:gd name="T55" fmla="*/ 200 h 200"/>
              <a:gd name="T56" fmla="*/ 103 w 429"/>
              <a:gd name="T57" fmla="*/ 190 h 200"/>
              <a:gd name="T58" fmla="*/ 103 w 429"/>
              <a:gd name="T59" fmla="*/ 190 h 200"/>
              <a:gd name="T60" fmla="*/ 29 w 429"/>
              <a:gd name="T61" fmla="*/ 156 h 200"/>
              <a:gd name="T62" fmla="*/ 0 w 429"/>
              <a:gd name="T63" fmla="*/ 136 h 200"/>
              <a:gd name="T64" fmla="*/ 0 w 429"/>
              <a:gd name="T65" fmla="*/ 136 h 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29" h="200">
                <a:moveTo>
                  <a:pt x="0" y="136"/>
                </a:moveTo>
                <a:lnTo>
                  <a:pt x="0" y="136"/>
                </a:lnTo>
                <a:lnTo>
                  <a:pt x="5" y="122"/>
                </a:lnTo>
                <a:lnTo>
                  <a:pt x="15" y="102"/>
                </a:lnTo>
                <a:lnTo>
                  <a:pt x="29" y="78"/>
                </a:lnTo>
                <a:lnTo>
                  <a:pt x="49" y="54"/>
                </a:lnTo>
                <a:lnTo>
                  <a:pt x="73" y="34"/>
                </a:lnTo>
                <a:lnTo>
                  <a:pt x="107" y="19"/>
                </a:lnTo>
                <a:lnTo>
                  <a:pt x="151" y="10"/>
                </a:lnTo>
                <a:lnTo>
                  <a:pt x="151" y="10"/>
                </a:lnTo>
                <a:lnTo>
                  <a:pt x="273" y="0"/>
                </a:lnTo>
                <a:lnTo>
                  <a:pt x="302" y="5"/>
                </a:lnTo>
                <a:lnTo>
                  <a:pt x="332" y="10"/>
                </a:lnTo>
                <a:lnTo>
                  <a:pt x="332" y="10"/>
                </a:lnTo>
                <a:lnTo>
                  <a:pt x="366" y="19"/>
                </a:lnTo>
                <a:lnTo>
                  <a:pt x="400" y="34"/>
                </a:lnTo>
                <a:lnTo>
                  <a:pt x="429" y="49"/>
                </a:lnTo>
                <a:lnTo>
                  <a:pt x="429" y="49"/>
                </a:lnTo>
                <a:lnTo>
                  <a:pt x="419" y="68"/>
                </a:lnTo>
                <a:lnTo>
                  <a:pt x="390" y="112"/>
                </a:lnTo>
                <a:lnTo>
                  <a:pt x="366" y="136"/>
                </a:lnTo>
                <a:lnTo>
                  <a:pt x="341" y="156"/>
                </a:lnTo>
                <a:lnTo>
                  <a:pt x="312" y="175"/>
                </a:lnTo>
                <a:lnTo>
                  <a:pt x="278" y="185"/>
                </a:lnTo>
                <a:lnTo>
                  <a:pt x="278" y="185"/>
                </a:lnTo>
                <a:lnTo>
                  <a:pt x="220" y="195"/>
                </a:lnTo>
                <a:lnTo>
                  <a:pt x="176" y="200"/>
                </a:lnTo>
                <a:lnTo>
                  <a:pt x="142" y="200"/>
                </a:lnTo>
                <a:lnTo>
                  <a:pt x="103" y="190"/>
                </a:lnTo>
                <a:lnTo>
                  <a:pt x="103" y="190"/>
                </a:lnTo>
                <a:lnTo>
                  <a:pt x="29" y="156"/>
                </a:lnTo>
                <a:lnTo>
                  <a:pt x="0" y="136"/>
                </a:lnTo>
                <a:lnTo>
                  <a:pt x="0" y="136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0" name="Freeform 67"/>
          <p:cNvSpPr>
            <a:spLocks/>
          </p:cNvSpPr>
          <p:nvPr/>
        </p:nvSpPr>
        <p:spPr bwMode="auto">
          <a:xfrm>
            <a:off x="6573838" y="3235326"/>
            <a:ext cx="727075" cy="209550"/>
          </a:xfrm>
          <a:custGeom>
            <a:avLst/>
            <a:gdLst>
              <a:gd name="T0" fmla="*/ 458 w 458"/>
              <a:gd name="T1" fmla="*/ 59 h 132"/>
              <a:gd name="T2" fmla="*/ 458 w 458"/>
              <a:gd name="T3" fmla="*/ 59 h 132"/>
              <a:gd name="T4" fmla="*/ 409 w 458"/>
              <a:gd name="T5" fmla="*/ 34 h 132"/>
              <a:gd name="T6" fmla="*/ 356 w 458"/>
              <a:gd name="T7" fmla="*/ 15 h 132"/>
              <a:gd name="T8" fmla="*/ 292 w 458"/>
              <a:gd name="T9" fmla="*/ 0 h 132"/>
              <a:gd name="T10" fmla="*/ 258 w 458"/>
              <a:gd name="T11" fmla="*/ 0 h 132"/>
              <a:gd name="T12" fmla="*/ 219 w 458"/>
              <a:gd name="T13" fmla="*/ 0 h 132"/>
              <a:gd name="T14" fmla="*/ 185 w 458"/>
              <a:gd name="T15" fmla="*/ 5 h 132"/>
              <a:gd name="T16" fmla="*/ 146 w 458"/>
              <a:gd name="T17" fmla="*/ 20 h 132"/>
              <a:gd name="T18" fmla="*/ 107 w 458"/>
              <a:gd name="T19" fmla="*/ 34 h 132"/>
              <a:gd name="T20" fmla="*/ 68 w 458"/>
              <a:gd name="T21" fmla="*/ 59 h 132"/>
              <a:gd name="T22" fmla="*/ 34 w 458"/>
              <a:gd name="T23" fmla="*/ 93 h 132"/>
              <a:gd name="T24" fmla="*/ 0 w 458"/>
              <a:gd name="T25" fmla="*/ 132 h 132"/>
              <a:gd name="T26" fmla="*/ 0 w 458"/>
              <a:gd name="T27" fmla="*/ 132 h 132"/>
              <a:gd name="T28" fmla="*/ 24 w 458"/>
              <a:gd name="T29" fmla="*/ 107 h 132"/>
              <a:gd name="T30" fmla="*/ 58 w 458"/>
              <a:gd name="T31" fmla="*/ 83 h 132"/>
              <a:gd name="T32" fmla="*/ 102 w 458"/>
              <a:gd name="T33" fmla="*/ 59 h 132"/>
              <a:gd name="T34" fmla="*/ 131 w 458"/>
              <a:gd name="T35" fmla="*/ 49 h 132"/>
              <a:gd name="T36" fmla="*/ 166 w 458"/>
              <a:gd name="T37" fmla="*/ 39 h 132"/>
              <a:gd name="T38" fmla="*/ 205 w 458"/>
              <a:gd name="T39" fmla="*/ 29 h 132"/>
              <a:gd name="T40" fmla="*/ 248 w 458"/>
              <a:gd name="T41" fmla="*/ 29 h 132"/>
              <a:gd name="T42" fmla="*/ 292 w 458"/>
              <a:gd name="T43" fmla="*/ 29 h 132"/>
              <a:gd name="T44" fmla="*/ 341 w 458"/>
              <a:gd name="T45" fmla="*/ 34 h 132"/>
              <a:gd name="T46" fmla="*/ 395 w 458"/>
              <a:gd name="T47" fmla="*/ 44 h 132"/>
              <a:gd name="T48" fmla="*/ 458 w 458"/>
              <a:gd name="T49" fmla="*/ 59 h 132"/>
              <a:gd name="T50" fmla="*/ 458 w 458"/>
              <a:gd name="T51" fmla="*/ 59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58" h="132">
                <a:moveTo>
                  <a:pt x="458" y="59"/>
                </a:moveTo>
                <a:lnTo>
                  <a:pt x="458" y="59"/>
                </a:lnTo>
                <a:lnTo>
                  <a:pt x="409" y="34"/>
                </a:lnTo>
                <a:lnTo>
                  <a:pt x="356" y="15"/>
                </a:lnTo>
                <a:lnTo>
                  <a:pt x="292" y="0"/>
                </a:lnTo>
                <a:lnTo>
                  <a:pt x="258" y="0"/>
                </a:lnTo>
                <a:lnTo>
                  <a:pt x="219" y="0"/>
                </a:lnTo>
                <a:lnTo>
                  <a:pt x="185" y="5"/>
                </a:lnTo>
                <a:lnTo>
                  <a:pt x="146" y="20"/>
                </a:lnTo>
                <a:lnTo>
                  <a:pt x="107" y="34"/>
                </a:lnTo>
                <a:lnTo>
                  <a:pt x="68" y="59"/>
                </a:lnTo>
                <a:lnTo>
                  <a:pt x="34" y="93"/>
                </a:lnTo>
                <a:lnTo>
                  <a:pt x="0" y="132"/>
                </a:lnTo>
                <a:lnTo>
                  <a:pt x="0" y="132"/>
                </a:lnTo>
                <a:lnTo>
                  <a:pt x="24" y="107"/>
                </a:lnTo>
                <a:lnTo>
                  <a:pt x="58" y="83"/>
                </a:lnTo>
                <a:lnTo>
                  <a:pt x="102" y="59"/>
                </a:lnTo>
                <a:lnTo>
                  <a:pt x="131" y="49"/>
                </a:lnTo>
                <a:lnTo>
                  <a:pt x="166" y="39"/>
                </a:lnTo>
                <a:lnTo>
                  <a:pt x="205" y="29"/>
                </a:lnTo>
                <a:lnTo>
                  <a:pt x="248" y="29"/>
                </a:lnTo>
                <a:lnTo>
                  <a:pt x="292" y="29"/>
                </a:lnTo>
                <a:lnTo>
                  <a:pt x="341" y="34"/>
                </a:lnTo>
                <a:lnTo>
                  <a:pt x="395" y="44"/>
                </a:lnTo>
                <a:lnTo>
                  <a:pt x="458" y="59"/>
                </a:lnTo>
                <a:lnTo>
                  <a:pt x="458" y="59"/>
                </a:lnTo>
                <a:close/>
              </a:path>
            </a:pathLst>
          </a:custGeom>
          <a:solidFill>
            <a:srgbClr val="FCAF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1" name="Freeform 68"/>
          <p:cNvSpPr>
            <a:spLocks/>
          </p:cNvSpPr>
          <p:nvPr/>
        </p:nvSpPr>
        <p:spPr bwMode="auto">
          <a:xfrm>
            <a:off x="6751638" y="3313113"/>
            <a:ext cx="333375" cy="209550"/>
          </a:xfrm>
          <a:custGeom>
            <a:avLst/>
            <a:gdLst>
              <a:gd name="T0" fmla="*/ 0 w 210"/>
              <a:gd name="T1" fmla="*/ 83 h 132"/>
              <a:gd name="T2" fmla="*/ 0 w 210"/>
              <a:gd name="T3" fmla="*/ 83 h 132"/>
              <a:gd name="T4" fmla="*/ 0 w 210"/>
              <a:gd name="T5" fmla="*/ 93 h 132"/>
              <a:gd name="T6" fmla="*/ 10 w 210"/>
              <a:gd name="T7" fmla="*/ 107 h 132"/>
              <a:gd name="T8" fmla="*/ 19 w 210"/>
              <a:gd name="T9" fmla="*/ 112 h 132"/>
              <a:gd name="T10" fmla="*/ 34 w 210"/>
              <a:gd name="T11" fmla="*/ 122 h 132"/>
              <a:gd name="T12" fmla="*/ 73 w 210"/>
              <a:gd name="T13" fmla="*/ 132 h 132"/>
              <a:gd name="T14" fmla="*/ 112 w 210"/>
              <a:gd name="T15" fmla="*/ 132 h 132"/>
              <a:gd name="T16" fmla="*/ 112 w 210"/>
              <a:gd name="T17" fmla="*/ 132 h 132"/>
              <a:gd name="T18" fmla="*/ 151 w 210"/>
              <a:gd name="T19" fmla="*/ 117 h 132"/>
              <a:gd name="T20" fmla="*/ 185 w 210"/>
              <a:gd name="T21" fmla="*/ 102 h 132"/>
              <a:gd name="T22" fmla="*/ 195 w 210"/>
              <a:gd name="T23" fmla="*/ 88 h 132"/>
              <a:gd name="T24" fmla="*/ 205 w 210"/>
              <a:gd name="T25" fmla="*/ 78 h 132"/>
              <a:gd name="T26" fmla="*/ 210 w 210"/>
              <a:gd name="T27" fmla="*/ 63 h 132"/>
              <a:gd name="T28" fmla="*/ 210 w 210"/>
              <a:gd name="T29" fmla="*/ 49 h 132"/>
              <a:gd name="T30" fmla="*/ 210 w 210"/>
              <a:gd name="T31" fmla="*/ 49 h 132"/>
              <a:gd name="T32" fmla="*/ 205 w 210"/>
              <a:gd name="T33" fmla="*/ 39 h 132"/>
              <a:gd name="T34" fmla="*/ 195 w 210"/>
              <a:gd name="T35" fmla="*/ 24 h 132"/>
              <a:gd name="T36" fmla="*/ 185 w 210"/>
              <a:gd name="T37" fmla="*/ 15 h 132"/>
              <a:gd name="T38" fmla="*/ 171 w 210"/>
              <a:gd name="T39" fmla="*/ 10 h 132"/>
              <a:gd name="T40" fmla="*/ 136 w 210"/>
              <a:gd name="T41" fmla="*/ 0 h 132"/>
              <a:gd name="T42" fmla="*/ 93 w 210"/>
              <a:gd name="T43" fmla="*/ 0 h 132"/>
              <a:gd name="T44" fmla="*/ 93 w 210"/>
              <a:gd name="T45" fmla="*/ 0 h 132"/>
              <a:gd name="T46" fmla="*/ 54 w 210"/>
              <a:gd name="T47" fmla="*/ 10 h 132"/>
              <a:gd name="T48" fmla="*/ 19 w 210"/>
              <a:gd name="T49" fmla="*/ 29 h 132"/>
              <a:gd name="T50" fmla="*/ 10 w 210"/>
              <a:gd name="T51" fmla="*/ 44 h 132"/>
              <a:gd name="T52" fmla="*/ 0 w 210"/>
              <a:gd name="T53" fmla="*/ 54 h 132"/>
              <a:gd name="T54" fmla="*/ 0 w 210"/>
              <a:gd name="T55" fmla="*/ 68 h 132"/>
              <a:gd name="T56" fmla="*/ 0 w 210"/>
              <a:gd name="T57" fmla="*/ 83 h 132"/>
              <a:gd name="T58" fmla="*/ 0 w 210"/>
              <a:gd name="T59" fmla="*/ 83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0" h="132">
                <a:moveTo>
                  <a:pt x="0" y="83"/>
                </a:moveTo>
                <a:lnTo>
                  <a:pt x="0" y="83"/>
                </a:lnTo>
                <a:lnTo>
                  <a:pt x="0" y="93"/>
                </a:lnTo>
                <a:lnTo>
                  <a:pt x="10" y="107"/>
                </a:lnTo>
                <a:lnTo>
                  <a:pt x="19" y="112"/>
                </a:lnTo>
                <a:lnTo>
                  <a:pt x="34" y="122"/>
                </a:lnTo>
                <a:lnTo>
                  <a:pt x="73" y="132"/>
                </a:lnTo>
                <a:lnTo>
                  <a:pt x="112" y="132"/>
                </a:lnTo>
                <a:lnTo>
                  <a:pt x="112" y="132"/>
                </a:lnTo>
                <a:lnTo>
                  <a:pt x="151" y="117"/>
                </a:lnTo>
                <a:lnTo>
                  <a:pt x="185" y="102"/>
                </a:lnTo>
                <a:lnTo>
                  <a:pt x="195" y="88"/>
                </a:lnTo>
                <a:lnTo>
                  <a:pt x="205" y="78"/>
                </a:lnTo>
                <a:lnTo>
                  <a:pt x="210" y="63"/>
                </a:lnTo>
                <a:lnTo>
                  <a:pt x="210" y="49"/>
                </a:lnTo>
                <a:lnTo>
                  <a:pt x="210" y="49"/>
                </a:lnTo>
                <a:lnTo>
                  <a:pt x="205" y="39"/>
                </a:lnTo>
                <a:lnTo>
                  <a:pt x="195" y="24"/>
                </a:lnTo>
                <a:lnTo>
                  <a:pt x="185" y="15"/>
                </a:lnTo>
                <a:lnTo>
                  <a:pt x="171" y="10"/>
                </a:lnTo>
                <a:lnTo>
                  <a:pt x="136" y="0"/>
                </a:lnTo>
                <a:lnTo>
                  <a:pt x="93" y="0"/>
                </a:lnTo>
                <a:lnTo>
                  <a:pt x="93" y="0"/>
                </a:lnTo>
                <a:lnTo>
                  <a:pt x="54" y="10"/>
                </a:lnTo>
                <a:lnTo>
                  <a:pt x="19" y="29"/>
                </a:lnTo>
                <a:lnTo>
                  <a:pt x="10" y="44"/>
                </a:lnTo>
                <a:lnTo>
                  <a:pt x="0" y="54"/>
                </a:lnTo>
                <a:lnTo>
                  <a:pt x="0" y="68"/>
                </a:lnTo>
                <a:lnTo>
                  <a:pt x="0" y="83"/>
                </a:lnTo>
                <a:lnTo>
                  <a:pt x="0" y="83"/>
                </a:lnTo>
                <a:close/>
              </a:path>
            </a:pathLst>
          </a:custGeom>
          <a:solidFill>
            <a:srgbClr val="FFEC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2" name="Freeform 69"/>
          <p:cNvSpPr>
            <a:spLocks/>
          </p:cNvSpPr>
          <p:nvPr/>
        </p:nvSpPr>
        <p:spPr bwMode="auto">
          <a:xfrm>
            <a:off x="6751638" y="3313113"/>
            <a:ext cx="325437" cy="201613"/>
          </a:xfrm>
          <a:custGeom>
            <a:avLst/>
            <a:gdLst>
              <a:gd name="T0" fmla="*/ 205 w 205"/>
              <a:gd name="T1" fmla="*/ 49 h 127"/>
              <a:gd name="T2" fmla="*/ 205 w 205"/>
              <a:gd name="T3" fmla="*/ 49 h 127"/>
              <a:gd name="T4" fmla="*/ 200 w 205"/>
              <a:gd name="T5" fmla="*/ 39 h 127"/>
              <a:gd name="T6" fmla="*/ 195 w 205"/>
              <a:gd name="T7" fmla="*/ 29 h 127"/>
              <a:gd name="T8" fmla="*/ 180 w 205"/>
              <a:gd name="T9" fmla="*/ 19 h 127"/>
              <a:gd name="T10" fmla="*/ 166 w 205"/>
              <a:gd name="T11" fmla="*/ 10 h 127"/>
              <a:gd name="T12" fmla="*/ 132 w 205"/>
              <a:gd name="T13" fmla="*/ 0 h 127"/>
              <a:gd name="T14" fmla="*/ 93 w 205"/>
              <a:gd name="T15" fmla="*/ 5 h 127"/>
              <a:gd name="T16" fmla="*/ 93 w 205"/>
              <a:gd name="T17" fmla="*/ 5 h 127"/>
              <a:gd name="T18" fmla="*/ 54 w 205"/>
              <a:gd name="T19" fmla="*/ 15 h 127"/>
              <a:gd name="T20" fmla="*/ 24 w 205"/>
              <a:gd name="T21" fmla="*/ 34 h 127"/>
              <a:gd name="T22" fmla="*/ 15 w 205"/>
              <a:gd name="T23" fmla="*/ 44 h 127"/>
              <a:gd name="T24" fmla="*/ 5 w 205"/>
              <a:gd name="T25" fmla="*/ 54 h 127"/>
              <a:gd name="T26" fmla="*/ 0 w 205"/>
              <a:gd name="T27" fmla="*/ 68 h 127"/>
              <a:gd name="T28" fmla="*/ 0 w 205"/>
              <a:gd name="T29" fmla="*/ 78 h 127"/>
              <a:gd name="T30" fmla="*/ 0 w 205"/>
              <a:gd name="T31" fmla="*/ 78 h 127"/>
              <a:gd name="T32" fmla="*/ 5 w 205"/>
              <a:gd name="T33" fmla="*/ 93 h 127"/>
              <a:gd name="T34" fmla="*/ 15 w 205"/>
              <a:gd name="T35" fmla="*/ 102 h 127"/>
              <a:gd name="T36" fmla="*/ 24 w 205"/>
              <a:gd name="T37" fmla="*/ 112 h 127"/>
              <a:gd name="T38" fmla="*/ 39 w 205"/>
              <a:gd name="T39" fmla="*/ 122 h 127"/>
              <a:gd name="T40" fmla="*/ 73 w 205"/>
              <a:gd name="T41" fmla="*/ 127 h 127"/>
              <a:gd name="T42" fmla="*/ 112 w 205"/>
              <a:gd name="T43" fmla="*/ 127 h 127"/>
              <a:gd name="T44" fmla="*/ 112 w 205"/>
              <a:gd name="T45" fmla="*/ 127 h 127"/>
              <a:gd name="T46" fmla="*/ 151 w 205"/>
              <a:gd name="T47" fmla="*/ 117 h 127"/>
              <a:gd name="T48" fmla="*/ 180 w 205"/>
              <a:gd name="T49" fmla="*/ 97 h 127"/>
              <a:gd name="T50" fmla="*/ 195 w 205"/>
              <a:gd name="T51" fmla="*/ 88 h 127"/>
              <a:gd name="T52" fmla="*/ 200 w 205"/>
              <a:gd name="T53" fmla="*/ 78 h 127"/>
              <a:gd name="T54" fmla="*/ 205 w 205"/>
              <a:gd name="T55" fmla="*/ 63 h 127"/>
              <a:gd name="T56" fmla="*/ 205 w 205"/>
              <a:gd name="T57" fmla="*/ 49 h 127"/>
              <a:gd name="T58" fmla="*/ 205 w 205"/>
              <a:gd name="T59" fmla="*/ 4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05" h="127">
                <a:moveTo>
                  <a:pt x="205" y="49"/>
                </a:moveTo>
                <a:lnTo>
                  <a:pt x="205" y="49"/>
                </a:lnTo>
                <a:lnTo>
                  <a:pt x="200" y="39"/>
                </a:lnTo>
                <a:lnTo>
                  <a:pt x="195" y="29"/>
                </a:lnTo>
                <a:lnTo>
                  <a:pt x="180" y="19"/>
                </a:lnTo>
                <a:lnTo>
                  <a:pt x="166" y="10"/>
                </a:lnTo>
                <a:lnTo>
                  <a:pt x="132" y="0"/>
                </a:lnTo>
                <a:lnTo>
                  <a:pt x="93" y="5"/>
                </a:lnTo>
                <a:lnTo>
                  <a:pt x="93" y="5"/>
                </a:lnTo>
                <a:lnTo>
                  <a:pt x="54" y="15"/>
                </a:lnTo>
                <a:lnTo>
                  <a:pt x="24" y="34"/>
                </a:lnTo>
                <a:lnTo>
                  <a:pt x="15" y="44"/>
                </a:lnTo>
                <a:lnTo>
                  <a:pt x="5" y="54"/>
                </a:lnTo>
                <a:lnTo>
                  <a:pt x="0" y="68"/>
                </a:lnTo>
                <a:lnTo>
                  <a:pt x="0" y="78"/>
                </a:lnTo>
                <a:lnTo>
                  <a:pt x="0" y="78"/>
                </a:lnTo>
                <a:lnTo>
                  <a:pt x="5" y="93"/>
                </a:lnTo>
                <a:lnTo>
                  <a:pt x="15" y="102"/>
                </a:lnTo>
                <a:lnTo>
                  <a:pt x="24" y="112"/>
                </a:lnTo>
                <a:lnTo>
                  <a:pt x="39" y="122"/>
                </a:lnTo>
                <a:lnTo>
                  <a:pt x="73" y="127"/>
                </a:lnTo>
                <a:lnTo>
                  <a:pt x="112" y="127"/>
                </a:lnTo>
                <a:lnTo>
                  <a:pt x="112" y="127"/>
                </a:lnTo>
                <a:lnTo>
                  <a:pt x="151" y="117"/>
                </a:lnTo>
                <a:lnTo>
                  <a:pt x="180" y="97"/>
                </a:lnTo>
                <a:lnTo>
                  <a:pt x="195" y="88"/>
                </a:lnTo>
                <a:lnTo>
                  <a:pt x="200" y="78"/>
                </a:lnTo>
                <a:lnTo>
                  <a:pt x="205" y="63"/>
                </a:lnTo>
                <a:lnTo>
                  <a:pt x="205" y="49"/>
                </a:lnTo>
                <a:lnTo>
                  <a:pt x="205" y="49"/>
                </a:lnTo>
                <a:close/>
              </a:path>
            </a:pathLst>
          </a:custGeom>
          <a:solidFill>
            <a:srgbClr val="FDEA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3" name="Freeform 70"/>
          <p:cNvSpPr>
            <a:spLocks/>
          </p:cNvSpPr>
          <p:nvPr/>
        </p:nvSpPr>
        <p:spPr bwMode="auto">
          <a:xfrm>
            <a:off x="6759575" y="3321051"/>
            <a:ext cx="309562" cy="193675"/>
          </a:xfrm>
          <a:custGeom>
            <a:avLst/>
            <a:gdLst>
              <a:gd name="T0" fmla="*/ 195 w 195"/>
              <a:gd name="T1" fmla="*/ 44 h 122"/>
              <a:gd name="T2" fmla="*/ 195 w 195"/>
              <a:gd name="T3" fmla="*/ 44 h 122"/>
              <a:gd name="T4" fmla="*/ 190 w 195"/>
              <a:gd name="T5" fmla="*/ 34 h 122"/>
              <a:gd name="T6" fmla="*/ 185 w 195"/>
              <a:gd name="T7" fmla="*/ 24 h 122"/>
              <a:gd name="T8" fmla="*/ 175 w 195"/>
              <a:gd name="T9" fmla="*/ 14 h 122"/>
              <a:gd name="T10" fmla="*/ 161 w 195"/>
              <a:gd name="T11" fmla="*/ 10 h 122"/>
              <a:gd name="T12" fmla="*/ 127 w 195"/>
              <a:gd name="T13" fmla="*/ 0 h 122"/>
              <a:gd name="T14" fmla="*/ 88 w 195"/>
              <a:gd name="T15" fmla="*/ 0 h 122"/>
              <a:gd name="T16" fmla="*/ 88 w 195"/>
              <a:gd name="T17" fmla="*/ 0 h 122"/>
              <a:gd name="T18" fmla="*/ 53 w 195"/>
              <a:gd name="T19" fmla="*/ 10 h 122"/>
              <a:gd name="T20" fmla="*/ 24 w 195"/>
              <a:gd name="T21" fmla="*/ 29 h 122"/>
              <a:gd name="T22" fmla="*/ 10 w 195"/>
              <a:gd name="T23" fmla="*/ 39 h 122"/>
              <a:gd name="T24" fmla="*/ 5 w 195"/>
              <a:gd name="T25" fmla="*/ 49 h 122"/>
              <a:gd name="T26" fmla="*/ 0 w 195"/>
              <a:gd name="T27" fmla="*/ 63 h 122"/>
              <a:gd name="T28" fmla="*/ 0 w 195"/>
              <a:gd name="T29" fmla="*/ 73 h 122"/>
              <a:gd name="T30" fmla="*/ 0 w 195"/>
              <a:gd name="T31" fmla="*/ 73 h 122"/>
              <a:gd name="T32" fmla="*/ 5 w 195"/>
              <a:gd name="T33" fmla="*/ 88 h 122"/>
              <a:gd name="T34" fmla="*/ 10 w 195"/>
              <a:gd name="T35" fmla="*/ 97 h 122"/>
              <a:gd name="T36" fmla="*/ 24 w 195"/>
              <a:gd name="T37" fmla="*/ 107 h 122"/>
              <a:gd name="T38" fmla="*/ 34 w 195"/>
              <a:gd name="T39" fmla="*/ 112 h 122"/>
              <a:gd name="T40" fmla="*/ 68 w 195"/>
              <a:gd name="T41" fmla="*/ 122 h 122"/>
              <a:gd name="T42" fmla="*/ 107 w 195"/>
              <a:gd name="T43" fmla="*/ 122 h 122"/>
              <a:gd name="T44" fmla="*/ 107 w 195"/>
              <a:gd name="T45" fmla="*/ 122 h 122"/>
              <a:gd name="T46" fmla="*/ 146 w 195"/>
              <a:gd name="T47" fmla="*/ 112 h 122"/>
              <a:gd name="T48" fmla="*/ 175 w 195"/>
              <a:gd name="T49" fmla="*/ 92 h 122"/>
              <a:gd name="T50" fmla="*/ 185 w 195"/>
              <a:gd name="T51" fmla="*/ 83 h 122"/>
              <a:gd name="T52" fmla="*/ 190 w 195"/>
              <a:gd name="T53" fmla="*/ 68 h 122"/>
              <a:gd name="T54" fmla="*/ 195 w 195"/>
              <a:gd name="T55" fmla="*/ 58 h 122"/>
              <a:gd name="T56" fmla="*/ 195 w 195"/>
              <a:gd name="T57" fmla="*/ 44 h 122"/>
              <a:gd name="T58" fmla="*/ 195 w 195"/>
              <a:gd name="T59" fmla="*/ 4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95" h="122">
                <a:moveTo>
                  <a:pt x="195" y="44"/>
                </a:moveTo>
                <a:lnTo>
                  <a:pt x="195" y="44"/>
                </a:lnTo>
                <a:lnTo>
                  <a:pt x="190" y="34"/>
                </a:lnTo>
                <a:lnTo>
                  <a:pt x="185" y="24"/>
                </a:lnTo>
                <a:lnTo>
                  <a:pt x="175" y="14"/>
                </a:lnTo>
                <a:lnTo>
                  <a:pt x="161" y="10"/>
                </a:lnTo>
                <a:lnTo>
                  <a:pt x="127" y="0"/>
                </a:lnTo>
                <a:lnTo>
                  <a:pt x="88" y="0"/>
                </a:lnTo>
                <a:lnTo>
                  <a:pt x="88" y="0"/>
                </a:lnTo>
                <a:lnTo>
                  <a:pt x="53" y="10"/>
                </a:lnTo>
                <a:lnTo>
                  <a:pt x="24" y="29"/>
                </a:lnTo>
                <a:lnTo>
                  <a:pt x="10" y="39"/>
                </a:lnTo>
                <a:lnTo>
                  <a:pt x="5" y="49"/>
                </a:lnTo>
                <a:lnTo>
                  <a:pt x="0" y="63"/>
                </a:lnTo>
                <a:lnTo>
                  <a:pt x="0" y="73"/>
                </a:lnTo>
                <a:lnTo>
                  <a:pt x="0" y="73"/>
                </a:lnTo>
                <a:lnTo>
                  <a:pt x="5" y="88"/>
                </a:lnTo>
                <a:lnTo>
                  <a:pt x="10" y="97"/>
                </a:lnTo>
                <a:lnTo>
                  <a:pt x="24" y="107"/>
                </a:lnTo>
                <a:lnTo>
                  <a:pt x="34" y="112"/>
                </a:lnTo>
                <a:lnTo>
                  <a:pt x="68" y="122"/>
                </a:lnTo>
                <a:lnTo>
                  <a:pt x="107" y="122"/>
                </a:lnTo>
                <a:lnTo>
                  <a:pt x="107" y="122"/>
                </a:lnTo>
                <a:lnTo>
                  <a:pt x="146" y="112"/>
                </a:lnTo>
                <a:lnTo>
                  <a:pt x="175" y="92"/>
                </a:lnTo>
                <a:lnTo>
                  <a:pt x="185" y="83"/>
                </a:lnTo>
                <a:lnTo>
                  <a:pt x="190" y="68"/>
                </a:lnTo>
                <a:lnTo>
                  <a:pt x="195" y="58"/>
                </a:lnTo>
                <a:lnTo>
                  <a:pt x="195" y="44"/>
                </a:lnTo>
                <a:lnTo>
                  <a:pt x="195" y="44"/>
                </a:lnTo>
                <a:close/>
              </a:path>
            </a:pathLst>
          </a:custGeom>
          <a:solidFill>
            <a:srgbClr val="FFE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4" name="Freeform 71"/>
          <p:cNvSpPr>
            <a:spLocks/>
          </p:cNvSpPr>
          <p:nvPr/>
        </p:nvSpPr>
        <p:spPr bwMode="auto">
          <a:xfrm>
            <a:off x="6767513" y="3321051"/>
            <a:ext cx="293687" cy="185738"/>
          </a:xfrm>
          <a:custGeom>
            <a:avLst/>
            <a:gdLst>
              <a:gd name="T0" fmla="*/ 185 w 185"/>
              <a:gd name="T1" fmla="*/ 49 h 117"/>
              <a:gd name="T2" fmla="*/ 185 w 185"/>
              <a:gd name="T3" fmla="*/ 49 h 117"/>
              <a:gd name="T4" fmla="*/ 185 w 185"/>
              <a:gd name="T5" fmla="*/ 34 h 117"/>
              <a:gd name="T6" fmla="*/ 175 w 185"/>
              <a:gd name="T7" fmla="*/ 24 h 117"/>
              <a:gd name="T8" fmla="*/ 151 w 185"/>
              <a:gd name="T9" fmla="*/ 10 h 117"/>
              <a:gd name="T10" fmla="*/ 122 w 185"/>
              <a:gd name="T11" fmla="*/ 0 h 117"/>
              <a:gd name="T12" fmla="*/ 83 w 185"/>
              <a:gd name="T13" fmla="*/ 5 h 117"/>
              <a:gd name="T14" fmla="*/ 83 w 185"/>
              <a:gd name="T15" fmla="*/ 5 h 117"/>
              <a:gd name="T16" fmla="*/ 48 w 185"/>
              <a:gd name="T17" fmla="*/ 14 h 117"/>
              <a:gd name="T18" fmla="*/ 19 w 185"/>
              <a:gd name="T19" fmla="*/ 29 h 117"/>
              <a:gd name="T20" fmla="*/ 5 w 185"/>
              <a:gd name="T21" fmla="*/ 49 h 117"/>
              <a:gd name="T22" fmla="*/ 0 w 185"/>
              <a:gd name="T23" fmla="*/ 63 h 117"/>
              <a:gd name="T24" fmla="*/ 0 w 185"/>
              <a:gd name="T25" fmla="*/ 73 h 117"/>
              <a:gd name="T26" fmla="*/ 0 w 185"/>
              <a:gd name="T27" fmla="*/ 73 h 117"/>
              <a:gd name="T28" fmla="*/ 5 w 185"/>
              <a:gd name="T29" fmla="*/ 88 h 117"/>
              <a:gd name="T30" fmla="*/ 9 w 185"/>
              <a:gd name="T31" fmla="*/ 97 h 117"/>
              <a:gd name="T32" fmla="*/ 34 w 185"/>
              <a:gd name="T33" fmla="*/ 112 h 117"/>
              <a:gd name="T34" fmla="*/ 63 w 185"/>
              <a:gd name="T35" fmla="*/ 117 h 117"/>
              <a:gd name="T36" fmla="*/ 102 w 185"/>
              <a:gd name="T37" fmla="*/ 117 h 117"/>
              <a:gd name="T38" fmla="*/ 102 w 185"/>
              <a:gd name="T39" fmla="*/ 117 h 117"/>
              <a:gd name="T40" fmla="*/ 136 w 185"/>
              <a:gd name="T41" fmla="*/ 107 h 117"/>
              <a:gd name="T42" fmla="*/ 165 w 185"/>
              <a:gd name="T43" fmla="*/ 92 h 117"/>
              <a:gd name="T44" fmla="*/ 185 w 185"/>
              <a:gd name="T45" fmla="*/ 68 h 117"/>
              <a:gd name="T46" fmla="*/ 185 w 185"/>
              <a:gd name="T47" fmla="*/ 58 h 117"/>
              <a:gd name="T48" fmla="*/ 185 w 185"/>
              <a:gd name="T49" fmla="*/ 49 h 117"/>
              <a:gd name="T50" fmla="*/ 185 w 185"/>
              <a:gd name="T51" fmla="*/ 49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5" h="117">
                <a:moveTo>
                  <a:pt x="185" y="49"/>
                </a:moveTo>
                <a:lnTo>
                  <a:pt x="185" y="49"/>
                </a:lnTo>
                <a:lnTo>
                  <a:pt x="185" y="34"/>
                </a:lnTo>
                <a:lnTo>
                  <a:pt x="175" y="24"/>
                </a:lnTo>
                <a:lnTo>
                  <a:pt x="151" y="10"/>
                </a:lnTo>
                <a:lnTo>
                  <a:pt x="122" y="0"/>
                </a:lnTo>
                <a:lnTo>
                  <a:pt x="83" y="5"/>
                </a:lnTo>
                <a:lnTo>
                  <a:pt x="83" y="5"/>
                </a:lnTo>
                <a:lnTo>
                  <a:pt x="48" y="14"/>
                </a:lnTo>
                <a:lnTo>
                  <a:pt x="19" y="29"/>
                </a:lnTo>
                <a:lnTo>
                  <a:pt x="5" y="49"/>
                </a:lnTo>
                <a:lnTo>
                  <a:pt x="0" y="63"/>
                </a:lnTo>
                <a:lnTo>
                  <a:pt x="0" y="73"/>
                </a:lnTo>
                <a:lnTo>
                  <a:pt x="0" y="73"/>
                </a:lnTo>
                <a:lnTo>
                  <a:pt x="5" y="88"/>
                </a:lnTo>
                <a:lnTo>
                  <a:pt x="9" y="97"/>
                </a:lnTo>
                <a:lnTo>
                  <a:pt x="34" y="112"/>
                </a:lnTo>
                <a:lnTo>
                  <a:pt x="63" y="117"/>
                </a:lnTo>
                <a:lnTo>
                  <a:pt x="102" y="117"/>
                </a:lnTo>
                <a:lnTo>
                  <a:pt x="102" y="117"/>
                </a:lnTo>
                <a:lnTo>
                  <a:pt x="136" y="107"/>
                </a:lnTo>
                <a:lnTo>
                  <a:pt x="165" y="92"/>
                </a:lnTo>
                <a:lnTo>
                  <a:pt x="185" y="68"/>
                </a:lnTo>
                <a:lnTo>
                  <a:pt x="185" y="58"/>
                </a:lnTo>
                <a:lnTo>
                  <a:pt x="185" y="49"/>
                </a:lnTo>
                <a:lnTo>
                  <a:pt x="185" y="49"/>
                </a:lnTo>
                <a:close/>
              </a:path>
            </a:pathLst>
          </a:custGeom>
          <a:solidFill>
            <a:srgbClr val="FFE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5" name="Freeform 72"/>
          <p:cNvSpPr>
            <a:spLocks/>
          </p:cNvSpPr>
          <p:nvPr/>
        </p:nvSpPr>
        <p:spPr bwMode="auto">
          <a:xfrm>
            <a:off x="6775450" y="3328988"/>
            <a:ext cx="285750" cy="177800"/>
          </a:xfrm>
          <a:custGeom>
            <a:avLst/>
            <a:gdLst>
              <a:gd name="T0" fmla="*/ 180 w 180"/>
              <a:gd name="T1" fmla="*/ 44 h 112"/>
              <a:gd name="T2" fmla="*/ 180 w 180"/>
              <a:gd name="T3" fmla="*/ 44 h 112"/>
              <a:gd name="T4" fmla="*/ 175 w 180"/>
              <a:gd name="T5" fmla="*/ 29 h 112"/>
              <a:gd name="T6" fmla="*/ 165 w 180"/>
              <a:gd name="T7" fmla="*/ 24 h 112"/>
              <a:gd name="T8" fmla="*/ 146 w 180"/>
              <a:gd name="T9" fmla="*/ 9 h 112"/>
              <a:gd name="T10" fmla="*/ 117 w 180"/>
              <a:gd name="T11" fmla="*/ 0 h 112"/>
              <a:gd name="T12" fmla="*/ 78 w 180"/>
              <a:gd name="T13" fmla="*/ 0 h 112"/>
              <a:gd name="T14" fmla="*/ 78 w 180"/>
              <a:gd name="T15" fmla="*/ 0 h 112"/>
              <a:gd name="T16" fmla="*/ 43 w 180"/>
              <a:gd name="T17" fmla="*/ 9 h 112"/>
              <a:gd name="T18" fmla="*/ 19 w 180"/>
              <a:gd name="T19" fmla="*/ 24 h 112"/>
              <a:gd name="T20" fmla="*/ 0 w 180"/>
              <a:gd name="T21" fmla="*/ 48 h 112"/>
              <a:gd name="T22" fmla="*/ 0 w 180"/>
              <a:gd name="T23" fmla="*/ 58 h 112"/>
              <a:gd name="T24" fmla="*/ 0 w 180"/>
              <a:gd name="T25" fmla="*/ 68 h 112"/>
              <a:gd name="T26" fmla="*/ 0 w 180"/>
              <a:gd name="T27" fmla="*/ 68 h 112"/>
              <a:gd name="T28" fmla="*/ 0 w 180"/>
              <a:gd name="T29" fmla="*/ 78 h 112"/>
              <a:gd name="T30" fmla="*/ 9 w 180"/>
              <a:gd name="T31" fmla="*/ 87 h 112"/>
              <a:gd name="T32" fmla="*/ 29 w 180"/>
              <a:gd name="T33" fmla="*/ 102 h 112"/>
              <a:gd name="T34" fmla="*/ 63 w 180"/>
              <a:gd name="T35" fmla="*/ 112 h 112"/>
              <a:gd name="T36" fmla="*/ 97 w 180"/>
              <a:gd name="T37" fmla="*/ 112 h 112"/>
              <a:gd name="T38" fmla="*/ 97 w 180"/>
              <a:gd name="T39" fmla="*/ 112 h 112"/>
              <a:gd name="T40" fmla="*/ 131 w 180"/>
              <a:gd name="T41" fmla="*/ 102 h 112"/>
              <a:gd name="T42" fmla="*/ 156 w 180"/>
              <a:gd name="T43" fmla="*/ 83 h 112"/>
              <a:gd name="T44" fmla="*/ 175 w 180"/>
              <a:gd name="T45" fmla="*/ 63 h 112"/>
              <a:gd name="T46" fmla="*/ 180 w 180"/>
              <a:gd name="T47" fmla="*/ 53 h 112"/>
              <a:gd name="T48" fmla="*/ 180 w 180"/>
              <a:gd name="T49" fmla="*/ 44 h 112"/>
              <a:gd name="T50" fmla="*/ 180 w 180"/>
              <a:gd name="T51" fmla="*/ 4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80" h="112">
                <a:moveTo>
                  <a:pt x="180" y="44"/>
                </a:moveTo>
                <a:lnTo>
                  <a:pt x="180" y="44"/>
                </a:lnTo>
                <a:lnTo>
                  <a:pt x="175" y="29"/>
                </a:lnTo>
                <a:lnTo>
                  <a:pt x="165" y="24"/>
                </a:lnTo>
                <a:lnTo>
                  <a:pt x="146" y="9"/>
                </a:lnTo>
                <a:lnTo>
                  <a:pt x="117" y="0"/>
                </a:lnTo>
                <a:lnTo>
                  <a:pt x="78" y="0"/>
                </a:lnTo>
                <a:lnTo>
                  <a:pt x="78" y="0"/>
                </a:lnTo>
                <a:lnTo>
                  <a:pt x="43" y="9"/>
                </a:lnTo>
                <a:lnTo>
                  <a:pt x="19" y="24"/>
                </a:lnTo>
                <a:lnTo>
                  <a:pt x="0" y="48"/>
                </a:lnTo>
                <a:lnTo>
                  <a:pt x="0" y="58"/>
                </a:lnTo>
                <a:lnTo>
                  <a:pt x="0" y="68"/>
                </a:lnTo>
                <a:lnTo>
                  <a:pt x="0" y="68"/>
                </a:lnTo>
                <a:lnTo>
                  <a:pt x="0" y="78"/>
                </a:lnTo>
                <a:lnTo>
                  <a:pt x="9" y="87"/>
                </a:lnTo>
                <a:lnTo>
                  <a:pt x="29" y="102"/>
                </a:lnTo>
                <a:lnTo>
                  <a:pt x="63" y="112"/>
                </a:lnTo>
                <a:lnTo>
                  <a:pt x="97" y="112"/>
                </a:lnTo>
                <a:lnTo>
                  <a:pt x="97" y="112"/>
                </a:lnTo>
                <a:lnTo>
                  <a:pt x="131" y="102"/>
                </a:lnTo>
                <a:lnTo>
                  <a:pt x="156" y="83"/>
                </a:lnTo>
                <a:lnTo>
                  <a:pt x="175" y="63"/>
                </a:lnTo>
                <a:lnTo>
                  <a:pt x="180" y="53"/>
                </a:lnTo>
                <a:lnTo>
                  <a:pt x="180" y="44"/>
                </a:lnTo>
                <a:lnTo>
                  <a:pt x="180" y="44"/>
                </a:lnTo>
                <a:close/>
              </a:path>
            </a:pathLst>
          </a:custGeom>
          <a:solidFill>
            <a:srgbClr val="FFE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6" name="Freeform 73"/>
          <p:cNvSpPr>
            <a:spLocks/>
          </p:cNvSpPr>
          <p:nvPr/>
        </p:nvSpPr>
        <p:spPr bwMode="auto">
          <a:xfrm>
            <a:off x="6781800" y="3328988"/>
            <a:ext cx="271462" cy="169863"/>
          </a:xfrm>
          <a:custGeom>
            <a:avLst/>
            <a:gdLst>
              <a:gd name="T0" fmla="*/ 171 w 171"/>
              <a:gd name="T1" fmla="*/ 44 h 107"/>
              <a:gd name="T2" fmla="*/ 171 w 171"/>
              <a:gd name="T3" fmla="*/ 44 h 107"/>
              <a:gd name="T4" fmla="*/ 166 w 171"/>
              <a:gd name="T5" fmla="*/ 34 h 107"/>
              <a:gd name="T6" fmla="*/ 161 w 171"/>
              <a:gd name="T7" fmla="*/ 24 h 107"/>
              <a:gd name="T8" fmla="*/ 137 w 171"/>
              <a:gd name="T9" fmla="*/ 9 h 107"/>
              <a:gd name="T10" fmla="*/ 108 w 171"/>
              <a:gd name="T11" fmla="*/ 0 h 107"/>
              <a:gd name="T12" fmla="*/ 74 w 171"/>
              <a:gd name="T13" fmla="*/ 5 h 107"/>
              <a:gd name="T14" fmla="*/ 74 w 171"/>
              <a:gd name="T15" fmla="*/ 5 h 107"/>
              <a:gd name="T16" fmla="*/ 44 w 171"/>
              <a:gd name="T17" fmla="*/ 14 h 107"/>
              <a:gd name="T18" fmla="*/ 15 w 171"/>
              <a:gd name="T19" fmla="*/ 29 h 107"/>
              <a:gd name="T20" fmla="*/ 0 w 171"/>
              <a:gd name="T21" fmla="*/ 48 h 107"/>
              <a:gd name="T22" fmla="*/ 0 w 171"/>
              <a:gd name="T23" fmla="*/ 58 h 107"/>
              <a:gd name="T24" fmla="*/ 0 w 171"/>
              <a:gd name="T25" fmla="*/ 68 h 107"/>
              <a:gd name="T26" fmla="*/ 0 w 171"/>
              <a:gd name="T27" fmla="*/ 68 h 107"/>
              <a:gd name="T28" fmla="*/ 0 w 171"/>
              <a:gd name="T29" fmla="*/ 78 h 107"/>
              <a:gd name="T30" fmla="*/ 10 w 171"/>
              <a:gd name="T31" fmla="*/ 87 h 107"/>
              <a:gd name="T32" fmla="*/ 30 w 171"/>
              <a:gd name="T33" fmla="*/ 102 h 107"/>
              <a:gd name="T34" fmla="*/ 59 w 171"/>
              <a:gd name="T35" fmla="*/ 107 h 107"/>
              <a:gd name="T36" fmla="*/ 93 w 171"/>
              <a:gd name="T37" fmla="*/ 107 h 107"/>
              <a:gd name="T38" fmla="*/ 93 w 171"/>
              <a:gd name="T39" fmla="*/ 107 h 107"/>
              <a:gd name="T40" fmla="*/ 127 w 171"/>
              <a:gd name="T41" fmla="*/ 97 h 107"/>
              <a:gd name="T42" fmla="*/ 152 w 171"/>
              <a:gd name="T43" fmla="*/ 83 h 107"/>
              <a:gd name="T44" fmla="*/ 166 w 171"/>
              <a:gd name="T45" fmla="*/ 63 h 107"/>
              <a:gd name="T46" fmla="*/ 171 w 171"/>
              <a:gd name="T47" fmla="*/ 53 h 107"/>
              <a:gd name="T48" fmla="*/ 171 w 171"/>
              <a:gd name="T49" fmla="*/ 44 h 107"/>
              <a:gd name="T50" fmla="*/ 171 w 171"/>
              <a:gd name="T51" fmla="*/ 4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71" h="107">
                <a:moveTo>
                  <a:pt x="171" y="44"/>
                </a:moveTo>
                <a:lnTo>
                  <a:pt x="171" y="44"/>
                </a:lnTo>
                <a:lnTo>
                  <a:pt x="166" y="34"/>
                </a:lnTo>
                <a:lnTo>
                  <a:pt x="161" y="24"/>
                </a:lnTo>
                <a:lnTo>
                  <a:pt x="137" y="9"/>
                </a:lnTo>
                <a:lnTo>
                  <a:pt x="108" y="0"/>
                </a:lnTo>
                <a:lnTo>
                  <a:pt x="74" y="5"/>
                </a:lnTo>
                <a:lnTo>
                  <a:pt x="74" y="5"/>
                </a:lnTo>
                <a:lnTo>
                  <a:pt x="44" y="14"/>
                </a:lnTo>
                <a:lnTo>
                  <a:pt x="15" y="29"/>
                </a:lnTo>
                <a:lnTo>
                  <a:pt x="0" y="48"/>
                </a:lnTo>
                <a:lnTo>
                  <a:pt x="0" y="58"/>
                </a:lnTo>
                <a:lnTo>
                  <a:pt x="0" y="68"/>
                </a:lnTo>
                <a:lnTo>
                  <a:pt x="0" y="68"/>
                </a:lnTo>
                <a:lnTo>
                  <a:pt x="0" y="78"/>
                </a:lnTo>
                <a:lnTo>
                  <a:pt x="10" y="87"/>
                </a:lnTo>
                <a:lnTo>
                  <a:pt x="30" y="102"/>
                </a:lnTo>
                <a:lnTo>
                  <a:pt x="59" y="107"/>
                </a:lnTo>
                <a:lnTo>
                  <a:pt x="93" y="107"/>
                </a:lnTo>
                <a:lnTo>
                  <a:pt x="93" y="107"/>
                </a:lnTo>
                <a:lnTo>
                  <a:pt x="127" y="97"/>
                </a:lnTo>
                <a:lnTo>
                  <a:pt x="152" y="83"/>
                </a:lnTo>
                <a:lnTo>
                  <a:pt x="166" y="63"/>
                </a:lnTo>
                <a:lnTo>
                  <a:pt x="171" y="53"/>
                </a:lnTo>
                <a:lnTo>
                  <a:pt x="171" y="44"/>
                </a:lnTo>
                <a:lnTo>
                  <a:pt x="171" y="44"/>
                </a:lnTo>
                <a:close/>
              </a:path>
            </a:pathLst>
          </a:custGeom>
          <a:solidFill>
            <a:srgbClr val="FFE1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7" name="Freeform 74"/>
          <p:cNvSpPr>
            <a:spLocks/>
          </p:cNvSpPr>
          <p:nvPr/>
        </p:nvSpPr>
        <p:spPr bwMode="auto">
          <a:xfrm>
            <a:off x="6781800" y="3336926"/>
            <a:ext cx="263525" cy="161925"/>
          </a:xfrm>
          <a:custGeom>
            <a:avLst/>
            <a:gdLst>
              <a:gd name="T0" fmla="*/ 166 w 166"/>
              <a:gd name="T1" fmla="*/ 39 h 102"/>
              <a:gd name="T2" fmla="*/ 166 w 166"/>
              <a:gd name="T3" fmla="*/ 39 h 102"/>
              <a:gd name="T4" fmla="*/ 161 w 166"/>
              <a:gd name="T5" fmla="*/ 29 h 102"/>
              <a:gd name="T6" fmla="*/ 156 w 166"/>
              <a:gd name="T7" fmla="*/ 19 h 102"/>
              <a:gd name="T8" fmla="*/ 137 w 166"/>
              <a:gd name="T9" fmla="*/ 4 h 102"/>
              <a:gd name="T10" fmla="*/ 108 w 166"/>
              <a:gd name="T11" fmla="*/ 0 h 102"/>
              <a:gd name="T12" fmla="*/ 74 w 166"/>
              <a:gd name="T13" fmla="*/ 0 h 102"/>
              <a:gd name="T14" fmla="*/ 74 w 166"/>
              <a:gd name="T15" fmla="*/ 0 h 102"/>
              <a:gd name="T16" fmla="*/ 44 w 166"/>
              <a:gd name="T17" fmla="*/ 9 h 102"/>
              <a:gd name="T18" fmla="*/ 20 w 166"/>
              <a:gd name="T19" fmla="*/ 24 h 102"/>
              <a:gd name="T20" fmla="*/ 5 w 166"/>
              <a:gd name="T21" fmla="*/ 43 h 102"/>
              <a:gd name="T22" fmla="*/ 0 w 166"/>
              <a:gd name="T23" fmla="*/ 53 h 102"/>
              <a:gd name="T24" fmla="*/ 0 w 166"/>
              <a:gd name="T25" fmla="*/ 63 h 102"/>
              <a:gd name="T26" fmla="*/ 0 w 166"/>
              <a:gd name="T27" fmla="*/ 63 h 102"/>
              <a:gd name="T28" fmla="*/ 5 w 166"/>
              <a:gd name="T29" fmla="*/ 73 h 102"/>
              <a:gd name="T30" fmla="*/ 10 w 166"/>
              <a:gd name="T31" fmla="*/ 82 h 102"/>
              <a:gd name="T32" fmla="*/ 30 w 166"/>
              <a:gd name="T33" fmla="*/ 92 h 102"/>
              <a:gd name="T34" fmla="*/ 59 w 166"/>
              <a:gd name="T35" fmla="*/ 102 h 102"/>
              <a:gd name="T36" fmla="*/ 93 w 166"/>
              <a:gd name="T37" fmla="*/ 102 h 102"/>
              <a:gd name="T38" fmla="*/ 93 w 166"/>
              <a:gd name="T39" fmla="*/ 102 h 102"/>
              <a:gd name="T40" fmla="*/ 122 w 166"/>
              <a:gd name="T41" fmla="*/ 92 h 102"/>
              <a:gd name="T42" fmla="*/ 147 w 166"/>
              <a:gd name="T43" fmla="*/ 78 h 102"/>
              <a:gd name="T44" fmla="*/ 161 w 166"/>
              <a:gd name="T45" fmla="*/ 58 h 102"/>
              <a:gd name="T46" fmla="*/ 166 w 166"/>
              <a:gd name="T47" fmla="*/ 48 h 102"/>
              <a:gd name="T48" fmla="*/ 166 w 166"/>
              <a:gd name="T49" fmla="*/ 39 h 102"/>
              <a:gd name="T50" fmla="*/ 166 w 166"/>
              <a:gd name="T51" fmla="*/ 39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66" h="102">
                <a:moveTo>
                  <a:pt x="166" y="39"/>
                </a:moveTo>
                <a:lnTo>
                  <a:pt x="166" y="39"/>
                </a:lnTo>
                <a:lnTo>
                  <a:pt x="161" y="29"/>
                </a:lnTo>
                <a:lnTo>
                  <a:pt x="156" y="19"/>
                </a:lnTo>
                <a:lnTo>
                  <a:pt x="137" y="4"/>
                </a:lnTo>
                <a:lnTo>
                  <a:pt x="108" y="0"/>
                </a:lnTo>
                <a:lnTo>
                  <a:pt x="74" y="0"/>
                </a:lnTo>
                <a:lnTo>
                  <a:pt x="74" y="0"/>
                </a:lnTo>
                <a:lnTo>
                  <a:pt x="44" y="9"/>
                </a:lnTo>
                <a:lnTo>
                  <a:pt x="20" y="24"/>
                </a:lnTo>
                <a:lnTo>
                  <a:pt x="5" y="43"/>
                </a:lnTo>
                <a:lnTo>
                  <a:pt x="0" y="53"/>
                </a:lnTo>
                <a:lnTo>
                  <a:pt x="0" y="63"/>
                </a:lnTo>
                <a:lnTo>
                  <a:pt x="0" y="63"/>
                </a:lnTo>
                <a:lnTo>
                  <a:pt x="5" y="73"/>
                </a:lnTo>
                <a:lnTo>
                  <a:pt x="10" y="82"/>
                </a:lnTo>
                <a:lnTo>
                  <a:pt x="30" y="92"/>
                </a:lnTo>
                <a:lnTo>
                  <a:pt x="59" y="102"/>
                </a:lnTo>
                <a:lnTo>
                  <a:pt x="93" y="102"/>
                </a:lnTo>
                <a:lnTo>
                  <a:pt x="93" y="102"/>
                </a:lnTo>
                <a:lnTo>
                  <a:pt x="122" y="92"/>
                </a:lnTo>
                <a:lnTo>
                  <a:pt x="147" y="78"/>
                </a:lnTo>
                <a:lnTo>
                  <a:pt x="161" y="58"/>
                </a:lnTo>
                <a:lnTo>
                  <a:pt x="166" y="48"/>
                </a:lnTo>
                <a:lnTo>
                  <a:pt x="166" y="39"/>
                </a:lnTo>
                <a:lnTo>
                  <a:pt x="166" y="39"/>
                </a:lnTo>
                <a:close/>
              </a:path>
            </a:pathLst>
          </a:custGeom>
          <a:solidFill>
            <a:srgbClr val="FFD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8" name="Freeform 75"/>
          <p:cNvSpPr>
            <a:spLocks/>
          </p:cNvSpPr>
          <p:nvPr/>
        </p:nvSpPr>
        <p:spPr bwMode="auto">
          <a:xfrm>
            <a:off x="6789738" y="3336926"/>
            <a:ext cx="247650" cy="153988"/>
          </a:xfrm>
          <a:custGeom>
            <a:avLst/>
            <a:gdLst>
              <a:gd name="T0" fmla="*/ 156 w 156"/>
              <a:gd name="T1" fmla="*/ 39 h 97"/>
              <a:gd name="T2" fmla="*/ 156 w 156"/>
              <a:gd name="T3" fmla="*/ 39 h 97"/>
              <a:gd name="T4" fmla="*/ 151 w 156"/>
              <a:gd name="T5" fmla="*/ 29 h 97"/>
              <a:gd name="T6" fmla="*/ 147 w 156"/>
              <a:gd name="T7" fmla="*/ 19 h 97"/>
              <a:gd name="T8" fmla="*/ 127 w 156"/>
              <a:gd name="T9" fmla="*/ 9 h 97"/>
              <a:gd name="T10" fmla="*/ 103 w 156"/>
              <a:gd name="T11" fmla="*/ 0 h 97"/>
              <a:gd name="T12" fmla="*/ 73 w 156"/>
              <a:gd name="T13" fmla="*/ 4 h 97"/>
              <a:gd name="T14" fmla="*/ 73 w 156"/>
              <a:gd name="T15" fmla="*/ 4 h 97"/>
              <a:gd name="T16" fmla="*/ 39 w 156"/>
              <a:gd name="T17" fmla="*/ 9 h 97"/>
              <a:gd name="T18" fmla="*/ 20 w 156"/>
              <a:gd name="T19" fmla="*/ 24 h 97"/>
              <a:gd name="T20" fmla="*/ 5 w 156"/>
              <a:gd name="T21" fmla="*/ 43 h 97"/>
              <a:gd name="T22" fmla="*/ 0 w 156"/>
              <a:gd name="T23" fmla="*/ 53 h 97"/>
              <a:gd name="T24" fmla="*/ 0 w 156"/>
              <a:gd name="T25" fmla="*/ 63 h 97"/>
              <a:gd name="T26" fmla="*/ 0 w 156"/>
              <a:gd name="T27" fmla="*/ 63 h 97"/>
              <a:gd name="T28" fmla="*/ 5 w 156"/>
              <a:gd name="T29" fmla="*/ 73 h 97"/>
              <a:gd name="T30" fmla="*/ 10 w 156"/>
              <a:gd name="T31" fmla="*/ 78 h 97"/>
              <a:gd name="T32" fmla="*/ 30 w 156"/>
              <a:gd name="T33" fmla="*/ 92 h 97"/>
              <a:gd name="T34" fmla="*/ 54 w 156"/>
              <a:gd name="T35" fmla="*/ 97 h 97"/>
              <a:gd name="T36" fmla="*/ 88 w 156"/>
              <a:gd name="T37" fmla="*/ 97 h 97"/>
              <a:gd name="T38" fmla="*/ 88 w 156"/>
              <a:gd name="T39" fmla="*/ 97 h 97"/>
              <a:gd name="T40" fmla="*/ 117 w 156"/>
              <a:gd name="T41" fmla="*/ 92 h 97"/>
              <a:gd name="T42" fmla="*/ 142 w 156"/>
              <a:gd name="T43" fmla="*/ 78 h 97"/>
              <a:gd name="T44" fmla="*/ 151 w 156"/>
              <a:gd name="T45" fmla="*/ 58 h 97"/>
              <a:gd name="T46" fmla="*/ 156 w 156"/>
              <a:gd name="T47" fmla="*/ 48 h 97"/>
              <a:gd name="T48" fmla="*/ 156 w 156"/>
              <a:gd name="T49" fmla="*/ 39 h 97"/>
              <a:gd name="T50" fmla="*/ 156 w 156"/>
              <a:gd name="T51" fmla="*/ 3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6" h="97">
                <a:moveTo>
                  <a:pt x="156" y="39"/>
                </a:moveTo>
                <a:lnTo>
                  <a:pt x="156" y="39"/>
                </a:lnTo>
                <a:lnTo>
                  <a:pt x="151" y="29"/>
                </a:lnTo>
                <a:lnTo>
                  <a:pt x="147" y="19"/>
                </a:lnTo>
                <a:lnTo>
                  <a:pt x="127" y="9"/>
                </a:lnTo>
                <a:lnTo>
                  <a:pt x="103" y="0"/>
                </a:lnTo>
                <a:lnTo>
                  <a:pt x="73" y="4"/>
                </a:lnTo>
                <a:lnTo>
                  <a:pt x="73" y="4"/>
                </a:lnTo>
                <a:lnTo>
                  <a:pt x="39" y="9"/>
                </a:lnTo>
                <a:lnTo>
                  <a:pt x="20" y="24"/>
                </a:lnTo>
                <a:lnTo>
                  <a:pt x="5" y="43"/>
                </a:lnTo>
                <a:lnTo>
                  <a:pt x="0" y="53"/>
                </a:lnTo>
                <a:lnTo>
                  <a:pt x="0" y="63"/>
                </a:lnTo>
                <a:lnTo>
                  <a:pt x="0" y="63"/>
                </a:lnTo>
                <a:lnTo>
                  <a:pt x="5" y="73"/>
                </a:lnTo>
                <a:lnTo>
                  <a:pt x="10" y="78"/>
                </a:lnTo>
                <a:lnTo>
                  <a:pt x="30" y="92"/>
                </a:lnTo>
                <a:lnTo>
                  <a:pt x="54" y="97"/>
                </a:lnTo>
                <a:lnTo>
                  <a:pt x="88" y="97"/>
                </a:lnTo>
                <a:lnTo>
                  <a:pt x="88" y="97"/>
                </a:lnTo>
                <a:lnTo>
                  <a:pt x="117" y="92"/>
                </a:lnTo>
                <a:lnTo>
                  <a:pt x="142" y="78"/>
                </a:lnTo>
                <a:lnTo>
                  <a:pt x="151" y="58"/>
                </a:lnTo>
                <a:lnTo>
                  <a:pt x="156" y="48"/>
                </a:lnTo>
                <a:lnTo>
                  <a:pt x="156" y="39"/>
                </a:lnTo>
                <a:lnTo>
                  <a:pt x="156" y="39"/>
                </a:lnTo>
                <a:close/>
              </a:path>
            </a:pathLst>
          </a:custGeom>
          <a:solidFill>
            <a:srgbClr val="FFDB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9" name="Freeform 76"/>
          <p:cNvSpPr>
            <a:spLocks/>
          </p:cNvSpPr>
          <p:nvPr/>
        </p:nvSpPr>
        <p:spPr bwMode="auto">
          <a:xfrm>
            <a:off x="6797675" y="3343276"/>
            <a:ext cx="231775" cy="147638"/>
          </a:xfrm>
          <a:custGeom>
            <a:avLst/>
            <a:gdLst>
              <a:gd name="T0" fmla="*/ 146 w 146"/>
              <a:gd name="T1" fmla="*/ 35 h 93"/>
              <a:gd name="T2" fmla="*/ 146 w 146"/>
              <a:gd name="T3" fmla="*/ 35 h 93"/>
              <a:gd name="T4" fmla="*/ 146 w 146"/>
              <a:gd name="T5" fmla="*/ 25 h 93"/>
              <a:gd name="T6" fmla="*/ 142 w 146"/>
              <a:gd name="T7" fmla="*/ 20 h 93"/>
              <a:gd name="T8" fmla="*/ 122 w 146"/>
              <a:gd name="T9" fmla="*/ 5 h 93"/>
              <a:gd name="T10" fmla="*/ 98 w 146"/>
              <a:gd name="T11" fmla="*/ 0 h 93"/>
              <a:gd name="T12" fmla="*/ 68 w 146"/>
              <a:gd name="T13" fmla="*/ 0 h 93"/>
              <a:gd name="T14" fmla="*/ 68 w 146"/>
              <a:gd name="T15" fmla="*/ 0 h 93"/>
              <a:gd name="T16" fmla="*/ 39 w 146"/>
              <a:gd name="T17" fmla="*/ 10 h 93"/>
              <a:gd name="T18" fmla="*/ 15 w 146"/>
              <a:gd name="T19" fmla="*/ 20 h 93"/>
              <a:gd name="T20" fmla="*/ 5 w 146"/>
              <a:gd name="T21" fmla="*/ 39 h 93"/>
              <a:gd name="T22" fmla="*/ 0 w 146"/>
              <a:gd name="T23" fmla="*/ 49 h 93"/>
              <a:gd name="T24" fmla="*/ 0 w 146"/>
              <a:gd name="T25" fmla="*/ 59 h 93"/>
              <a:gd name="T26" fmla="*/ 0 w 146"/>
              <a:gd name="T27" fmla="*/ 59 h 93"/>
              <a:gd name="T28" fmla="*/ 5 w 146"/>
              <a:gd name="T29" fmla="*/ 64 h 93"/>
              <a:gd name="T30" fmla="*/ 10 w 146"/>
              <a:gd name="T31" fmla="*/ 74 h 93"/>
              <a:gd name="T32" fmla="*/ 25 w 146"/>
              <a:gd name="T33" fmla="*/ 88 h 93"/>
              <a:gd name="T34" fmla="*/ 54 w 146"/>
              <a:gd name="T35" fmla="*/ 93 h 93"/>
              <a:gd name="T36" fmla="*/ 83 w 146"/>
              <a:gd name="T37" fmla="*/ 93 h 93"/>
              <a:gd name="T38" fmla="*/ 83 w 146"/>
              <a:gd name="T39" fmla="*/ 93 h 93"/>
              <a:gd name="T40" fmla="*/ 107 w 146"/>
              <a:gd name="T41" fmla="*/ 83 h 93"/>
              <a:gd name="T42" fmla="*/ 132 w 146"/>
              <a:gd name="T43" fmla="*/ 69 h 93"/>
              <a:gd name="T44" fmla="*/ 146 w 146"/>
              <a:gd name="T45" fmla="*/ 54 h 93"/>
              <a:gd name="T46" fmla="*/ 146 w 146"/>
              <a:gd name="T47" fmla="*/ 44 h 93"/>
              <a:gd name="T48" fmla="*/ 146 w 146"/>
              <a:gd name="T49" fmla="*/ 35 h 93"/>
              <a:gd name="T50" fmla="*/ 146 w 146"/>
              <a:gd name="T51" fmla="*/ 35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6" h="93">
                <a:moveTo>
                  <a:pt x="146" y="35"/>
                </a:moveTo>
                <a:lnTo>
                  <a:pt x="146" y="35"/>
                </a:lnTo>
                <a:lnTo>
                  <a:pt x="146" y="25"/>
                </a:lnTo>
                <a:lnTo>
                  <a:pt x="142" y="20"/>
                </a:lnTo>
                <a:lnTo>
                  <a:pt x="122" y="5"/>
                </a:lnTo>
                <a:lnTo>
                  <a:pt x="98" y="0"/>
                </a:lnTo>
                <a:lnTo>
                  <a:pt x="68" y="0"/>
                </a:lnTo>
                <a:lnTo>
                  <a:pt x="68" y="0"/>
                </a:lnTo>
                <a:lnTo>
                  <a:pt x="39" y="10"/>
                </a:lnTo>
                <a:lnTo>
                  <a:pt x="15" y="20"/>
                </a:lnTo>
                <a:lnTo>
                  <a:pt x="5" y="39"/>
                </a:lnTo>
                <a:lnTo>
                  <a:pt x="0" y="49"/>
                </a:lnTo>
                <a:lnTo>
                  <a:pt x="0" y="59"/>
                </a:lnTo>
                <a:lnTo>
                  <a:pt x="0" y="59"/>
                </a:lnTo>
                <a:lnTo>
                  <a:pt x="5" y="64"/>
                </a:lnTo>
                <a:lnTo>
                  <a:pt x="10" y="74"/>
                </a:lnTo>
                <a:lnTo>
                  <a:pt x="25" y="88"/>
                </a:lnTo>
                <a:lnTo>
                  <a:pt x="54" y="93"/>
                </a:lnTo>
                <a:lnTo>
                  <a:pt x="83" y="93"/>
                </a:lnTo>
                <a:lnTo>
                  <a:pt x="83" y="93"/>
                </a:lnTo>
                <a:lnTo>
                  <a:pt x="107" y="83"/>
                </a:lnTo>
                <a:lnTo>
                  <a:pt x="132" y="69"/>
                </a:lnTo>
                <a:lnTo>
                  <a:pt x="146" y="54"/>
                </a:lnTo>
                <a:lnTo>
                  <a:pt x="146" y="44"/>
                </a:lnTo>
                <a:lnTo>
                  <a:pt x="146" y="35"/>
                </a:lnTo>
                <a:lnTo>
                  <a:pt x="146" y="35"/>
                </a:lnTo>
                <a:close/>
              </a:path>
            </a:pathLst>
          </a:custGeom>
          <a:solidFill>
            <a:srgbClr val="FFD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0" name="Freeform 77"/>
          <p:cNvSpPr>
            <a:spLocks/>
          </p:cNvSpPr>
          <p:nvPr/>
        </p:nvSpPr>
        <p:spPr bwMode="auto">
          <a:xfrm>
            <a:off x="6805613" y="3343276"/>
            <a:ext cx="217487" cy="139700"/>
          </a:xfrm>
          <a:custGeom>
            <a:avLst/>
            <a:gdLst>
              <a:gd name="T0" fmla="*/ 137 w 137"/>
              <a:gd name="T1" fmla="*/ 35 h 88"/>
              <a:gd name="T2" fmla="*/ 137 w 137"/>
              <a:gd name="T3" fmla="*/ 35 h 88"/>
              <a:gd name="T4" fmla="*/ 132 w 137"/>
              <a:gd name="T5" fmla="*/ 20 h 88"/>
              <a:gd name="T6" fmla="*/ 112 w 137"/>
              <a:gd name="T7" fmla="*/ 10 h 88"/>
              <a:gd name="T8" fmla="*/ 88 w 137"/>
              <a:gd name="T9" fmla="*/ 0 h 88"/>
              <a:gd name="T10" fmla="*/ 63 w 137"/>
              <a:gd name="T11" fmla="*/ 5 h 88"/>
              <a:gd name="T12" fmla="*/ 63 w 137"/>
              <a:gd name="T13" fmla="*/ 5 h 88"/>
              <a:gd name="T14" fmla="*/ 34 w 137"/>
              <a:gd name="T15" fmla="*/ 10 h 88"/>
              <a:gd name="T16" fmla="*/ 15 w 137"/>
              <a:gd name="T17" fmla="*/ 25 h 88"/>
              <a:gd name="T18" fmla="*/ 0 w 137"/>
              <a:gd name="T19" fmla="*/ 39 h 88"/>
              <a:gd name="T20" fmla="*/ 0 w 137"/>
              <a:gd name="T21" fmla="*/ 59 h 88"/>
              <a:gd name="T22" fmla="*/ 0 w 137"/>
              <a:gd name="T23" fmla="*/ 59 h 88"/>
              <a:gd name="T24" fmla="*/ 5 w 137"/>
              <a:gd name="T25" fmla="*/ 74 h 88"/>
              <a:gd name="T26" fmla="*/ 24 w 137"/>
              <a:gd name="T27" fmla="*/ 83 h 88"/>
              <a:gd name="T28" fmla="*/ 49 w 137"/>
              <a:gd name="T29" fmla="*/ 88 h 88"/>
              <a:gd name="T30" fmla="*/ 78 w 137"/>
              <a:gd name="T31" fmla="*/ 88 h 88"/>
              <a:gd name="T32" fmla="*/ 78 w 137"/>
              <a:gd name="T33" fmla="*/ 88 h 88"/>
              <a:gd name="T34" fmla="*/ 102 w 137"/>
              <a:gd name="T35" fmla="*/ 83 h 88"/>
              <a:gd name="T36" fmla="*/ 122 w 137"/>
              <a:gd name="T37" fmla="*/ 69 h 88"/>
              <a:gd name="T38" fmla="*/ 137 w 137"/>
              <a:gd name="T39" fmla="*/ 54 h 88"/>
              <a:gd name="T40" fmla="*/ 137 w 137"/>
              <a:gd name="T41" fmla="*/ 35 h 88"/>
              <a:gd name="T42" fmla="*/ 137 w 137"/>
              <a:gd name="T43" fmla="*/ 3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7" h="88">
                <a:moveTo>
                  <a:pt x="137" y="35"/>
                </a:moveTo>
                <a:lnTo>
                  <a:pt x="137" y="35"/>
                </a:lnTo>
                <a:lnTo>
                  <a:pt x="132" y="20"/>
                </a:lnTo>
                <a:lnTo>
                  <a:pt x="112" y="10"/>
                </a:lnTo>
                <a:lnTo>
                  <a:pt x="88" y="0"/>
                </a:lnTo>
                <a:lnTo>
                  <a:pt x="63" y="5"/>
                </a:lnTo>
                <a:lnTo>
                  <a:pt x="63" y="5"/>
                </a:lnTo>
                <a:lnTo>
                  <a:pt x="34" y="10"/>
                </a:lnTo>
                <a:lnTo>
                  <a:pt x="15" y="25"/>
                </a:lnTo>
                <a:lnTo>
                  <a:pt x="0" y="39"/>
                </a:lnTo>
                <a:lnTo>
                  <a:pt x="0" y="59"/>
                </a:lnTo>
                <a:lnTo>
                  <a:pt x="0" y="59"/>
                </a:lnTo>
                <a:lnTo>
                  <a:pt x="5" y="74"/>
                </a:lnTo>
                <a:lnTo>
                  <a:pt x="24" y="83"/>
                </a:lnTo>
                <a:lnTo>
                  <a:pt x="49" y="88"/>
                </a:lnTo>
                <a:lnTo>
                  <a:pt x="78" y="88"/>
                </a:lnTo>
                <a:lnTo>
                  <a:pt x="78" y="88"/>
                </a:lnTo>
                <a:lnTo>
                  <a:pt x="102" y="83"/>
                </a:lnTo>
                <a:lnTo>
                  <a:pt x="122" y="69"/>
                </a:lnTo>
                <a:lnTo>
                  <a:pt x="137" y="54"/>
                </a:lnTo>
                <a:lnTo>
                  <a:pt x="137" y="35"/>
                </a:lnTo>
                <a:lnTo>
                  <a:pt x="137" y="35"/>
                </a:lnTo>
                <a:close/>
              </a:path>
            </a:pathLst>
          </a:custGeom>
          <a:solidFill>
            <a:srgbClr val="FFD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1" name="Freeform 78"/>
          <p:cNvSpPr>
            <a:spLocks/>
          </p:cNvSpPr>
          <p:nvPr/>
        </p:nvSpPr>
        <p:spPr bwMode="auto">
          <a:xfrm>
            <a:off x="6813550" y="3351213"/>
            <a:ext cx="209550" cy="131763"/>
          </a:xfrm>
          <a:custGeom>
            <a:avLst/>
            <a:gdLst>
              <a:gd name="T0" fmla="*/ 132 w 132"/>
              <a:gd name="T1" fmla="*/ 30 h 83"/>
              <a:gd name="T2" fmla="*/ 132 w 132"/>
              <a:gd name="T3" fmla="*/ 30 h 83"/>
              <a:gd name="T4" fmla="*/ 122 w 132"/>
              <a:gd name="T5" fmla="*/ 15 h 83"/>
              <a:gd name="T6" fmla="*/ 107 w 132"/>
              <a:gd name="T7" fmla="*/ 5 h 83"/>
              <a:gd name="T8" fmla="*/ 83 w 132"/>
              <a:gd name="T9" fmla="*/ 0 h 83"/>
              <a:gd name="T10" fmla="*/ 58 w 132"/>
              <a:gd name="T11" fmla="*/ 0 h 83"/>
              <a:gd name="T12" fmla="*/ 58 w 132"/>
              <a:gd name="T13" fmla="*/ 0 h 83"/>
              <a:gd name="T14" fmla="*/ 34 w 132"/>
              <a:gd name="T15" fmla="*/ 10 h 83"/>
              <a:gd name="T16" fmla="*/ 15 w 132"/>
              <a:gd name="T17" fmla="*/ 20 h 83"/>
              <a:gd name="T18" fmla="*/ 0 w 132"/>
              <a:gd name="T19" fmla="*/ 34 h 83"/>
              <a:gd name="T20" fmla="*/ 0 w 132"/>
              <a:gd name="T21" fmla="*/ 49 h 83"/>
              <a:gd name="T22" fmla="*/ 0 w 132"/>
              <a:gd name="T23" fmla="*/ 49 h 83"/>
              <a:gd name="T24" fmla="*/ 5 w 132"/>
              <a:gd name="T25" fmla="*/ 64 h 83"/>
              <a:gd name="T26" fmla="*/ 19 w 132"/>
              <a:gd name="T27" fmla="*/ 78 h 83"/>
              <a:gd name="T28" fmla="*/ 44 w 132"/>
              <a:gd name="T29" fmla="*/ 83 h 83"/>
              <a:gd name="T30" fmla="*/ 68 w 132"/>
              <a:gd name="T31" fmla="*/ 83 h 83"/>
              <a:gd name="T32" fmla="*/ 68 w 132"/>
              <a:gd name="T33" fmla="*/ 83 h 83"/>
              <a:gd name="T34" fmla="*/ 97 w 132"/>
              <a:gd name="T35" fmla="*/ 73 h 83"/>
              <a:gd name="T36" fmla="*/ 117 w 132"/>
              <a:gd name="T37" fmla="*/ 64 h 83"/>
              <a:gd name="T38" fmla="*/ 127 w 132"/>
              <a:gd name="T39" fmla="*/ 49 h 83"/>
              <a:gd name="T40" fmla="*/ 132 w 132"/>
              <a:gd name="T41" fmla="*/ 30 h 83"/>
              <a:gd name="T42" fmla="*/ 132 w 132"/>
              <a:gd name="T43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2" h="83">
                <a:moveTo>
                  <a:pt x="132" y="30"/>
                </a:moveTo>
                <a:lnTo>
                  <a:pt x="132" y="30"/>
                </a:lnTo>
                <a:lnTo>
                  <a:pt x="122" y="15"/>
                </a:lnTo>
                <a:lnTo>
                  <a:pt x="107" y="5"/>
                </a:lnTo>
                <a:lnTo>
                  <a:pt x="83" y="0"/>
                </a:lnTo>
                <a:lnTo>
                  <a:pt x="58" y="0"/>
                </a:lnTo>
                <a:lnTo>
                  <a:pt x="58" y="0"/>
                </a:lnTo>
                <a:lnTo>
                  <a:pt x="34" y="10"/>
                </a:lnTo>
                <a:lnTo>
                  <a:pt x="15" y="20"/>
                </a:lnTo>
                <a:lnTo>
                  <a:pt x="0" y="34"/>
                </a:lnTo>
                <a:lnTo>
                  <a:pt x="0" y="49"/>
                </a:lnTo>
                <a:lnTo>
                  <a:pt x="0" y="49"/>
                </a:lnTo>
                <a:lnTo>
                  <a:pt x="5" y="64"/>
                </a:lnTo>
                <a:lnTo>
                  <a:pt x="19" y="78"/>
                </a:lnTo>
                <a:lnTo>
                  <a:pt x="44" y="83"/>
                </a:lnTo>
                <a:lnTo>
                  <a:pt x="68" y="83"/>
                </a:lnTo>
                <a:lnTo>
                  <a:pt x="68" y="83"/>
                </a:lnTo>
                <a:lnTo>
                  <a:pt x="97" y="73"/>
                </a:lnTo>
                <a:lnTo>
                  <a:pt x="117" y="64"/>
                </a:lnTo>
                <a:lnTo>
                  <a:pt x="127" y="49"/>
                </a:lnTo>
                <a:lnTo>
                  <a:pt x="132" y="30"/>
                </a:lnTo>
                <a:lnTo>
                  <a:pt x="132" y="30"/>
                </a:lnTo>
                <a:close/>
              </a:path>
            </a:pathLst>
          </a:custGeom>
          <a:solidFill>
            <a:srgbClr val="FFD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2" name="Freeform 79"/>
          <p:cNvSpPr>
            <a:spLocks/>
          </p:cNvSpPr>
          <p:nvPr/>
        </p:nvSpPr>
        <p:spPr bwMode="auto">
          <a:xfrm>
            <a:off x="6813550" y="3351213"/>
            <a:ext cx="201612" cy="123825"/>
          </a:xfrm>
          <a:custGeom>
            <a:avLst/>
            <a:gdLst>
              <a:gd name="T0" fmla="*/ 127 w 127"/>
              <a:gd name="T1" fmla="*/ 34 h 78"/>
              <a:gd name="T2" fmla="*/ 127 w 127"/>
              <a:gd name="T3" fmla="*/ 34 h 78"/>
              <a:gd name="T4" fmla="*/ 117 w 127"/>
              <a:gd name="T5" fmla="*/ 20 h 78"/>
              <a:gd name="T6" fmla="*/ 102 w 127"/>
              <a:gd name="T7" fmla="*/ 10 h 78"/>
              <a:gd name="T8" fmla="*/ 83 w 127"/>
              <a:gd name="T9" fmla="*/ 0 h 78"/>
              <a:gd name="T10" fmla="*/ 58 w 127"/>
              <a:gd name="T11" fmla="*/ 5 h 78"/>
              <a:gd name="T12" fmla="*/ 58 w 127"/>
              <a:gd name="T13" fmla="*/ 5 h 78"/>
              <a:gd name="T14" fmla="*/ 34 w 127"/>
              <a:gd name="T15" fmla="*/ 10 h 78"/>
              <a:gd name="T16" fmla="*/ 15 w 127"/>
              <a:gd name="T17" fmla="*/ 20 h 78"/>
              <a:gd name="T18" fmla="*/ 5 w 127"/>
              <a:gd name="T19" fmla="*/ 34 h 78"/>
              <a:gd name="T20" fmla="*/ 0 w 127"/>
              <a:gd name="T21" fmla="*/ 49 h 78"/>
              <a:gd name="T22" fmla="*/ 0 w 127"/>
              <a:gd name="T23" fmla="*/ 49 h 78"/>
              <a:gd name="T24" fmla="*/ 10 w 127"/>
              <a:gd name="T25" fmla="*/ 64 h 78"/>
              <a:gd name="T26" fmla="*/ 24 w 127"/>
              <a:gd name="T27" fmla="*/ 73 h 78"/>
              <a:gd name="T28" fmla="*/ 44 w 127"/>
              <a:gd name="T29" fmla="*/ 78 h 78"/>
              <a:gd name="T30" fmla="*/ 68 w 127"/>
              <a:gd name="T31" fmla="*/ 78 h 78"/>
              <a:gd name="T32" fmla="*/ 68 w 127"/>
              <a:gd name="T33" fmla="*/ 78 h 78"/>
              <a:gd name="T34" fmla="*/ 93 w 127"/>
              <a:gd name="T35" fmla="*/ 73 h 78"/>
              <a:gd name="T36" fmla="*/ 112 w 127"/>
              <a:gd name="T37" fmla="*/ 64 h 78"/>
              <a:gd name="T38" fmla="*/ 122 w 127"/>
              <a:gd name="T39" fmla="*/ 49 h 78"/>
              <a:gd name="T40" fmla="*/ 127 w 127"/>
              <a:gd name="T41" fmla="*/ 34 h 78"/>
              <a:gd name="T42" fmla="*/ 127 w 127"/>
              <a:gd name="T43" fmla="*/ 34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27" h="78">
                <a:moveTo>
                  <a:pt x="127" y="34"/>
                </a:moveTo>
                <a:lnTo>
                  <a:pt x="127" y="34"/>
                </a:lnTo>
                <a:lnTo>
                  <a:pt x="117" y="20"/>
                </a:lnTo>
                <a:lnTo>
                  <a:pt x="102" y="10"/>
                </a:lnTo>
                <a:lnTo>
                  <a:pt x="83" y="0"/>
                </a:lnTo>
                <a:lnTo>
                  <a:pt x="58" y="5"/>
                </a:lnTo>
                <a:lnTo>
                  <a:pt x="58" y="5"/>
                </a:lnTo>
                <a:lnTo>
                  <a:pt x="34" y="10"/>
                </a:lnTo>
                <a:lnTo>
                  <a:pt x="15" y="20"/>
                </a:lnTo>
                <a:lnTo>
                  <a:pt x="5" y="34"/>
                </a:lnTo>
                <a:lnTo>
                  <a:pt x="0" y="49"/>
                </a:lnTo>
                <a:lnTo>
                  <a:pt x="0" y="49"/>
                </a:lnTo>
                <a:lnTo>
                  <a:pt x="10" y="64"/>
                </a:lnTo>
                <a:lnTo>
                  <a:pt x="24" y="73"/>
                </a:lnTo>
                <a:lnTo>
                  <a:pt x="44" y="78"/>
                </a:lnTo>
                <a:lnTo>
                  <a:pt x="68" y="78"/>
                </a:lnTo>
                <a:lnTo>
                  <a:pt x="68" y="78"/>
                </a:lnTo>
                <a:lnTo>
                  <a:pt x="93" y="73"/>
                </a:lnTo>
                <a:lnTo>
                  <a:pt x="112" y="64"/>
                </a:lnTo>
                <a:lnTo>
                  <a:pt x="122" y="49"/>
                </a:lnTo>
                <a:lnTo>
                  <a:pt x="127" y="34"/>
                </a:lnTo>
                <a:lnTo>
                  <a:pt x="127" y="34"/>
                </a:lnTo>
                <a:close/>
              </a:path>
            </a:pathLst>
          </a:custGeom>
          <a:solidFill>
            <a:srgbClr val="FFD4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3" name="Freeform 80"/>
          <p:cNvSpPr>
            <a:spLocks/>
          </p:cNvSpPr>
          <p:nvPr/>
        </p:nvSpPr>
        <p:spPr bwMode="auto">
          <a:xfrm>
            <a:off x="6821488" y="3359151"/>
            <a:ext cx="185737" cy="115888"/>
          </a:xfrm>
          <a:custGeom>
            <a:avLst/>
            <a:gdLst>
              <a:gd name="T0" fmla="*/ 117 w 117"/>
              <a:gd name="T1" fmla="*/ 29 h 73"/>
              <a:gd name="T2" fmla="*/ 117 w 117"/>
              <a:gd name="T3" fmla="*/ 29 h 73"/>
              <a:gd name="T4" fmla="*/ 112 w 117"/>
              <a:gd name="T5" fmla="*/ 15 h 73"/>
              <a:gd name="T6" fmla="*/ 97 w 117"/>
              <a:gd name="T7" fmla="*/ 5 h 73"/>
              <a:gd name="T8" fmla="*/ 78 w 117"/>
              <a:gd name="T9" fmla="*/ 0 h 73"/>
              <a:gd name="T10" fmla="*/ 53 w 117"/>
              <a:gd name="T11" fmla="*/ 0 h 73"/>
              <a:gd name="T12" fmla="*/ 53 w 117"/>
              <a:gd name="T13" fmla="*/ 0 h 73"/>
              <a:gd name="T14" fmla="*/ 29 w 117"/>
              <a:gd name="T15" fmla="*/ 5 h 73"/>
              <a:gd name="T16" fmla="*/ 14 w 117"/>
              <a:gd name="T17" fmla="*/ 15 h 73"/>
              <a:gd name="T18" fmla="*/ 5 w 117"/>
              <a:gd name="T19" fmla="*/ 29 h 73"/>
              <a:gd name="T20" fmla="*/ 0 w 117"/>
              <a:gd name="T21" fmla="*/ 44 h 73"/>
              <a:gd name="T22" fmla="*/ 0 w 117"/>
              <a:gd name="T23" fmla="*/ 44 h 73"/>
              <a:gd name="T24" fmla="*/ 10 w 117"/>
              <a:gd name="T25" fmla="*/ 59 h 73"/>
              <a:gd name="T26" fmla="*/ 19 w 117"/>
              <a:gd name="T27" fmla="*/ 68 h 73"/>
              <a:gd name="T28" fmla="*/ 44 w 117"/>
              <a:gd name="T29" fmla="*/ 73 h 73"/>
              <a:gd name="T30" fmla="*/ 63 w 117"/>
              <a:gd name="T31" fmla="*/ 73 h 73"/>
              <a:gd name="T32" fmla="*/ 63 w 117"/>
              <a:gd name="T33" fmla="*/ 73 h 73"/>
              <a:gd name="T34" fmla="*/ 88 w 117"/>
              <a:gd name="T35" fmla="*/ 64 h 73"/>
              <a:gd name="T36" fmla="*/ 102 w 117"/>
              <a:gd name="T37" fmla="*/ 54 h 73"/>
              <a:gd name="T38" fmla="*/ 117 w 117"/>
              <a:gd name="T39" fmla="*/ 44 h 73"/>
              <a:gd name="T40" fmla="*/ 117 w 117"/>
              <a:gd name="T41" fmla="*/ 29 h 73"/>
              <a:gd name="T42" fmla="*/ 117 w 117"/>
              <a:gd name="T43" fmla="*/ 29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17" h="73">
                <a:moveTo>
                  <a:pt x="117" y="29"/>
                </a:moveTo>
                <a:lnTo>
                  <a:pt x="117" y="29"/>
                </a:lnTo>
                <a:lnTo>
                  <a:pt x="112" y="15"/>
                </a:lnTo>
                <a:lnTo>
                  <a:pt x="97" y="5"/>
                </a:lnTo>
                <a:lnTo>
                  <a:pt x="78" y="0"/>
                </a:lnTo>
                <a:lnTo>
                  <a:pt x="53" y="0"/>
                </a:lnTo>
                <a:lnTo>
                  <a:pt x="53" y="0"/>
                </a:lnTo>
                <a:lnTo>
                  <a:pt x="29" y="5"/>
                </a:lnTo>
                <a:lnTo>
                  <a:pt x="14" y="15"/>
                </a:lnTo>
                <a:lnTo>
                  <a:pt x="5" y="29"/>
                </a:lnTo>
                <a:lnTo>
                  <a:pt x="0" y="44"/>
                </a:lnTo>
                <a:lnTo>
                  <a:pt x="0" y="44"/>
                </a:lnTo>
                <a:lnTo>
                  <a:pt x="10" y="59"/>
                </a:lnTo>
                <a:lnTo>
                  <a:pt x="19" y="68"/>
                </a:lnTo>
                <a:lnTo>
                  <a:pt x="44" y="73"/>
                </a:lnTo>
                <a:lnTo>
                  <a:pt x="63" y="73"/>
                </a:lnTo>
                <a:lnTo>
                  <a:pt x="63" y="73"/>
                </a:lnTo>
                <a:lnTo>
                  <a:pt x="88" y="64"/>
                </a:lnTo>
                <a:lnTo>
                  <a:pt x="102" y="54"/>
                </a:lnTo>
                <a:lnTo>
                  <a:pt x="117" y="44"/>
                </a:lnTo>
                <a:lnTo>
                  <a:pt x="117" y="29"/>
                </a:lnTo>
                <a:lnTo>
                  <a:pt x="117" y="29"/>
                </a:lnTo>
                <a:close/>
              </a:path>
            </a:pathLst>
          </a:custGeom>
          <a:solidFill>
            <a:srgbClr val="FFD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4" name="Freeform 81"/>
          <p:cNvSpPr>
            <a:spLocks/>
          </p:cNvSpPr>
          <p:nvPr/>
        </p:nvSpPr>
        <p:spPr bwMode="auto">
          <a:xfrm>
            <a:off x="6829425" y="3359151"/>
            <a:ext cx="169862" cy="107950"/>
          </a:xfrm>
          <a:custGeom>
            <a:avLst/>
            <a:gdLst>
              <a:gd name="T0" fmla="*/ 0 w 107"/>
              <a:gd name="T1" fmla="*/ 44 h 68"/>
              <a:gd name="T2" fmla="*/ 0 w 107"/>
              <a:gd name="T3" fmla="*/ 44 h 68"/>
              <a:gd name="T4" fmla="*/ 5 w 107"/>
              <a:gd name="T5" fmla="*/ 59 h 68"/>
              <a:gd name="T6" fmla="*/ 19 w 107"/>
              <a:gd name="T7" fmla="*/ 64 h 68"/>
              <a:gd name="T8" fmla="*/ 39 w 107"/>
              <a:gd name="T9" fmla="*/ 68 h 68"/>
              <a:gd name="T10" fmla="*/ 58 w 107"/>
              <a:gd name="T11" fmla="*/ 68 h 68"/>
              <a:gd name="T12" fmla="*/ 58 w 107"/>
              <a:gd name="T13" fmla="*/ 68 h 68"/>
              <a:gd name="T14" fmla="*/ 78 w 107"/>
              <a:gd name="T15" fmla="*/ 64 h 68"/>
              <a:gd name="T16" fmla="*/ 97 w 107"/>
              <a:gd name="T17" fmla="*/ 54 h 68"/>
              <a:gd name="T18" fmla="*/ 107 w 107"/>
              <a:gd name="T19" fmla="*/ 44 h 68"/>
              <a:gd name="T20" fmla="*/ 107 w 107"/>
              <a:gd name="T21" fmla="*/ 29 h 68"/>
              <a:gd name="T22" fmla="*/ 107 w 107"/>
              <a:gd name="T23" fmla="*/ 29 h 68"/>
              <a:gd name="T24" fmla="*/ 102 w 107"/>
              <a:gd name="T25" fmla="*/ 15 h 68"/>
              <a:gd name="T26" fmla="*/ 87 w 107"/>
              <a:gd name="T27" fmla="*/ 5 h 68"/>
              <a:gd name="T28" fmla="*/ 68 w 107"/>
              <a:gd name="T29" fmla="*/ 0 h 68"/>
              <a:gd name="T30" fmla="*/ 48 w 107"/>
              <a:gd name="T31" fmla="*/ 5 h 68"/>
              <a:gd name="T32" fmla="*/ 48 w 107"/>
              <a:gd name="T33" fmla="*/ 5 h 68"/>
              <a:gd name="T34" fmla="*/ 29 w 107"/>
              <a:gd name="T35" fmla="*/ 10 h 68"/>
              <a:gd name="T36" fmla="*/ 9 w 107"/>
              <a:gd name="T37" fmla="*/ 20 h 68"/>
              <a:gd name="T38" fmla="*/ 0 w 107"/>
              <a:gd name="T39" fmla="*/ 29 h 68"/>
              <a:gd name="T40" fmla="*/ 0 w 107"/>
              <a:gd name="T41" fmla="*/ 44 h 68"/>
              <a:gd name="T42" fmla="*/ 0 w 107"/>
              <a:gd name="T43" fmla="*/ 4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7" h="68">
                <a:moveTo>
                  <a:pt x="0" y="44"/>
                </a:moveTo>
                <a:lnTo>
                  <a:pt x="0" y="44"/>
                </a:lnTo>
                <a:lnTo>
                  <a:pt x="5" y="59"/>
                </a:lnTo>
                <a:lnTo>
                  <a:pt x="19" y="64"/>
                </a:lnTo>
                <a:lnTo>
                  <a:pt x="39" y="68"/>
                </a:lnTo>
                <a:lnTo>
                  <a:pt x="58" y="68"/>
                </a:lnTo>
                <a:lnTo>
                  <a:pt x="58" y="68"/>
                </a:lnTo>
                <a:lnTo>
                  <a:pt x="78" y="64"/>
                </a:lnTo>
                <a:lnTo>
                  <a:pt x="97" y="54"/>
                </a:lnTo>
                <a:lnTo>
                  <a:pt x="107" y="44"/>
                </a:lnTo>
                <a:lnTo>
                  <a:pt x="107" y="29"/>
                </a:lnTo>
                <a:lnTo>
                  <a:pt x="107" y="29"/>
                </a:lnTo>
                <a:lnTo>
                  <a:pt x="102" y="15"/>
                </a:lnTo>
                <a:lnTo>
                  <a:pt x="87" y="5"/>
                </a:lnTo>
                <a:lnTo>
                  <a:pt x="68" y="0"/>
                </a:lnTo>
                <a:lnTo>
                  <a:pt x="48" y="5"/>
                </a:lnTo>
                <a:lnTo>
                  <a:pt x="48" y="5"/>
                </a:lnTo>
                <a:lnTo>
                  <a:pt x="29" y="10"/>
                </a:lnTo>
                <a:lnTo>
                  <a:pt x="9" y="20"/>
                </a:lnTo>
                <a:lnTo>
                  <a:pt x="0" y="29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rgbClr val="FFCF0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5" name="Freeform 82"/>
          <p:cNvSpPr>
            <a:spLocks/>
          </p:cNvSpPr>
          <p:nvPr/>
        </p:nvSpPr>
        <p:spPr bwMode="auto">
          <a:xfrm>
            <a:off x="6581775" y="2136776"/>
            <a:ext cx="441325" cy="309563"/>
          </a:xfrm>
          <a:custGeom>
            <a:avLst/>
            <a:gdLst>
              <a:gd name="T0" fmla="*/ 19 w 278"/>
              <a:gd name="T1" fmla="*/ 195 h 195"/>
              <a:gd name="T2" fmla="*/ 19 w 278"/>
              <a:gd name="T3" fmla="*/ 195 h 195"/>
              <a:gd name="T4" fmla="*/ 9 w 278"/>
              <a:gd name="T5" fmla="*/ 161 h 195"/>
              <a:gd name="T6" fmla="*/ 5 w 278"/>
              <a:gd name="T7" fmla="*/ 132 h 195"/>
              <a:gd name="T8" fmla="*/ 0 w 278"/>
              <a:gd name="T9" fmla="*/ 97 h 195"/>
              <a:gd name="T10" fmla="*/ 5 w 278"/>
              <a:gd name="T11" fmla="*/ 68 h 195"/>
              <a:gd name="T12" fmla="*/ 9 w 278"/>
              <a:gd name="T13" fmla="*/ 49 h 195"/>
              <a:gd name="T14" fmla="*/ 19 w 278"/>
              <a:gd name="T15" fmla="*/ 39 h 195"/>
              <a:gd name="T16" fmla="*/ 29 w 278"/>
              <a:gd name="T17" fmla="*/ 24 h 195"/>
              <a:gd name="T18" fmla="*/ 44 w 278"/>
              <a:gd name="T19" fmla="*/ 15 h 195"/>
              <a:gd name="T20" fmla="*/ 63 w 278"/>
              <a:gd name="T21" fmla="*/ 5 h 195"/>
              <a:gd name="T22" fmla="*/ 83 w 278"/>
              <a:gd name="T23" fmla="*/ 5 h 195"/>
              <a:gd name="T24" fmla="*/ 83 w 278"/>
              <a:gd name="T25" fmla="*/ 5 h 195"/>
              <a:gd name="T26" fmla="*/ 102 w 278"/>
              <a:gd name="T27" fmla="*/ 0 h 195"/>
              <a:gd name="T28" fmla="*/ 122 w 278"/>
              <a:gd name="T29" fmla="*/ 0 h 195"/>
              <a:gd name="T30" fmla="*/ 156 w 278"/>
              <a:gd name="T31" fmla="*/ 10 h 195"/>
              <a:gd name="T32" fmla="*/ 190 w 278"/>
              <a:gd name="T33" fmla="*/ 15 h 195"/>
              <a:gd name="T34" fmla="*/ 204 w 278"/>
              <a:gd name="T35" fmla="*/ 19 h 195"/>
              <a:gd name="T36" fmla="*/ 219 w 278"/>
              <a:gd name="T37" fmla="*/ 15 h 195"/>
              <a:gd name="T38" fmla="*/ 219 w 278"/>
              <a:gd name="T39" fmla="*/ 15 h 195"/>
              <a:gd name="T40" fmla="*/ 243 w 278"/>
              <a:gd name="T41" fmla="*/ 10 h 195"/>
              <a:gd name="T42" fmla="*/ 263 w 278"/>
              <a:gd name="T43" fmla="*/ 15 h 195"/>
              <a:gd name="T44" fmla="*/ 273 w 278"/>
              <a:gd name="T45" fmla="*/ 19 h 195"/>
              <a:gd name="T46" fmla="*/ 278 w 278"/>
              <a:gd name="T47" fmla="*/ 34 h 195"/>
              <a:gd name="T48" fmla="*/ 273 w 278"/>
              <a:gd name="T49" fmla="*/ 49 h 195"/>
              <a:gd name="T50" fmla="*/ 258 w 278"/>
              <a:gd name="T51" fmla="*/ 58 h 195"/>
              <a:gd name="T52" fmla="*/ 234 w 278"/>
              <a:gd name="T53" fmla="*/ 68 h 195"/>
              <a:gd name="T54" fmla="*/ 200 w 278"/>
              <a:gd name="T55" fmla="*/ 63 h 195"/>
              <a:gd name="T56" fmla="*/ 200 w 278"/>
              <a:gd name="T57" fmla="*/ 63 h 195"/>
              <a:gd name="T58" fmla="*/ 141 w 278"/>
              <a:gd name="T59" fmla="*/ 58 h 195"/>
              <a:gd name="T60" fmla="*/ 92 w 278"/>
              <a:gd name="T61" fmla="*/ 58 h 195"/>
              <a:gd name="T62" fmla="*/ 68 w 278"/>
              <a:gd name="T63" fmla="*/ 63 h 195"/>
              <a:gd name="T64" fmla="*/ 48 w 278"/>
              <a:gd name="T65" fmla="*/ 73 h 195"/>
              <a:gd name="T66" fmla="*/ 34 w 278"/>
              <a:gd name="T67" fmla="*/ 88 h 195"/>
              <a:gd name="T68" fmla="*/ 29 w 278"/>
              <a:gd name="T69" fmla="*/ 107 h 195"/>
              <a:gd name="T70" fmla="*/ 29 w 278"/>
              <a:gd name="T71" fmla="*/ 107 h 195"/>
              <a:gd name="T72" fmla="*/ 19 w 278"/>
              <a:gd name="T73" fmla="*/ 151 h 195"/>
              <a:gd name="T74" fmla="*/ 19 w 278"/>
              <a:gd name="T75" fmla="*/ 180 h 195"/>
              <a:gd name="T76" fmla="*/ 19 w 278"/>
              <a:gd name="T77" fmla="*/ 195 h 195"/>
              <a:gd name="T78" fmla="*/ 19 w 278"/>
              <a:gd name="T79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78" h="195">
                <a:moveTo>
                  <a:pt x="19" y="195"/>
                </a:moveTo>
                <a:lnTo>
                  <a:pt x="19" y="195"/>
                </a:lnTo>
                <a:lnTo>
                  <a:pt x="9" y="161"/>
                </a:lnTo>
                <a:lnTo>
                  <a:pt x="5" y="132"/>
                </a:lnTo>
                <a:lnTo>
                  <a:pt x="0" y="97"/>
                </a:lnTo>
                <a:lnTo>
                  <a:pt x="5" y="68"/>
                </a:lnTo>
                <a:lnTo>
                  <a:pt x="9" y="49"/>
                </a:lnTo>
                <a:lnTo>
                  <a:pt x="19" y="39"/>
                </a:lnTo>
                <a:lnTo>
                  <a:pt x="29" y="24"/>
                </a:lnTo>
                <a:lnTo>
                  <a:pt x="44" y="15"/>
                </a:lnTo>
                <a:lnTo>
                  <a:pt x="63" y="5"/>
                </a:lnTo>
                <a:lnTo>
                  <a:pt x="83" y="5"/>
                </a:lnTo>
                <a:lnTo>
                  <a:pt x="83" y="5"/>
                </a:lnTo>
                <a:lnTo>
                  <a:pt x="102" y="0"/>
                </a:lnTo>
                <a:lnTo>
                  <a:pt x="122" y="0"/>
                </a:lnTo>
                <a:lnTo>
                  <a:pt x="156" y="10"/>
                </a:lnTo>
                <a:lnTo>
                  <a:pt x="190" y="15"/>
                </a:lnTo>
                <a:lnTo>
                  <a:pt x="204" y="19"/>
                </a:lnTo>
                <a:lnTo>
                  <a:pt x="219" y="15"/>
                </a:lnTo>
                <a:lnTo>
                  <a:pt x="219" y="15"/>
                </a:lnTo>
                <a:lnTo>
                  <a:pt x="243" y="10"/>
                </a:lnTo>
                <a:lnTo>
                  <a:pt x="263" y="15"/>
                </a:lnTo>
                <a:lnTo>
                  <a:pt x="273" y="19"/>
                </a:lnTo>
                <a:lnTo>
                  <a:pt x="278" y="34"/>
                </a:lnTo>
                <a:lnTo>
                  <a:pt x="273" y="49"/>
                </a:lnTo>
                <a:lnTo>
                  <a:pt x="258" y="58"/>
                </a:lnTo>
                <a:lnTo>
                  <a:pt x="234" y="68"/>
                </a:lnTo>
                <a:lnTo>
                  <a:pt x="200" y="63"/>
                </a:lnTo>
                <a:lnTo>
                  <a:pt x="200" y="63"/>
                </a:lnTo>
                <a:lnTo>
                  <a:pt x="141" y="58"/>
                </a:lnTo>
                <a:lnTo>
                  <a:pt x="92" y="58"/>
                </a:lnTo>
                <a:lnTo>
                  <a:pt x="68" y="63"/>
                </a:lnTo>
                <a:lnTo>
                  <a:pt x="48" y="73"/>
                </a:lnTo>
                <a:lnTo>
                  <a:pt x="34" y="88"/>
                </a:lnTo>
                <a:lnTo>
                  <a:pt x="29" y="107"/>
                </a:lnTo>
                <a:lnTo>
                  <a:pt x="29" y="107"/>
                </a:lnTo>
                <a:lnTo>
                  <a:pt x="19" y="151"/>
                </a:lnTo>
                <a:lnTo>
                  <a:pt x="19" y="180"/>
                </a:lnTo>
                <a:lnTo>
                  <a:pt x="19" y="195"/>
                </a:lnTo>
                <a:lnTo>
                  <a:pt x="19" y="195"/>
                </a:lnTo>
                <a:close/>
              </a:path>
            </a:pathLst>
          </a:custGeom>
          <a:solidFill>
            <a:srgbClr val="EC69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6" name="Freeform 83"/>
          <p:cNvSpPr>
            <a:spLocks/>
          </p:cNvSpPr>
          <p:nvPr/>
        </p:nvSpPr>
        <p:spPr bwMode="auto">
          <a:xfrm>
            <a:off x="7726363" y="2755901"/>
            <a:ext cx="100012" cy="100013"/>
          </a:xfrm>
          <a:custGeom>
            <a:avLst/>
            <a:gdLst>
              <a:gd name="T0" fmla="*/ 0 w 63"/>
              <a:gd name="T1" fmla="*/ 29 h 63"/>
              <a:gd name="T2" fmla="*/ 0 w 63"/>
              <a:gd name="T3" fmla="*/ 29 h 63"/>
              <a:gd name="T4" fmla="*/ 5 w 63"/>
              <a:gd name="T5" fmla="*/ 44 h 63"/>
              <a:gd name="T6" fmla="*/ 10 w 63"/>
              <a:gd name="T7" fmla="*/ 54 h 63"/>
              <a:gd name="T8" fmla="*/ 20 w 63"/>
              <a:gd name="T9" fmla="*/ 58 h 63"/>
              <a:gd name="T10" fmla="*/ 34 w 63"/>
              <a:gd name="T11" fmla="*/ 63 h 63"/>
              <a:gd name="T12" fmla="*/ 34 w 63"/>
              <a:gd name="T13" fmla="*/ 63 h 63"/>
              <a:gd name="T14" fmla="*/ 44 w 63"/>
              <a:gd name="T15" fmla="*/ 58 h 63"/>
              <a:gd name="T16" fmla="*/ 54 w 63"/>
              <a:gd name="T17" fmla="*/ 54 h 63"/>
              <a:gd name="T18" fmla="*/ 63 w 63"/>
              <a:gd name="T19" fmla="*/ 44 h 63"/>
              <a:gd name="T20" fmla="*/ 63 w 63"/>
              <a:gd name="T21" fmla="*/ 29 h 63"/>
              <a:gd name="T22" fmla="*/ 63 w 63"/>
              <a:gd name="T23" fmla="*/ 29 h 63"/>
              <a:gd name="T24" fmla="*/ 63 w 63"/>
              <a:gd name="T25" fmla="*/ 19 h 63"/>
              <a:gd name="T26" fmla="*/ 54 w 63"/>
              <a:gd name="T27" fmla="*/ 10 h 63"/>
              <a:gd name="T28" fmla="*/ 44 w 63"/>
              <a:gd name="T29" fmla="*/ 0 h 63"/>
              <a:gd name="T30" fmla="*/ 34 w 63"/>
              <a:gd name="T31" fmla="*/ 0 h 63"/>
              <a:gd name="T32" fmla="*/ 34 w 63"/>
              <a:gd name="T33" fmla="*/ 0 h 63"/>
              <a:gd name="T34" fmla="*/ 20 w 63"/>
              <a:gd name="T35" fmla="*/ 0 h 63"/>
              <a:gd name="T36" fmla="*/ 10 w 63"/>
              <a:gd name="T37" fmla="*/ 10 h 63"/>
              <a:gd name="T38" fmla="*/ 5 w 63"/>
              <a:gd name="T39" fmla="*/ 19 h 63"/>
              <a:gd name="T40" fmla="*/ 0 w 63"/>
              <a:gd name="T41" fmla="*/ 29 h 63"/>
              <a:gd name="T42" fmla="*/ 0 w 63"/>
              <a:gd name="T43" fmla="*/ 2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3" h="63">
                <a:moveTo>
                  <a:pt x="0" y="29"/>
                </a:moveTo>
                <a:lnTo>
                  <a:pt x="0" y="29"/>
                </a:lnTo>
                <a:lnTo>
                  <a:pt x="5" y="44"/>
                </a:lnTo>
                <a:lnTo>
                  <a:pt x="10" y="54"/>
                </a:lnTo>
                <a:lnTo>
                  <a:pt x="20" y="58"/>
                </a:lnTo>
                <a:lnTo>
                  <a:pt x="34" y="63"/>
                </a:lnTo>
                <a:lnTo>
                  <a:pt x="34" y="63"/>
                </a:lnTo>
                <a:lnTo>
                  <a:pt x="44" y="58"/>
                </a:lnTo>
                <a:lnTo>
                  <a:pt x="54" y="54"/>
                </a:lnTo>
                <a:lnTo>
                  <a:pt x="63" y="44"/>
                </a:lnTo>
                <a:lnTo>
                  <a:pt x="63" y="29"/>
                </a:lnTo>
                <a:lnTo>
                  <a:pt x="63" y="29"/>
                </a:lnTo>
                <a:lnTo>
                  <a:pt x="63" y="19"/>
                </a:lnTo>
                <a:lnTo>
                  <a:pt x="54" y="10"/>
                </a:lnTo>
                <a:lnTo>
                  <a:pt x="44" y="0"/>
                </a:lnTo>
                <a:lnTo>
                  <a:pt x="34" y="0"/>
                </a:lnTo>
                <a:lnTo>
                  <a:pt x="34" y="0"/>
                </a:lnTo>
                <a:lnTo>
                  <a:pt x="20" y="0"/>
                </a:lnTo>
                <a:lnTo>
                  <a:pt x="10" y="10"/>
                </a:lnTo>
                <a:lnTo>
                  <a:pt x="5" y="19"/>
                </a:lnTo>
                <a:lnTo>
                  <a:pt x="0" y="29"/>
                </a:lnTo>
                <a:lnTo>
                  <a:pt x="0" y="2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7" name="Freeform 84"/>
          <p:cNvSpPr>
            <a:spLocks/>
          </p:cNvSpPr>
          <p:nvPr/>
        </p:nvSpPr>
        <p:spPr bwMode="auto">
          <a:xfrm>
            <a:off x="7656513" y="2979738"/>
            <a:ext cx="39687" cy="39688"/>
          </a:xfrm>
          <a:custGeom>
            <a:avLst/>
            <a:gdLst>
              <a:gd name="T0" fmla="*/ 0 w 25"/>
              <a:gd name="T1" fmla="*/ 15 h 25"/>
              <a:gd name="T2" fmla="*/ 0 w 25"/>
              <a:gd name="T3" fmla="*/ 15 h 25"/>
              <a:gd name="T4" fmla="*/ 5 w 25"/>
              <a:gd name="T5" fmla="*/ 25 h 25"/>
              <a:gd name="T6" fmla="*/ 10 w 25"/>
              <a:gd name="T7" fmla="*/ 25 h 25"/>
              <a:gd name="T8" fmla="*/ 10 w 25"/>
              <a:gd name="T9" fmla="*/ 25 h 25"/>
              <a:gd name="T10" fmla="*/ 20 w 25"/>
              <a:gd name="T11" fmla="*/ 25 h 25"/>
              <a:gd name="T12" fmla="*/ 25 w 25"/>
              <a:gd name="T13" fmla="*/ 15 h 25"/>
              <a:gd name="T14" fmla="*/ 25 w 25"/>
              <a:gd name="T15" fmla="*/ 15 h 25"/>
              <a:gd name="T16" fmla="*/ 20 w 25"/>
              <a:gd name="T17" fmla="*/ 5 h 25"/>
              <a:gd name="T18" fmla="*/ 10 w 25"/>
              <a:gd name="T19" fmla="*/ 0 h 25"/>
              <a:gd name="T20" fmla="*/ 10 w 25"/>
              <a:gd name="T21" fmla="*/ 0 h 25"/>
              <a:gd name="T22" fmla="*/ 5 w 25"/>
              <a:gd name="T23" fmla="*/ 5 h 25"/>
              <a:gd name="T24" fmla="*/ 0 w 25"/>
              <a:gd name="T25" fmla="*/ 15 h 25"/>
              <a:gd name="T26" fmla="*/ 0 w 25"/>
              <a:gd name="T27" fmla="*/ 15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5" h="25">
                <a:moveTo>
                  <a:pt x="0" y="15"/>
                </a:moveTo>
                <a:lnTo>
                  <a:pt x="0" y="15"/>
                </a:lnTo>
                <a:lnTo>
                  <a:pt x="5" y="25"/>
                </a:lnTo>
                <a:lnTo>
                  <a:pt x="10" y="25"/>
                </a:lnTo>
                <a:lnTo>
                  <a:pt x="10" y="25"/>
                </a:lnTo>
                <a:lnTo>
                  <a:pt x="20" y="25"/>
                </a:lnTo>
                <a:lnTo>
                  <a:pt x="25" y="15"/>
                </a:lnTo>
                <a:lnTo>
                  <a:pt x="25" y="15"/>
                </a:lnTo>
                <a:lnTo>
                  <a:pt x="20" y="5"/>
                </a:lnTo>
                <a:lnTo>
                  <a:pt x="10" y="0"/>
                </a:lnTo>
                <a:lnTo>
                  <a:pt x="10" y="0"/>
                </a:lnTo>
                <a:lnTo>
                  <a:pt x="5" y="5"/>
                </a:lnTo>
                <a:lnTo>
                  <a:pt x="0" y="15"/>
                </a:lnTo>
                <a:lnTo>
                  <a:pt x="0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8" name="Freeform 85"/>
          <p:cNvSpPr>
            <a:spLocks/>
          </p:cNvSpPr>
          <p:nvPr/>
        </p:nvSpPr>
        <p:spPr bwMode="auto">
          <a:xfrm>
            <a:off x="5799137" y="2005013"/>
            <a:ext cx="403225" cy="533400"/>
          </a:xfrm>
          <a:custGeom>
            <a:avLst/>
            <a:gdLst>
              <a:gd name="T0" fmla="*/ 254 w 254"/>
              <a:gd name="T1" fmla="*/ 156 h 336"/>
              <a:gd name="T2" fmla="*/ 254 w 254"/>
              <a:gd name="T3" fmla="*/ 156 h 336"/>
              <a:gd name="T4" fmla="*/ 254 w 254"/>
              <a:gd name="T5" fmla="*/ 195 h 336"/>
              <a:gd name="T6" fmla="*/ 249 w 254"/>
              <a:gd name="T7" fmla="*/ 224 h 336"/>
              <a:gd name="T8" fmla="*/ 239 w 254"/>
              <a:gd name="T9" fmla="*/ 254 h 336"/>
              <a:gd name="T10" fmla="*/ 224 w 254"/>
              <a:gd name="T11" fmla="*/ 283 h 336"/>
              <a:gd name="T12" fmla="*/ 210 w 254"/>
              <a:gd name="T13" fmla="*/ 302 h 336"/>
              <a:gd name="T14" fmla="*/ 190 w 254"/>
              <a:gd name="T15" fmla="*/ 322 h 336"/>
              <a:gd name="T16" fmla="*/ 166 w 254"/>
              <a:gd name="T17" fmla="*/ 332 h 336"/>
              <a:gd name="T18" fmla="*/ 141 w 254"/>
              <a:gd name="T19" fmla="*/ 336 h 336"/>
              <a:gd name="T20" fmla="*/ 141 w 254"/>
              <a:gd name="T21" fmla="*/ 336 h 336"/>
              <a:gd name="T22" fmla="*/ 117 w 254"/>
              <a:gd name="T23" fmla="*/ 336 h 336"/>
              <a:gd name="T24" fmla="*/ 93 w 254"/>
              <a:gd name="T25" fmla="*/ 332 h 336"/>
              <a:gd name="T26" fmla="*/ 68 w 254"/>
              <a:gd name="T27" fmla="*/ 317 h 336"/>
              <a:gd name="T28" fmla="*/ 49 w 254"/>
              <a:gd name="T29" fmla="*/ 297 h 336"/>
              <a:gd name="T30" fmla="*/ 29 w 254"/>
              <a:gd name="T31" fmla="*/ 273 h 336"/>
              <a:gd name="T32" fmla="*/ 15 w 254"/>
              <a:gd name="T33" fmla="*/ 244 h 336"/>
              <a:gd name="T34" fmla="*/ 5 w 254"/>
              <a:gd name="T35" fmla="*/ 215 h 336"/>
              <a:gd name="T36" fmla="*/ 0 w 254"/>
              <a:gd name="T37" fmla="*/ 180 h 336"/>
              <a:gd name="T38" fmla="*/ 0 w 254"/>
              <a:gd name="T39" fmla="*/ 180 h 336"/>
              <a:gd name="T40" fmla="*/ 0 w 254"/>
              <a:gd name="T41" fmla="*/ 146 h 336"/>
              <a:gd name="T42" fmla="*/ 5 w 254"/>
              <a:gd name="T43" fmla="*/ 112 h 336"/>
              <a:gd name="T44" fmla="*/ 15 w 254"/>
              <a:gd name="T45" fmla="*/ 83 h 336"/>
              <a:gd name="T46" fmla="*/ 24 w 254"/>
              <a:gd name="T47" fmla="*/ 59 h 336"/>
              <a:gd name="T48" fmla="*/ 44 w 254"/>
              <a:gd name="T49" fmla="*/ 34 h 336"/>
              <a:gd name="T50" fmla="*/ 63 w 254"/>
              <a:gd name="T51" fmla="*/ 15 h 336"/>
              <a:gd name="T52" fmla="*/ 88 w 254"/>
              <a:gd name="T53" fmla="*/ 5 h 336"/>
              <a:gd name="T54" fmla="*/ 112 w 254"/>
              <a:gd name="T55" fmla="*/ 0 h 336"/>
              <a:gd name="T56" fmla="*/ 112 w 254"/>
              <a:gd name="T57" fmla="*/ 0 h 336"/>
              <a:gd name="T58" fmla="*/ 137 w 254"/>
              <a:gd name="T59" fmla="*/ 0 h 336"/>
              <a:gd name="T60" fmla="*/ 161 w 254"/>
              <a:gd name="T61" fmla="*/ 10 h 336"/>
              <a:gd name="T62" fmla="*/ 185 w 254"/>
              <a:gd name="T63" fmla="*/ 24 h 336"/>
              <a:gd name="T64" fmla="*/ 205 w 254"/>
              <a:gd name="T65" fmla="*/ 39 h 336"/>
              <a:gd name="T66" fmla="*/ 224 w 254"/>
              <a:gd name="T67" fmla="*/ 63 h 336"/>
              <a:gd name="T68" fmla="*/ 239 w 254"/>
              <a:gd name="T69" fmla="*/ 93 h 336"/>
              <a:gd name="T70" fmla="*/ 249 w 254"/>
              <a:gd name="T71" fmla="*/ 122 h 336"/>
              <a:gd name="T72" fmla="*/ 254 w 254"/>
              <a:gd name="T73" fmla="*/ 156 h 336"/>
              <a:gd name="T74" fmla="*/ 254 w 254"/>
              <a:gd name="T75" fmla="*/ 15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4" h="336">
                <a:moveTo>
                  <a:pt x="254" y="156"/>
                </a:moveTo>
                <a:lnTo>
                  <a:pt x="254" y="156"/>
                </a:lnTo>
                <a:lnTo>
                  <a:pt x="254" y="195"/>
                </a:lnTo>
                <a:lnTo>
                  <a:pt x="249" y="224"/>
                </a:lnTo>
                <a:lnTo>
                  <a:pt x="239" y="254"/>
                </a:lnTo>
                <a:lnTo>
                  <a:pt x="224" y="283"/>
                </a:lnTo>
                <a:lnTo>
                  <a:pt x="210" y="302"/>
                </a:lnTo>
                <a:lnTo>
                  <a:pt x="190" y="322"/>
                </a:lnTo>
                <a:lnTo>
                  <a:pt x="166" y="332"/>
                </a:lnTo>
                <a:lnTo>
                  <a:pt x="141" y="336"/>
                </a:lnTo>
                <a:lnTo>
                  <a:pt x="141" y="336"/>
                </a:lnTo>
                <a:lnTo>
                  <a:pt x="117" y="336"/>
                </a:lnTo>
                <a:lnTo>
                  <a:pt x="93" y="332"/>
                </a:lnTo>
                <a:lnTo>
                  <a:pt x="68" y="317"/>
                </a:lnTo>
                <a:lnTo>
                  <a:pt x="49" y="297"/>
                </a:lnTo>
                <a:lnTo>
                  <a:pt x="29" y="273"/>
                </a:lnTo>
                <a:lnTo>
                  <a:pt x="15" y="244"/>
                </a:lnTo>
                <a:lnTo>
                  <a:pt x="5" y="215"/>
                </a:lnTo>
                <a:lnTo>
                  <a:pt x="0" y="180"/>
                </a:lnTo>
                <a:lnTo>
                  <a:pt x="0" y="180"/>
                </a:lnTo>
                <a:lnTo>
                  <a:pt x="0" y="146"/>
                </a:lnTo>
                <a:lnTo>
                  <a:pt x="5" y="112"/>
                </a:lnTo>
                <a:lnTo>
                  <a:pt x="15" y="83"/>
                </a:lnTo>
                <a:lnTo>
                  <a:pt x="24" y="59"/>
                </a:lnTo>
                <a:lnTo>
                  <a:pt x="44" y="34"/>
                </a:lnTo>
                <a:lnTo>
                  <a:pt x="63" y="15"/>
                </a:lnTo>
                <a:lnTo>
                  <a:pt x="88" y="5"/>
                </a:lnTo>
                <a:lnTo>
                  <a:pt x="112" y="0"/>
                </a:lnTo>
                <a:lnTo>
                  <a:pt x="112" y="0"/>
                </a:lnTo>
                <a:lnTo>
                  <a:pt x="137" y="0"/>
                </a:lnTo>
                <a:lnTo>
                  <a:pt x="161" y="10"/>
                </a:lnTo>
                <a:lnTo>
                  <a:pt x="185" y="24"/>
                </a:lnTo>
                <a:lnTo>
                  <a:pt x="205" y="39"/>
                </a:lnTo>
                <a:lnTo>
                  <a:pt x="224" y="63"/>
                </a:lnTo>
                <a:lnTo>
                  <a:pt x="239" y="93"/>
                </a:lnTo>
                <a:lnTo>
                  <a:pt x="249" y="122"/>
                </a:lnTo>
                <a:lnTo>
                  <a:pt x="254" y="156"/>
                </a:lnTo>
                <a:lnTo>
                  <a:pt x="254" y="156"/>
                </a:lnTo>
                <a:close/>
              </a:path>
            </a:pathLst>
          </a:custGeom>
          <a:solidFill>
            <a:srgbClr val="0092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9" name="Freeform 86"/>
          <p:cNvSpPr>
            <a:spLocks/>
          </p:cNvSpPr>
          <p:nvPr/>
        </p:nvSpPr>
        <p:spPr bwMode="auto">
          <a:xfrm>
            <a:off x="5854927" y="2105254"/>
            <a:ext cx="317500" cy="471488"/>
          </a:xfrm>
          <a:custGeom>
            <a:avLst/>
            <a:gdLst>
              <a:gd name="T0" fmla="*/ 200 w 200"/>
              <a:gd name="T1" fmla="*/ 141 h 297"/>
              <a:gd name="T2" fmla="*/ 200 w 200"/>
              <a:gd name="T3" fmla="*/ 141 h 297"/>
              <a:gd name="T4" fmla="*/ 200 w 200"/>
              <a:gd name="T5" fmla="*/ 170 h 297"/>
              <a:gd name="T6" fmla="*/ 200 w 200"/>
              <a:gd name="T7" fmla="*/ 199 h 297"/>
              <a:gd name="T8" fmla="*/ 195 w 200"/>
              <a:gd name="T9" fmla="*/ 229 h 297"/>
              <a:gd name="T10" fmla="*/ 181 w 200"/>
              <a:gd name="T11" fmla="*/ 248 h 297"/>
              <a:gd name="T12" fmla="*/ 171 w 200"/>
              <a:gd name="T13" fmla="*/ 268 h 297"/>
              <a:gd name="T14" fmla="*/ 156 w 200"/>
              <a:gd name="T15" fmla="*/ 282 h 297"/>
              <a:gd name="T16" fmla="*/ 137 w 200"/>
              <a:gd name="T17" fmla="*/ 292 h 297"/>
              <a:gd name="T18" fmla="*/ 117 w 200"/>
              <a:gd name="T19" fmla="*/ 297 h 297"/>
              <a:gd name="T20" fmla="*/ 117 w 200"/>
              <a:gd name="T21" fmla="*/ 297 h 297"/>
              <a:gd name="T22" fmla="*/ 93 w 200"/>
              <a:gd name="T23" fmla="*/ 297 h 297"/>
              <a:gd name="T24" fmla="*/ 74 w 200"/>
              <a:gd name="T25" fmla="*/ 287 h 297"/>
              <a:gd name="T26" fmla="*/ 59 w 200"/>
              <a:gd name="T27" fmla="*/ 277 h 297"/>
              <a:gd name="T28" fmla="*/ 39 w 200"/>
              <a:gd name="T29" fmla="*/ 258 h 297"/>
              <a:gd name="T30" fmla="*/ 25 w 200"/>
              <a:gd name="T31" fmla="*/ 238 h 297"/>
              <a:gd name="T32" fmla="*/ 15 w 200"/>
              <a:gd name="T33" fmla="*/ 214 h 297"/>
              <a:gd name="T34" fmla="*/ 5 w 200"/>
              <a:gd name="T35" fmla="*/ 185 h 297"/>
              <a:gd name="T36" fmla="*/ 0 w 200"/>
              <a:gd name="T37" fmla="*/ 156 h 297"/>
              <a:gd name="T38" fmla="*/ 0 w 200"/>
              <a:gd name="T39" fmla="*/ 156 h 297"/>
              <a:gd name="T40" fmla="*/ 0 w 200"/>
              <a:gd name="T41" fmla="*/ 126 h 297"/>
              <a:gd name="T42" fmla="*/ 0 w 200"/>
              <a:gd name="T43" fmla="*/ 97 h 297"/>
              <a:gd name="T44" fmla="*/ 10 w 200"/>
              <a:gd name="T45" fmla="*/ 73 h 297"/>
              <a:gd name="T46" fmla="*/ 20 w 200"/>
              <a:gd name="T47" fmla="*/ 48 h 297"/>
              <a:gd name="T48" fmla="*/ 30 w 200"/>
              <a:gd name="T49" fmla="*/ 29 h 297"/>
              <a:gd name="T50" fmla="*/ 49 w 200"/>
              <a:gd name="T51" fmla="*/ 14 h 297"/>
              <a:gd name="T52" fmla="*/ 64 w 200"/>
              <a:gd name="T53" fmla="*/ 4 h 297"/>
              <a:gd name="T54" fmla="*/ 83 w 200"/>
              <a:gd name="T55" fmla="*/ 0 h 297"/>
              <a:gd name="T56" fmla="*/ 83 w 200"/>
              <a:gd name="T57" fmla="*/ 0 h 297"/>
              <a:gd name="T58" fmla="*/ 108 w 200"/>
              <a:gd name="T59" fmla="*/ 0 h 297"/>
              <a:gd name="T60" fmla="*/ 127 w 200"/>
              <a:gd name="T61" fmla="*/ 9 h 297"/>
              <a:gd name="T62" fmla="*/ 147 w 200"/>
              <a:gd name="T63" fmla="*/ 24 h 297"/>
              <a:gd name="T64" fmla="*/ 161 w 200"/>
              <a:gd name="T65" fmla="*/ 39 h 297"/>
              <a:gd name="T66" fmla="*/ 176 w 200"/>
              <a:gd name="T67" fmla="*/ 58 h 297"/>
              <a:gd name="T68" fmla="*/ 186 w 200"/>
              <a:gd name="T69" fmla="*/ 82 h 297"/>
              <a:gd name="T70" fmla="*/ 195 w 200"/>
              <a:gd name="T71" fmla="*/ 112 h 297"/>
              <a:gd name="T72" fmla="*/ 200 w 200"/>
              <a:gd name="T73" fmla="*/ 141 h 297"/>
              <a:gd name="T74" fmla="*/ 200 w 200"/>
              <a:gd name="T75" fmla="*/ 14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00" h="297">
                <a:moveTo>
                  <a:pt x="200" y="141"/>
                </a:moveTo>
                <a:lnTo>
                  <a:pt x="200" y="141"/>
                </a:lnTo>
                <a:lnTo>
                  <a:pt x="200" y="170"/>
                </a:lnTo>
                <a:lnTo>
                  <a:pt x="200" y="199"/>
                </a:lnTo>
                <a:lnTo>
                  <a:pt x="195" y="229"/>
                </a:lnTo>
                <a:lnTo>
                  <a:pt x="181" y="248"/>
                </a:lnTo>
                <a:lnTo>
                  <a:pt x="171" y="268"/>
                </a:lnTo>
                <a:lnTo>
                  <a:pt x="156" y="282"/>
                </a:lnTo>
                <a:lnTo>
                  <a:pt x="137" y="292"/>
                </a:lnTo>
                <a:lnTo>
                  <a:pt x="117" y="297"/>
                </a:lnTo>
                <a:lnTo>
                  <a:pt x="117" y="297"/>
                </a:lnTo>
                <a:lnTo>
                  <a:pt x="93" y="297"/>
                </a:lnTo>
                <a:lnTo>
                  <a:pt x="74" y="287"/>
                </a:lnTo>
                <a:lnTo>
                  <a:pt x="59" y="277"/>
                </a:lnTo>
                <a:lnTo>
                  <a:pt x="39" y="258"/>
                </a:lnTo>
                <a:lnTo>
                  <a:pt x="25" y="238"/>
                </a:lnTo>
                <a:lnTo>
                  <a:pt x="15" y="214"/>
                </a:lnTo>
                <a:lnTo>
                  <a:pt x="5" y="185"/>
                </a:lnTo>
                <a:lnTo>
                  <a:pt x="0" y="156"/>
                </a:lnTo>
                <a:lnTo>
                  <a:pt x="0" y="156"/>
                </a:lnTo>
                <a:lnTo>
                  <a:pt x="0" y="126"/>
                </a:lnTo>
                <a:lnTo>
                  <a:pt x="0" y="97"/>
                </a:lnTo>
                <a:lnTo>
                  <a:pt x="10" y="73"/>
                </a:lnTo>
                <a:lnTo>
                  <a:pt x="20" y="48"/>
                </a:lnTo>
                <a:lnTo>
                  <a:pt x="30" y="29"/>
                </a:lnTo>
                <a:lnTo>
                  <a:pt x="49" y="14"/>
                </a:lnTo>
                <a:lnTo>
                  <a:pt x="64" y="4"/>
                </a:lnTo>
                <a:lnTo>
                  <a:pt x="83" y="0"/>
                </a:lnTo>
                <a:lnTo>
                  <a:pt x="83" y="0"/>
                </a:lnTo>
                <a:lnTo>
                  <a:pt x="108" y="0"/>
                </a:lnTo>
                <a:lnTo>
                  <a:pt x="127" y="9"/>
                </a:lnTo>
                <a:lnTo>
                  <a:pt x="147" y="24"/>
                </a:lnTo>
                <a:lnTo>
                  <a:pt x="161" y="39"/>
                </a:lnTo>
                <a:lnTo>
                  <a:pt x="176" y="58"/>
                </a:lnTo>
                <a:lnTo>
                  <a:pt x="186" y="82"/>
                </a:lnTo>
                <a:lnTo>
                  <a:pt x="195" y="112"/>
                </a:lnTo>
                <a:lnTo>
                  <a:pt x="200" y="141"/>
                </a:lnTo>
                <a:lnTo>
                  <a:pt x="200" y="141"/>
                </a:lnTo>
                <a:close/>
              </a:path>
            </a:pathLst>
          </a:custGeom>
          <a:solidFill>
            <a:srgbClr val="00B9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0" name="Freeform 87"/>
          <p:cNvSpPr>
            <a:spLocks/>
          </p:cNvSpPr>
          <p:nvPr/>
        </p:nvSpPr>
        <p:spPr bwMode="auto">
          <a:xfrm>
            <a:off x="5892800" y="2200390"/>
            <a:ext cx="247650" cy="309563"/>
          </a:xfrm>
          <a:custGeom>
            <a:avLst/>
            <a:gdLst>
              <a:gd name="T0" fmla="*/ 156 w 156"/>
              <a:gd name="T1" fmla="*/ 93 h 195"/>
              <a:gd name="T2" fmla="*/ 156 w 156"/>
              <a:gd name="T3" fmla="*/ 93 h 195"/>
              <a:gd name="T4" fmla="*/ 156 w 156"/>
              <a:gd name="T5" fmla="*/ 112 h 195"/>
              <a:gd name="T6" fmla="*/ 151 w 156"/>
              <a:gd name="T7" fmla="*/ 127 h 195"/>
              <a:gd name="T8" fmla="*/ 146 w 156"/>
              <a:gd name="T9" fmla="*/ 146 h 195"/>
              <a:gd name="T10" fmla="*/ 136 w 156"/>
              <a:gd name="T11" fmla="*/ 161 h 195"/>
              <a:gd name="T12" fmla="*/ 127 w 156"/>
              <a:gd name="T13" fmla="*/ 176 h 195"/>
              <a:gd name="T14" fmla="*/ 117 w 156"/>
              <a:gd name="T15" fmla="*/ 185 h 195"/>
              <a:gd name="T16" fmla="*/ 102 w 156"/>
              <a:gd name="T17" fmla="*/ 190 h 195"/>
              <a:gd name="T18" fmla="*/ 88 w 156"/>
              <a:gd name="T19" fmla="*/ 195 h 195"/>
              <a:gd name="T20" fmla="*/ 88 w 156"/>
              <a:gd name="T21" fmla="*/ 195 h 195"/>
              <a:gd name="T22" fmla="*/ 73 w 156"/>
              <a:gd name="T23" fmla="*/ 195 h 195"/>
              <a:gd name="T24" fmla="*/ 58 w 156"/>
              <a:gd name="T25" fmla="*/ 190 h 195"/>
              <a:gd name="T26" fmla="*/ 44 w 156"/>
              <a:gd name="T27" fmla="*/ 180 h 195"/>
              <a:gd name="T28" fmla="*/ 29 w 156"/>
              <a:gd name="T29" fmla="*/ 171 h 195"/>
              <a:gd name="T30" fmla="*/ 19 w 156"/>
              <a:gd name="T31" fmla="*/ 156 h 195"/>
              <a:gd name="T32" fmla="*/ 10 w 156"/>
              <a:gd name="T33" fmla="*/ 141 h 195"/>
              <a:gd name="T34" fmla="*/ 5 w 156"/>
              <a:gd name="T35" fmla="*/ 122 h 195"/>
              <a:gd name="T36" fmla="*/ 0 w 156"/>
              <a:gd name="T37" fmla="*/ 102 h 195"/>
              <a:gd name="T38" fmla="*/ 0 w 156"/>
              <a:gd name="T39" fmla="*/ 102 h 195"/>
              <a:gd name="T40" fmla="*/ 0 w 156"/>
              <a:gd name="T41" fmla="*/ 83 h 195"/>
              <a:gd name="T42" fmla="*/ 5 w 156"/>
              <a:gd name="T43" fmla="*/ 63 h 195"/>
              <a:gd name="T44" fmla="*/ 10 w 156"/>
              <a:gd name="T45" fmla="*/ 49 h 195"/>
              <a:gd name="T46" fmla="*/ 19 w 156"/>
              <a:gd name="T47" fmla="*/ 34 h 195"/>
              <a:gd name="T48" fmla="*/ 29 w 156"/>
              <a:gd name="T49" fmla="*/ 20 h 195"/>
              <a:gd name="T50" fmla="*/ 39 w 156"/>
              <a:gd name="T51" fmla="*/ 10 h 195"/>
              <a:gd name="T52" fmla="*/ 53 w 156"/>
              <a:gd name="T53" fmla="*/ 5 h 195"/>
              <a:gd name="T54" fmla="*/ 68 w 156"/>
              <a:gd name="T55" fmla="*/ 0 h 195"/>
              <a:gd name="T56" fmla="*/ 68 w 156"/>
              <a:gd name="T57" fmla="*/ 0 h 195"/>
              <a:gd name="T58" fmla="*/ 83 w 156"/>
              <a:gd name="T59" fmla="*/ 0 h 195"/>
              <a:gd name="T60" fmla="*/ 102 w 156"/>
              <a:gd name="T61" fmla="*/ 5 h 195"/>
              <a:gd name="T62" fmla="*/ 112 w 156"/>
              <a:gd name="T63" fmla="*/ 15 h 195"/>
              <a:gd name="T64" fmla="*/ 127 w 156"/>
              <a:gd name="T65" fmla="*/ 24 h 195"/>
              <a:gd name="T66" fmla="*/ 136 w 156"/>
              <a:gd name="T67" fmla="*/ 39 h 195"/>
              <a:gd name="T68" fmla="*/ 146 w 156"/>
              <a:gd name="T69" fmla="*/ 54 h 195"/>
              <a:gd name="T70" fmla="*/ 151 w 156"/>
              <a:gd name="T71" fmla="*/ 73 h 195"/>
              <a:gd name="T72" fmla="*/ 156 w 156"/>
              <a:gd name="T73" fmla="*/ 93 h 195"/>
              <a:gd name="T74" fmla="*/ 156 w 156"/>
              <a:gd name="T75" fmla="*/ 93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6" h="195">
                <a:moveTo>
                  <a:pt x="156" y="93"/>
                </a:moveTo>
                <a:lnTo>
                  <a:pt x="156" y="93"/>
                </a:lnTo>
                <a:lnTo>
                  <a:pt x="156" y="112"/>
                </a:lnTo>
                <a:lnTo>
                  <a:pt x="151" y="127"/>
                </a:lnTo>
                <a:lnTo>
                  <a:pt x="146" y="146"/>
                </a:lnTo>
                <a:lnTo>
                  <a:pt x="136" y="161"/>
                </a:lnTo>
                <a:lnTo>
                  <a:pt x="127" y="176"/>
                </a:lnTo>
                <a:lnTo>
                  <a:pt x="117" y="185"/>
                </a:lnTo>
                <a:lnTo>
                  <a:pt x="102" y="190"/>
                </a:lnTo>
                <a:lnTo>
                  <a:pt x="88" y="195"/>
                </a:lnTo>
                <a:lnTo>
                  <a:pt x="88" y="195"/>
                </a:lnTo>
                <a:lnTo>
                  <a:pt x="73" y="195"/>
                </a:lnTo>
                <a:lnTo>
                  <a:pt x="58" y="190"/>
                </a:lnTo>
                <a:lnTo>
                  <a:pt x="44" y="180"/>
                </a:lnTo>
                <a:lnTo>
                  <a:pt x="29" y="171"/>
                </a:lnTo>
                <a:lnTo>
                  <a:pt x="19" y="156"/>
                </a:lnTo>
                <a:lnTo>
                  <a:pt x="10" y="141"/>
                </a:lnTo>
                <a:lnTo>
                  <a:pt x="5" y="122"/>
                </a:lnTo>
                <a:lnTo>
                  <a:pt x="0" y="102"/>
                </a:lnTo>
                <a:lnTo>
                  <a:pt x="0" y="102"/>
                </a:lnTo>
                <a:lnTo>
                  <a:pt x="0" y="83"/>
                </a:lnTo>
                <a:lnTo>
                  <a:pt x="5" y="63"/>
                </a:lnTo>
                <a:lnTo>
                  <a:pt x="10" y="49"/>
                </a:lnTo>
                <a:lnTo>
                  <a:pt x="19" y="34"/>
                </a:lnTo>
                <a:lnTo>
                  <a:pt x="29" y="20"/>
                </a:lnTo>
                <a:lnTo>
                  <a:pt x="39" y="10"/>
                </a:lnTo>
                <a:lnTo>
                  <a:pt x="53" y="5"/>
                </a:lnTo>
                <a:lnTo>
                  <a:pt x="68" y="0"/>
                </a:lnTo>
                <a:lnTo>
                  <a:pt x="68" y="0"/>
                </a:lnTo>
                <a:lnTo>
                  <a:pt x="83" y="0"/>
                </a:lnTo>
                <a:lnTo>
                  <a:pt x="102" y="5"/>
                </a:lnTo>
                <a:lnTo>
                  <a:pt x="112" y="15"/>
                </a:lnTo>
                <a:lnTo>
                  <a:pt x="127" y="24"/>
                </a:lnTo>
                <a:lnTo>
                  <a:pt x="136" y="39"/>
                </a:lnTo>
                <a:lnTo>
                  <a:pt x="146" y="54"/>
                </a:lnTo>
                <a:lnTo>
                  <a:pt x="151" y="73"/>
                </a:lnTo>
                <a:lnTo>
                  <a:pt x="156" y="93"/>
                </a:lnTo>
                <a:lnTo>
                  <a:pt x="156" y="9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1" name="Freeform 88"/>
          <p:cNvSpPr>
            <a:spLocks/>
          </p:cNvSpPr>
          <p:nvPr/>
        </p:nvSpPr>
        <p:spPr bwMode="auto">
          <a:xfrm>
            <a:off x="6619875" y="2801938"/>
            <a:ext cx="107950" cy="107950"/>
          </a:xfrm>
          <a:custGeom>
            <a:avLst/>
            <a:gdLst>
              <a:gd name="T0" fmla="*/ 0 w 68"/>
              <a:gd name="T1" fmla="*/ 34 h 68"/>
              <a:gd name="T2" fmla="*/ 0 w 68"/>
              <a:gd name="T3" fmla="*/ 34 h 68"/>
              <a:gd name="T4" fmla="*/ 5 w 68"/>
              <a:gd name="T5" fmla="*/ 44 h 68"/>
              <a:gd name="T6" fmla="*/ 10 w 68"/>
              <a:gd name="T7" fmla="*/ 59 h 68"/>
              <a:gd name="T8" fmla="*/ 20 w 68"/>
              <a:gd name="T9" fmla="*/ 64 h 68"/>
              <a:gd name="T10" fmla="*/ 34 w 68"/>
              <a:gd name="T11" fmla="*/ 68 h 68"/>
              <a:gd name="T12" fmla="*/ 34 w 68"/>
              <a:gd name="T13" fmla="*/ 68 h 68"/>
              <a:gd name="T14" fmla="*/ 44 w 68"/>
              <a:gd name="T15" fmla="*/ 68 h 68"/>
              <a:gd name="T16" fmla="*/ 59 w 68"/>
              <a:gd name="T17" fmla="*/ 59 h 68"/>
              <a:gd name="T18" fmla="*/ 63 w 68"/>
              <a:gd name="T19" fmla="*/ 49 h 68"/>
              <a:gd name="T20" fmla="*/ 68 w 68"/>
              <a:gd name="T21" fmla="*/ 34 h 68"/>
              <a:gd name="T22" fmla="*/ 68 w 68"/>
              <a:gd name="T23" fmla="*/ 34 h 68"/>
              <a:gd name="T24" fmla="*/ 63 w 68"/>
              <a:gd name="T25" fmla="*/ 25 h 68"/>
              <a:gd name="T26" fmla="*/ 59 w 68"/>
              <a:gd name="T27" fmla="*/ 10 h 68"/>
              <a:gd name="T28" fmla="*/ 49 w 68"/>
              <a:gd name="T29" fmla="*/ 5 h 68"/>
              <a:gd name="T30" fmla="*/ 39 w 68"/>
              <a:gd name="T31" fmla="*/ 0 h 68"/>
              <a:gd name="T32" fmla="*/ 39 w 68"/>
              <a:gd name="T33" fmla="*/ 0 h 68"/>
              <a:gd name="T34" fmla="*/ 24 w 68"/>
              <a:gd name="T35" fmla="*/ 0 h 68"/>
              <a:gd name="T36" fmla="*/ 15 w 68"/>
              <a:gd name="T37" fmla="*/ 10 h 68"/>
              <a:gd name="T38" fmla="*/ 5 w 68"/>
              <a:gd name="T39" fmla="*/ 20 h 68"/>
              <a:gd name="T40" fmla="*/ 0 w 68"/>
              <a:gd name="T41" fmla="*/ 34 h 68"/>
              <a:gd name="T42" fmla="*/ 0 w 68"/>
              <a:gd name="T43" fmla="*/ 3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8" h="68">
                <a:moveTo>
                  <a:pt x="0" y="34"/>
                </a:moveTo>
                <a:lnTo>
                  <a:pt x="0" y="34"/>
                </a:lnTo>
                <a:lnTo>
                  <a:pt x="5" y="44"/>
                </a:lnTo>
                <a:lnTo>
                  <a:pt x="10" y="59"/>
                </a:lnTo>
                <a:lnTo>
                  <a:pt x="20" y="64"/>
                </a:lnTo>
                <a:lnTo>
                  <a:pt x="34" y="68"/>
                </a:lnTo>
                <a:lnTo>
                  <a:pt x="34" y="68"/>
                </a:lnTo>
                <a:lnTo>
                  <a:pt x="44" y="68"/>
                </a:lnTo>
                <a:lnTo>
                  <a:pt x="59" y="59"/>
                </a:lnTo>
                <a:lnTo>
                  <a:pt x="63" y="49"/>
                </a:lnTo>
                <a:lnTo>
                  <a:pt x="68" y="34"/>
                </a:lnTo>
                <a:lnTo>
                  <a:pt x="68" y="34"/>
                </a:lnTo>
                <a:lnTo>
                  <a:pt x="63" y="25"/>
                </a:lnTo>
                <a:lnTo>
                  <a:pt x="59" y="10"/>
                </a:lnTo>
                <a:lnTo>
                  <a:pt x="49" y="5"/>
                </a:lnTo>
                <a:lnTo>
                  <a:pt x="39" y="0"/>
                </a:lnTo>
                <a:lnTo>
                  <a:pt x="39" y="0"/>
                </a:lnTo>
                <a:lnTo>
                  <a:pt x="24" y="0"/>
                </a:lnTo>
                <a:lnTo>
                  <a:pt x="15" y="10"/>
                </a:lnTo>
                <a:lnTo>
                  <a:pt x="5" y="20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2" name="Freeform 89"/>
          <p:cNvSpPr>
            <a:spLocks/>
          </p:cNvSpPr>
          <p:nvPr/>
        </p:nvSpPr>
        <p:spPr bwMode="auto">
          <a:xfrm>
            <a:off x="6013677" y="2400301"/>
            <a:ext cx="39687" cy="38100"/>
          </a:xfrm>
          <a:custGeom>
            <a:avLst/>
            <a:gdLst>
              <a:gd name="T0" fmla="*/ 0 w 25"/>
              <a:gd name="T1" fmla="*/ 14 h 24"/>
              <a:gd name="T2" fmla="*/ 0 w 25"/>
              <a:gd name="T3" fmla="*/ 14 h 24"/>
              <a:gd name="T4" fmla="*/ 5 w 25"/>
              <a:gd name="T5" fmla="*/ 24 h 24"/>
              <a:gd name="T6" fmla="*/ 15 w 25"/>
              <a:gd name="T7" fmla="*/ 24 h 24"/>
              <a:gd name="T8" fmla="*/ 15 w 25"/>
              <a:gd name="T9" fmla="*/ 24 h 24"/>
              <a:gd name="T10" fmla="*/ 25 w 25"/>
              <a:gd name="T11" fmla="*/ 24 h 24"/>
              <a:gd name="T12" fmla="*/ 25 w 25"/>
              <a:gd name="T13" fmla="*/ 14 h 24"/>
              <a:gd name="T14" fmla="*/ 25 w 25"/>
              <a:gd name="T15" fmla="*/ 14 h 24"/>
              <a:gd name="T16" fmla="*/ 25 w 25"/>
              <a:gd name="T17" fmla="*/ 5 h 24"/>
              <a:gd name="T18" fmla="*/ 15 w 25"/>
              <a:gd name="T19" fmla="*/ 0 h 24"/>
              <a:gd name="T20" fmla="*/ 15 w 25"/>
              <a:gd name="T21" fmla="*/ 0 h 24"/>
              <a:gd name="T22" fmla="*/ 5 w 25"/>
              <a:gd name="T23" fmla="*/ 5 h 24"/>
              <a:gd name="T24" fmla="*/ 0 w 25"/>
              <a:gd name="T25" fmla="*/ 14 h 24"/>
              <a:gd name="T26" fmla="*/ 0 w 25"/>
              <a:gd name="T27" fmla="*/ 1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5" h="24">
                <a:moveTo>
                  <a:pt x="0" y="14"/>
                </a:moveTo>
                <a:lnTo>
                  <a:pt x="0" y="14"/>
                </a:lnTo>
                <a:lnTo>
                  <a:pt x="5" y="24"/>
                </a:lnTo>
                <a:lnTo>
                  <a:pt x="15" y="24"/>
                </a:lnTo>
                <a:lnTo>
                  <a:pt x="15" y="24"/>
                </a:lnTo>
                <a:lnTo>
                  <a:pt x="25" y="24"/>
                </a:lnTo>
                <a:lnTo>
                  <a:pt x="25" y="14"/>
                </a:lnTo>
                <a:lnTo>
                  <a:pt x="25" y="14"/>
                </a:lnTo>
                <a:lnTo>
                  <a:pt x="25" y="5"/>
                </a:lnTo>
                <a:lnTo>
                  <a:pt x="15" y="0"/>
                </a:lnTo>
                <a:lnTo>
                  <a:pt x="15" y="0"/>
                </a:lnTo>
                <a:lnTo>
                  <a:pt x="5" y="5"/>
                </a:lnTo>
                <a:lnTo>
                  <a:pt x="0" y="14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3" name="Freeform 90"/>
          <p:cNvSpPr>
            <a:spLocks/>
          </p:cNvSpPr>
          <p:nvPr/>
        </p:nvSpPr>
        <p:spPr bwMode="auto">
          <a:xfrm>
            <a:off x="7502525" y="2686051"/>
            <a:ext cx="401637" cy="533400"/>
          </a:xfrm>
          <a:custGeom>
            <a:avLst/>
            <a:gdLst>
              <a:gd name="T0" fmla="*/ 253 w 253"/>
              <a:gd name="T1" fmla="*/ 156 h 336"/>
              <a:gd name="T2" fmla="*/ 253 w 253"/>
              <a:gd name="T3" fmla="*/ 156 h 336"/>
              <a:gd name="T4" fmla="*/ 253 w 253"/>
              <a:gd name="T5" fmla="*/ 195 h 336"/>
              <a:gd name="T6" fmla="*/ 248 w 253"/>
              <a:gd name="T7" fmla="*/ 224 h 336"/>
              <a:gd name="T8" fmla="*/ 243 w 253"/>
              <a:gd name="T9" fmla="*/ 254 h 336"/>
              <a:gd name="T10" fmla="*/ 229 w 253"/>
              <a:gd name="T11" fmla="*/ 283 h 336"/>
              <a:gd name="T12" fmla="*/ 209 w 253"/>
              <a:gd name="T13" fmla="*/ 302 h 336"/>
              <a:gd name="T14" fmla="*/ 190 w 253"/>
              <a:gd name="T15" fmla="*/ 322 h 336"/>
              <a:gd name="T16" fmla="*/ 165 w 253"/>
              <a:gd name="T17" fmla="*/ 332 h 336"/>
              <a:gd name="T18" fmla="*/ 141 w 253"/>
              <a:gd name="T19" fmla="*/ 336 h 336"/>
              <a:gd name="T20" fmla="*/ 141 w 253"/>
              <a:gd name="T21" fmla="*/ 336 h 336"/>
              <a:gd name="T22" fmla="*/ 117 w 253"/>
              <a:gd name="T23" fmla="*/ 336 h 336"/>
              <a:gd name="T24" fmla="*/ 92 w 253"/>
              <a:gd name="T25" fmla="*/ 332 h 336"/>
              <a:gd name="T26" fmla="*/ 68 w 253"/>
              <a:gd name="T27" fmla="*/ 317 h 336"/>
              <a:gd name="T28" fmla="*/ 48 w 253"/>
              <a:gd name="T29" fmla="*/ 297 h 336"/>
              <a:gd name="T30" fmla="*/ 29 w 253"/>
              <a:gd name="T31" fmla="*/ 273 h 336"/>
              <a:gd name="T32" fmla="*/ 14 w 253"/>
              <a:gd name="T33" fmla="*/ 244 h 336"/>
              <a:gd name="T34" fmla="*/ 5 w 253"/>
              <a:gd name="T35" fmla="*/ 215 h 336"/>
              <a:gd name="T36" fmla="*/ 0 w 253"/>
              <a:gd name="T37" fmla="*/ 180 h 336"/>
              <a:gd name="T38" fmla="*/ 0 w 253"/>
              <a:gd name="T39" fmla="*/ 180 h 336"/>
              <a:gd name="T40" fmla="*/ 0 w 253"/>
              <a:gd name="T41" fmla="*/ 146 h 336"/>
              <a:gd name="T42" fmla="*/ 5 w 253"/>
              <a:gd name="T43" fmla="*/ 112 h 336"/>
              <a:gd name="T44" fmla="*/ 14 w 253"/>
              <a:gd name="T45" fmla="*/ 83 h 336"/>
              <a:gd name="T46" fmla="*/ 29 w 253"/>
              <a:gd name="T47" fmla="*/ 59 h 336"/>
              <a:gd name="T48" fmla="*/ 44 w 253"/>
              <a:gd name="T49" fmla="*/ 34 h 336"/>
              <a:gd name="T50" fmla="*/ 63 w 253"/>
              <a:gd name="T51" fmla="*/ 15 h 336"/>
              <a:gd name="T52" fmla="*/ 87 w 253"/>
              <a:gd name="T53" fmla="*/ 5 h 336"/>
              <a:gd name="T54" fmla="*/ 112 w 253"/>
              <a:gd name="T55" fmla="*/ 0 h 336"/>
              <a:gd name="T56" fmla="*/ 112 w 253"/>
              <a:gd name="T57" fmla="*/ 0 h 336"/>
              <a:gd name="T58" fmla="*/ 136 w 253"/>
              <a:gd name="T59" fmla="*/ 0 h 336"/>
              <a:gd name="T60" fmla="*/ 165 w 253"/>
              <a:gd name="T61" fmla="*/ 10 h 336"/>
              <a:gd name="T62" fmla="*/ 185 w 253"/>
              <a:gd name="T63" fmla="*/ 24 h 336"/>
              <a:gd name="T64" fmla="*/ 204 w 253"/>
              <a:gd name="T65" fmla="*/ 39 h 336"/>
              <a:gd name="T66" fmla="*/ 224 w 253"/>
              <a:gd name="T67" fmla="*/ 63 h 336"/>
              <a:gd name="T68" fmla="*/ 239 w 253"/>
              <a:gd name="T69" fmla="*/ 93 h 336"/>
              <a:gd name="T70" fmla="*/ 248 w 253"/>
              <a:gd name="T71" fmla="*/ 122 h 336"/>
              <a:gd name="T72" fmla="*/ 253 w 253"/>
              <a:gd name="T73" fmla="*/ 156 h 336"/>
              <a:gd name="T74" fmla="*/ 253 w 253"/>
              <a:gd name="T75" fmla="*/ 156 h 3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3" h="336">
                <a:moveTo>
                  <a:pt x="253" y="156"/>
                </a:moveTo>
                <a:lnTo>
                  <a:pt x="253" y="156"/>
                </a:lnTo>
                <a:lnTo>
                  <a:pt x="253" y="195"/>
                </a:lnTo>
                <a:lnTo>
                  <a:pt x="248" y="224"/>
                </a:lnTo>
                <a:lnTo>
                  <a:pt x="243" y="254"/>
                </a:lnTo>
                <a:lnTo>
                  <a:pt x="229" y="283"/>
                </a:lnTo>
                <a:lnTo>
                  <a:pt x="209" y="302"/>
                </a:lnTo>
                <a:lnTo>
                  <a:pt x="190" y="322"/>
                </a:lnTo>
                <a:lnTo>
                  <a:pt x="165" y="332"/>
                </a:lnTo>
                <a:lnTo>
                  <a:pt x="141" y="336"/>
                </a:lnTo>
                <a:lnTo>
                  <a:pt x="141" y="336"/>
                </a:lnTo>
                <a:lnTo>
                  <a:pt x="117" y="336"/>
                </a:lnTo>
                <a:lnTo>
                  <a:pt x="92" y="332"/>
                </a:lnTo>
                <a:lnTo>
                  <a:pt x="68" y="317"/>
                </a:lnTo>
                <a:lnTo>
                  <a:pt x="48" y="297"/>
                </a:lnTo>
                <a:lnTo>
                  <a:pt x="29" y="273"/>
                </a:lnTo>
                <a:lnTo>
                  <a:pt x="14" y="244"/>
                </a:lnTo>
                <a:lnTo>
                  <a:pt x="5" y="215"/>
                </a:lnTo>
                <a:lnTo>
                  <a:pt x="0" y="180"/>
                </a:lnTo>
                <a:lnTo>
                  <a:pt x="0" y="180"/>
                </a:lnTo>
                <a:lnTo>
                  <a:pt x="0" y="146"/>
                </a:lnTo>
                <a:lnTo>
                  <a:pt x="5" y="112"/>
                </a:lnTo>
                <a:lnTo>
                  <a:pt x="14" y="83"/>
                </a:lnTo>
                <a:lnTo>
                  <a:pt x="29" y="59"/>
                </a:lnTo>
                <a:lnTo>
                  <a:pt x="44" y="34"/>
                </a:lnTo>
                <a:lnTo>
                  <a:pt x="63" y="15"/>
                </a:lnTo>
                <a:lnTo>
                  <a:pt x="87" y="5"/>
                </a:lnTo>
                <a:lnTo>
                  <a:pt x="112" y="0"/>
                </a:lnTo>
                <a:lnTo>
                  <a:pt x="112" y="0"/>
                </a:lnTo>
                <a:lnTo>
                  <a:pt x="136" y="0"/>
                </a:lnTo>
                <a:lnTo>
                  <a:pt x="165" y="10"/>
                </a:lnTo>
                <a:lnTo>
                  <a:pt x="185" y="24"/>
                </a:lnTo>
                <a:lnTo>
                  <a:pt x="204" y="39"/>
                </a:lnTo>
                <a:lnTo>
                  <a:pt x="224" y="63"/>
                </a:lnTo>
                <a:lnTo>
                  <a:pt x="239" y="93"/>
                </a:lnTo>
                <a:lnTo>
                  <a:pt x="248" y="122"/>
                </a:lnTo>
                <a:lnTo>
                  <a:pt x="253" y="156"/>
                </a:lnTo>
                <a:lnTo>
                  <a:pt x="253" y="156"/>
                </a:lnTo>
                <a:close/>
              </a:path>
            </a:pathLst>
          </a:custGeom>
          <a:solidFill>
            <a:srgbClr val="0092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4" name="Freeform 91"/>
          <p:cNvSpPr>
            <a:spLocks/>
          </p:cNvSpPr>
          <p:nvPr/>
        </p:nvSpPr>
        <p:spPr bwMode="auto">
          <a:xfrm>
            <a:off x="7540625" y="2717801"/>
            <a:ext cx="325437" cy="471488"/>
          </a:xfrm>
          <a:custGeom>
            <a:avLst/>
            <a:gdLst>
              <a:gd name="T0" fmla="*/ 205 w 205"/>
              <a:gd name="T1" fmla="*/ 141 h 297"/>
              <a:gd name="T2" fmla="*/ 205 w 205"/>
              <a:gd name="T3" fmla="*/ 141 h 297"/>
              <a:gd name="T4" fmla="*/ 205 w 205"/>
              <a:gd name="T5" fmla="*/ 170 h 297"/>
              <a:gd name="T6" fmla="*/ 200 w 205"/>
              <a:gd name="T7" fmla="*/ 199 h 297"/>
              <a:gd name="T8" fmla="*/ 195 w 205"/>
              <a:gd name="T9" fmla="*/ 229 h 297"/>
              <a:gd name="T10" fmla="*/ 185 w 205"/>
              <a:gd name="T11" fmla="*/ 248 h 297"/>
              <a:gd name="T12" fmla="*/ 171 w 205"/>
              <a:gd name="T13" fmla="*/ 268 h 297"/>
              <a:gd name="T14" fmla="*/ 156 w 205"/>
              <a:gd name="T15" fmla="*/ 282 h 297"/>
              <a:gd name="T16" fmla="*/ 137 w 205"/>
              <a:gd name="T17" fmla="*/ 292 h 297"/>
              <a:gd name="T18" fmla="*/ 117 w 205"/>
              <a:gd name="T19" fmla="*/ 297 h 297"/>
              <a:gd name="T20" fmla="*/ 117 w 205"/>
              <a:gd name="T21" fmla="*/ 297 h 297"/>
              <a:gd name="T22" fmla="*/ 98 w 205"/>
              <a:gd name="T23" fmla="*/ 297 h 297"/>
              <a:gd name="T24" fmla="*/ 78 w 205"/>
              <a:gd name="T25" fmla="*/ 287 h 297"/>
              <a:gd name="T26" fmla="*/ 59 w 205"/>
              <a:gd name="T27" fmla="*/ 277 h 297"/>
              <a:gd name="T28" fmla="*/ 39 w 205"/>
              <a:gd name="T29" fmla="*/ 258 h 297"/>
              <a:gd name="T30" fmla="*/ 24 w 205"/>
              <a:gd name="T31" fmla="*/ 238 h 297"/>
              <a:gd name="T32" fmla="*/ 15 w 205"/>
              <a:gd name="T33" fmla="*/ 214 h 297"/>
              <a:gd name="T34" fmla="*/ 5 w 205"/>
              <a:gd name="T35" fmla="*/ 185 h 297"/>
              <a:gd name="T36" fmla="*/ 0 w 205"/>
              <a:gd name="T37" fmla="*/ 156 h 297"/>
              <a:gd name="T38" fmla="*/ 0 w 205"/>
              <a:gd name="T39" fmla="*/ 156 h 297"/>
              <a:gd name="T40" fmla="*/ 0 w 205"/>
              <a:gd name="T41" fmla="*/ 126 h 297"/>
              <a:gd name="T42" fmla="*/ 5 w 205"/>
              <a:gd name="T43" fmla="*/ 97 h 297"/>
              <a:gd name="T44" fmla="*/ 10 w 205"/>
              <a:gd name="T45" fmla="*/ 73 h 297"/>
              <a:gd name="T46" fmla="*/ 20 w 205"/>
              <a:gd name="T47" fmla="*/ 48 h 297"/>
              <a:gd name="T48" fmla="*/ 34 w 205"/>
              <a:gd name="T49" fmla="*/ 29 h 297"/>
              <a:gd name="T50" fmla="*/ 49 w 205"/>
              <a:gd name="T51" fmla="*/ 14 h 297"/>
              <a:gd name="T52" fmla="*/ 68 w 205"/>
              <a:gd name="T53" fmla="*/ 4 h 297"/>
              <a:gd name="T54" fmla="*/ 88 w 205"/>
              <a:gd name="T55" fmla="*/ 0 h 297"/>
              <a:gd name="T56" fmla="*/ 88 w 205"/>
              <a:gd name="T57" fmla="*/ 0 h 297"/>
              <a:gd name="T58" fmla="*/ 107 w 205"/>
              <a:gd name="T59" fmla="*/ 0 h 297"/>
              <a:gd name="T60" fmla="*/ 127 w 205"/>
              <a:gd name="T61" fmla="*/ 9 h 297"/>
              <a:gd name="T62" fmla="*/ 146 w 205"/>
              <a:gd name="T63" fmla="*/ 24 h 297"/>
              <a:gd name="T64" fmla="*/ 161 w 205"/>
              <a:gd name="T65" fmla="*/ 39 h 297"/>
              <a:gd name="T66" fmla="*/ 176 w 205"/>
              <a:gd name="T67" fmla="*/ 58 h 297"/>
              <a:gd name="T68" fmla="*/ 190 w 205"/>
              <a:gd name="T69" fmla="*/ 82 h 297"/>
              <a:gd name="T70" fmla="*/ 200 w 205"/>
              <a:gd name="T71" fmla="*/ 112 h 297"/>
              <a:gd name="T72" fmla="*/ 205 w 205"/>
              <a:gd name="T73" fmla="*/ 141 h 297"/>
              <a:gd name="T74" fmla="*/ 205 w 205"/>
              <a:gd name="T75" fmla="*/ 141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05" h="297">
                <a:moveTo>
                  <a:pt x="205" y="141"/>
                </a:moveTo>
                <a:lnTo>
                  <a:pt x="205" y="141"/>
                </a:lnTo>
                <a:lnTo>
                  <a:pt x="205" y="170"/>
                </a:lnTo>
                <a:lnTo>
                  <a:pt x="200" y="199"/>
                </a:lnTo>
                <a:lnTo>
                  <a:pt x="195" y="229"/>
                </a:lnTo>
                <a:lnTo>
                  <a:pt x="185" y="248"/>
                </a:lnTo>
                <a:lnTo>
                  <a:pt x="171" y="268"/>
                </a:lnTo>
                <a:lnTo>
                  <a:pt x="156" y="282"/>
                </a:lnTo>
                <a:lnTo>
                  <a:pt x="137" y="292"/>
                </a:lnTo>
                <a:lnTo>
                  <a:pt x="117" y="297"/>
                </a:lnTo>
                <a:lnTo>
                  <a:pt x="117" y="297"/>
                </a:lnTo>
                <a:lnTo>
                  <a:pt x="98" y="297"/>
                </a:lnTo>
                <a:lnTo>
                  <a:pt x="78" y="287"/>
                </a:lnTo>
                <a:lnTo>
                  <a:pt x="59" y="277"/>
                </a:lnTo>
                <a:lnTo>
                  <a:pt x="39" y="258"/>
                </a:lnTo>
                <a:lnTo>
                  <a:pt x="24" y="238"/>
                </a:lnTo>
                <a:lnTo>
                  <a:pt x="15" y="214"/>
                </a:lnTo>
                <a:lnTo>
                  <a:pt x="5" y="185"/>
                </a:lnTo>
                <a:lnTo>
                  <a:pt x="0" y="156"/>
                </a:lnTo>
                <a:lnTo>
                  <a:pt x="0" y="156"/>
                </a:lnTo>
                <a:lnTo>
                  <a:pt x="0" y="126"/>
                </a:lnTo>
                <a:lnTo>
                  <a:pt x="5" y="97"/>
                </a:lnTo>
                <a:lnTo>
                  <a:pt x="10" y="73"/>
                </a:lnTo>
                <a:lnTo>
                  <a:pt x="20" y="48"/>
                </a:lnTo>
                <a:lnTo>
                  <a:pt x="34" y="29"/>
                </a:lnTo>
                <a:lnTo>
                  <a:pt x="49" y="14"/>
                </a:lnTo>
                <a:lnTo>
                  <a:pt x="68" y="4"/>
                </a:lnTo>
                <a:lnTo>
                  <a:pt x="88" y="0"/>
                </a:lnTo>
                <a:lnTo>
                  <a:pt x="88" y="0"/>
                </a:lnTo>
                <a:lnTo>
                  <a:pt x="107" y="0"/>
                </a:lnTo>
                <a:lnTo>
                  <a:pt x="127" y="9"/>
                </a:lnTo>
                <a:lnTo>
                  <a:pt x="146" y="24"/>
                </a:lnTo>
                <a:lnTo>
                  <a:pt x="161" y="39"/>
                </a:lnTo>
                <a:lnTo>
                  <a:pt x="176" y="58"/>
                </a:lnTo>
                <a:lnTo>
                  <a:pt x="190" y="82"/>
                </a:lnTo>
                <a:lnTo>
                  <a:pt x="200" y="112"/>
                </a:lnTo>
                <a:lnTo>
                  <a:pt x="205" y="141"/>
                </a:lnTo>
                <a:lnTo>
                  <a:pt x="205" y="141"/>
                </a:lnTo>
                <a:close/>
              </a:path>
            </a:pathLst>
          </a:custGeom>
          <a:solidFill>
            <a:srgbClr val="00B9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5" name="Freeform 92"/>
          <p:cNvSpPr>
            <a:spLocks/>
          </p:cNvSpPr>
          <p:nvPr/>
        </p:nvSpPr>
        <p:spPr bwMode="auto">
          <a:xfrm>
            <a:off x="7586663" y="2809876"/>
            <a:ext cx="239712" cy="309563"/>
          </a:xfrm>
          <a:custGeom>
            <a:avLst/>
            <a:gdLst>
              <a:gd name="T0" fmla="*/ 151 w 151"/>
              <a:gd name="T1" fmla="*/ 93 h 195"/>
              <a:gd name="T2" fmla="*/ 151 w 151"/>
              <a:gd name="T3" fmla="*/ 93 h 195"/>
              <a:gd name="T4" fmla="*/ 151 w 151"/>
              <a:gd name="T5" fmla="*/ 112 h 195"/>
              <a:gd name="T6" fmla="*/ 147 w 151"/>
              <a:gd name="T7" fmla="*/ 127 h 195"/>
              <a:gd name="T8" fmla="*/ 142 w 151"/>
              <a:gd name="T9" fmla="*/ 146 h 195"/>
              <a:gd name="T10" fmla="*/ 137 w 151"/>
              <a:gd name="T11" fmla="*/ 161 h 195"/>
              <a:gd name="T12" fmla="*/ 127 w 151"/>
              <a:gd name="T13" fmla="*/ 176 h 195"/>
              <a:gd name="T14" fmla="*/ 112 w 151"/>
              <a:gd name="T15" fmla="*/ 185 h 195"/>
              <a:gd name="T16" fmla="*/ 98 w 151"/>
              <a:gd name="T17" fmla="*/ 190 h 195"/>
              <a:gd name="T18" fmla="*/ 83 w 151"/>
              <a:gd name="T19" fmla="*/ 195 h 195"/>
              <a:gd name="T20" fmla="*/ 83 w 151"/>
              <a:gd name="T21" fmla="*/ 195 h 195"/>
              <a:gd name="T22" fmla="*/ 69 w 151"/>
              <a:gd name="T23" fmla="*/ 195 h 195"/>
              <a:gd name="T24" fmla="*/ 54 w 151"/>
              <a:gd name="T25" fmla="*/ 190 h 195"/>
              <a:gd name="T26" fmla="*/ 39 w 151"/>
              <a:gd name="T27" fmla="*/ 180 h 195"/>
              <a:gd name="T28" fmla="*/ 30 w 151"/>
              <a:gd name="T29" fmla="*/ 171 h 195"/>
              <a:gd name="T30" fmla="*/ 15 w 151"/>
              <a:gd name="T31" fmla="*/ 156 h 195"/>
              <a:gd name="T32" fmla="*/ 10 w 151"/>
              <a:gd name="T33" fmla="*/ 141 h 195"/>
              <a:gd name="T34" fmla="*/ 0 w 151"/>
              <a:gd name="T35" fmla="*/ 122 h 195"/>
              <a:gd name="T36" fmla="*/ 0 w 151"/>
              <a:gd name="T37" fmla="*/ 102 h 195"/>
              <a:gd name="T38" fmla="*/ 0 w 151"/>
              <a:gd name="T39" fmla="*/ 102 h 195"/>
              <a:gd name="T40" fmla="*/ 0 w 151"/>
              <a:gd name="T41" fmla="*/ 83 h 195"/>
              <a:gd name="T42" fmla="*/ 0 w 151"/>
              <a:gd name="T43" fmla="*/ 63 h 195"/>
              <a:gd name="T44" fmla="*/ 5 w 151"/>
              <a:gd name="T45" fmla="*/ 49 h 195"/>
              <a:gd name="T46" fmla="*/ 15 w 151"/>
              <a:gd name="T47" fmla="*/ 34 h 195"/>
              <a:gd name="T48" fmla="*/ 25 w 151"/>
              <a:gd name="T49" fmla="*/ 20 h 195"/>
              <a:gd name="T50" fmla="*/ 39 w 151"/>
              <a:gd name="T51" fmla="*/ 10 h 195"/>
              <a:gd name="T52" fmla="*/ 54 w 151"/>
              <a:gd name="T53" fmla="*/ 5 h 195"/>
              <a:gd name="T54" fmla="*/ 69 w 151"/>
              <a:gd name="T55" fmla="*/ 0 h 195"/>
              <a:gd name="T56" fmla="*/ 69 w 151"/>
              <a:gd name="T57" fmla="*/ 0 h 195"/>
              <a:gd name="T58" fmla="*/ 83 w 151"/>
              <a:gd name="T59" fmla="*/ 0 h 195"/>
              <a:gd name="T60" fmla="*/ 98 w 151"/>
              <a:gd name="T61" fmla="*/ 5 h 195"/>
              <a:gd name="T62" fmla="*/ 112 w 151"/>
              <a:gd name="T63" fmla="*/ 15 h 195"/>
              <a:gd name="T64" fmla="*/ 122 w 151"/>
              <a:gd name="T65" fmla="*/ 24 h 195"/>
              <a:gd name="T66" fmla="*/ 132 w 151"/>
              <a:gd name="T67" fmla="*/ 39 h 195"/>
              <a:gd name="T68" fmla="*/ 142 w 151"/>
              <a:gd name="T69" fmla="*/ 54 h 195"/>
              <a:gd name="T70" fmla="*/ 147 w 151"/>
              <a:gd name="T71" fmla="*/ 73 h 195"/>
              <a:gd name="T72" fmla="*/ 151 w 151"/>
              <a:gd name="T73" fmla="*/ 93 h 195"/>
              <a:gd name="T74" fmla="*/ 151 w 151"/>
              <a:gd name="T75" fmla="*/ 93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1" h="195">
                <a:moveTo>
                  <a:pt x="151" y="93"/>
                </a:moveTo>
                <a:lnTo>
                  <a:pt x="151" y="93"/>
                </a:lnTo>
                <a:lnTo>
                  <a:pt x="151" y="112"/>
                </a:lnTo>
                <a:lnTo>
                  <a:pt x="147" y="127"/>
                </a:lnTo>
                <a:lnTo>
                  <a:pt x="142" y="146"/>
                </a:lnTo>
                <a:lnTo>
                  <a:pt x="137" y="161"/>
                </a:lnTo>
                <a:lnTo>
                  <a:pt x="127" y="176"/>
                </a:lnTo>
                <a:lnTo>
                  <a:pt x="112" y="185"/>
                </a:lnTo>
                <a:lnTo>
                  <a:pt x="98" y="190"/>
                </a:lnTo>
                <a:lnTo>
                  <a:pt x="83" y="195"/>
                </a:lnTo>
                <a:lnTo>
                  <a:pt x="83" y="195"/>
                </a:lnTo>
                <a:lnTo>
                  <a:pt x="69" y="195"/>
                </a:lnTo>
                <a:lnTo>
                  <a:pt x="54" y="190"/>
                </a:lnTo>
                <a:lnTo>
                  <a:pt x="39" y="180"/>
                </a:lnTo>
                <a:lnTo>
                  <a:pt x="30" y="171"/>
                </a:lnTo>
                <a:lnTo>
                  <a:pt x="15" y="156"/>
                </a:lnTo>
                <a:lnTo>
                  <a:pt x="10" y="141"/>
                </a:lnTo>
                <a:lnTo>
                  <a:pt x="0" y="122"/>
                </a:lnTo>
                <a:lnTo>
                  <a:pt x="0" y="102"/>
                </a:lnTo>
                <a:lnTo>
                  <a:pt x="0" y="102"/>
                </a:lnTo>
                <a:lnTo>
                  <a:pt x="0" y="83"/>
                </a:lnTo>
                <a:lnTo>
                  <a:pt x="0" y="63"/>
                </a:lnTo>
                <a:lnTo>
                  <a:pt x="5" y="49"/>
                </a:lnTo>
                <a:lnTo>
                  <a:pt x="15" y="34"/>
                </a:lnTo>
                <a:lnTo>
                  <a:pt x="25" y="20"/>
                </a:lnTo>
                <a:lnTo>
                  <a:pt x="39" y="10"/>
                </a:lnTo>
                <a:lnTo>
                  <a:pt x="54" y="5"/>
                </a:lnTo>
                <a:lnTo>
                  <a:pt x="69" y="0"/>
                </a:lnTo>
                <a:lnTo>
                  <a:pt x="69" y="0"/>
                </a:lnTo>
                <a:lnTo>
                  <a:pt x="83" y="0"/>
                </a:lnTo>
                <a:lnTo>
                  <a:pt x="98" y="5"/>
                </a:lnTo>
                <a:lnTo>
                  <a:pt x="112" y="15"/>
                </a:lnTo>
                <a:lnTo>
                  <a:pt x="122" y="24"/>
                </a:lnTo>
                <a:lnTo>
                  <a:pt x="132" y="39"/>
                </a:lnTo>
                <a:lnTo>
                  <a:pt x="142" y="54"/>
                </a:lnTo>
                <a:lnTo>
                  <a:pt x="147" y="73"/>
                </a:lnTo>
                <a:lnTo>
                  <a:pt x="151" y="93"/>
                </a:lnTo>
                <a:lnTo>
                  <a:pt x="151" y="9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6" name="Freeform 93"/>
          <p:cNvSpPr>
            <a:spLocks/>
          </p:cNvSpPr>
          <p:nvPr/>
        </p:nvSpPr>
        <p:spPr bwMode="auto">
          <a:xfrm>
            <a:off x="7572375" y="2801938"/>
            <a:ext cx="100012" cy="107950"/>
          </a:xfrm>
          <a:custGeom>
            <a:avLst/>
            <a:gdLst>
              <a:gd name="T0" fmla="*/ 0 w 63"/>
              <a:gd name="T1" fmla="*/ 34 h 68"/>
              <a:gd name="T2" fmla="*/ 0 w 63"/>
              <a:gd name="T3" fmla="*/ 34 h 68"/>
              <a:gd name="T4" fmla="*/ 0 w 63"/>
              <a:gd name="T5" fmla="*/ 44 h 68"/>
              <a:gd name="T6" fmla="*/ 4 w 63"/>
              <a:gd name="T7" fmla="*/ 59 h 68"/>
              <a:gd name="T8" fmla="*/ 14 w 63"/>
              <a:gd name="T9" fmla="*/ 64 h 68"/>
              <a:gd name="T10" fmla="*/ 29 w 63"/>
              <a:gd name="T11" fmla="*/ 68 h 68"/>
              <a:gd name="T12" fmla="*/ 29 w 63"/>
              <a:gd name="T13" fmla="*/ 68 h 68"/>
              <a:gd name="T14" fmla="*/ 43 w 63"/>
              <a:gd name="T15" fmla="*/ 68 h 68"/>
              <a:gd name="T16" fmla="*/ 53 w 63"/>
              <a:gd name="T17" fmla="*/ 59 h 68"/>
              <a:gd name="T18" fmla="*/ 63 w 63"/>
              <a:gd name="T19" fmla="*/ 49 h 68"/>
              <a:gd name="T20" fmla="*/ 63 w 63"/>
              <a:gd name="T21" fmla="*/ 34 h 68"/>
              <a:gd name="T22" fmla="*/ 63 w 63"/>
              <a:gd name="T23" fmla="*/ 34 h 68"/>
              <a:gd name="T24" fmla="*/ 63 w 63"/>
              <a:gd name="T25" fmla="*/ 25 h 68"/>
              <a:gd name="T26" fmla="*/ 58 w 63"/>
              <a:gd name="T27" fmla="*/ 10 h 68"/>
              <a:gd name="T28" fmla="*/ 43 w 63"/>
              <a:gd name="T29" fmla="*/ 5 h 68"/>
              <a:gd name="T30" fmla="*/ 34 w 63"/>
              <a:gd name="T31" fmla="*/ 0 h 68"/>
              <a:gd name="T32" fmla="*/ 34 w 63"/>
              <a:gd name="T33" fmla="*/ 0 h 68"/>
              <a:gd name="T34" fmla="*/ 19 w 63"/>
              <a:gd name="T35" fmla="*/ 0 h 68"/>
              <a:gd name="T36" fmla="*/ 9 w 63"/>
              <a:gd name="T37" fmla="*/ 10 h 68"/>
              <a:gd name="T38" fmla="*/ 0 w 63"/>
              <a:gd name="T39" fmla="*/ 20 h 68"/>
              <a:gd name="T40" fmla="*/ 0 w 63"/>
              <a:gd name="T41" fmla="*/ 34 h 68"/>
              <a:gd name="T42" fmla="*/ 0 w 63"/>
              <a:gd name="T43" fmla="*/ 34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63" h="68">
                <a:moveTo>
                  <a:pt x="0" y="34"/>
                </a:moveTo>
                <a:lnTo>
                  <a:pt x="0" y="34"/>
                </a:lnTo>
                <a:lnTo>
                  <a:pt x="0" y="44"/>
                </a:lnTo>
                <a:lnTo>
                  <a:pt x="4" y="59"/>
                </a:lnTo>
                <a:lnTo>
                  <a:pt x="14" y="64"/>
                </a:lnTo>
                <a:lnTo>
                  <a:pt x="29" y="68"/>
                </a:lnTo>
                <a:lnTo>
                  <a:pt x="29" y="68"/>
                </a:lnTo>
                <a:lnTo>
                  <a:pt x="43" y="68"/>
                </a:lnTo>
                <a:lnTo>
                  <a:pt x="53" y="59"/>
                </a:lnTo>
                <a:lnTo>
                  <a:pt x="63" y="49"/>
                </a:lnTo>
                <a:lnTo>
                  <a:pt x="63" y="34"/>
                </a:lnTo>
                <a:lnTo>
                  <a:pt x="63" y="34"/>
                </a:lnTo>
                <a:lnTo>
                  <a:pt x="63" y="25"/>
                </a:lnTo>
                <a:lnTo>
                  <a:pt x="58" y="10"/>
                </a:lnTo>
                <a:lnTo>
                  <a:pt x="43" y="5"/>
                </a:lnTo>
                <a:lnTo>
                  <a:pt x="34" y="0"/>
                </a:lnTo>
                <a:lnTo>
                  <a:pt x="34" y="0"/>
                </a:lnTo>
                <a:lnTo>
                  <a:pt x="19" y="0"/>
                </a:lnTo>
                <a:lnTo>
                  <a:pt x="9" y="10"/>
                </a:lnTo>
                <a:lnTo>
                  <a:pt x="0" y="20"/>
                </a:lnTo>
                <a:lnTo>
                  <a:pt x="0" y="34"/>
                </a:lnTo>
                <a:lnTo>
                  <a:pt x="0" y="3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7" name="Freeform 94"/>
          <p:cNvSpPr>
            <a:spLocks/>
          </p:cNvSpPr>
          <p:nvPr/>
        </p:nvSpPr>
        <p:spPr bwMode="auto">
          <a:xfrm>
            <a:off x="7734300" y="3019426"/>
            <a:ext cx="38100" cy="38100"/>
          </a:xfrm>
          <a:custGeom>
            <a:avLst/>
            <a:gdLst>
              <a:gd name="T0" fmla="*/ 0 w 24"/>
              <a:gd name="T1" fmla="*/ 14 h 24"/>
              <a:gd name="T2" fmla="*/ 0 w 24"/>
              <a:gd name="T3" fmla="*/ 14 h 24"/>
              <a:gd name="T4" fmla="*/ 0 w 24"/>
              <a:gd name="T5" fmla="*/ 24 h 24"/>
              <a:gd name="T6" fmla="*/ 10 w 24"/>
              <a:gd name="T7" fmla="*/ 24 h 24"/>
              <a:gd name="T8" fmla="*/ 10 w 24"/>
              <a:gd name="T9" fmla="*/ 24 h 24"/>
              <a:gd name="T10" fmla="*/ 19 w 24"/>
              <a:gd name="T11" fmla="*/ 24 h 24"/>
              <a:gd name="T12" fmla="*/ 24 w 24"/>
              <a:gd name="T13" fmla="*/ 14 h 24"/>
              <a:gd name="T14" fmla="*/ 24 w 24"/>
              <a:gd name="T15" fmla="*/ 14 h 24"/>
              <a:gd name="T16" fmla="*/ 19 w 24"/>
              <a:gd name="T17" fmla="*/ 5 h 24"/>
              <a:gd name="T18" fmla="*/ 10 w 24"/>
              <a:gd name="T19" fmla="*/ 0 h 24"/>
              <a:gd name="T20" fmla="*/ 10 w 24"/>
              <a:gd name="T21" fmla="*/ 0 h 24"/>
              <a:gd name="T22" fmla="*/ 5 w 24"/>
              <a:gd name="T23" fmla="*/ 5 h 24"/>
              <a:gd name="T24" fmla="*/ 0 w 24"/>
              <a:gd name="T25" fmla="*/ 14 h 24"/>
              <a:gd name="T26" fmla="*/ 0 w 24"/>
              <a:gd name="T27" fmla="*/ 1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4" h="24">
                <a:moveTo>
                  <a:pt x="0" y="14"/>
                </a:moveTo>
                <a:lnTo>
                  <a:pt x="0" y="14"/>
                </a:lnTo>
                <a:lnTo>
                  <a:pt x="0" y="24"/>
                </a:lnTo>
                <a:lnTo>
                  <a:pt x="10" y="24"/>
                </a:lnTo>
                <a:lnTo>
                  <a:pt x="10" y="24"/>
                </a:lnTo>
                <a:lnTo>
                  <a:pt x="19" y="24"/>
                </a:lnTo>
                <a:lnTo>
                  <a:pt x="24" y="14"/>
                </a:lnTo>
                <a:lnTo>
                  <a:pt x="24" y="14"/>
                </a:lnTo>
                <a:lnTo>
                  <a:pt x="19" y="5"/>
                </a:lnTo>
                <a:lnTo>
                  <a:pt x="10" y="0"/>
                </a:lnTo>
                <a:lnTo>
                  <a:pt x="10" y="0"/>
                </a:lnTo>
                <a:lnTo>
                  <a:pt x="5" y="5"/>
                </a:lnTo>
                <a:lnTo>
                  <a:pt x="0" y="14"/>
                </a:lnTo>
                <a:lnTo>
                  <a:pt x="0" y="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8" name="Freeform 95"/>
          <p:cNvSpPr>
            <a:spLocks/>
          </p:cNvSpPr>
          <p:nvPr/>
        </p:nvSpPr>
        <p:spPr bwMode="auto">
          <a:xfrm>
            <a:off x="7126968" y="5651475"/>
            <a:ext cx="549275" cy="107950"/>
          </a:xfrm>
          <a:custGeom>
            <a:avLst/>
            <a:gdLst>
              <a:gd name="T0" fmla="*/ 346 w 346"/>
              <a:gd name="T1" fmla="*/ 0 h 68"/>
              <a:gd name="T2" fmla="*/ 346 w 346"/>
              <a:gd name="T3" fmla="*/ 0 h 68"/>
              <a:gd name="T4" fmla="*/ 322 w 346"/>
              <a:gd name="T5" fmla="*/ 20 h 68"/>
              <a:gd name="T6" fmla="*/ 288 w 346"/>
              <a:gd name="T7" fmla="*/ 39 h 68"/>
              <a:gd name="T8" fmla="*/ 249 w 346"/>
              <a:gd name="T9" fmla="*/ 59 h 68"/>
              <a:gd name="T10" fmla="*/ 224 w 346"/>
              <a:gd name="T11" fmla="*/ 64 h 68"/>
              <a:gd name="T12" fmla="*/ 195 w 346"/>
              <a:gd name="T13" fmla="*/ 68 h 68"/>
              <a:gd name="T14" fmla="*/ 166 w 346"/>
              <a:gd name="T15" fmla="*/ 68 h 68"/>
              <a:gd name="T16" fmla="*/ 136 w 346"/>
              <a:gd name="T17" fmla="*/ 68 h 68"/>
              <a:gd name="T18" fmla="*/ 102 w 346"/>
              <a:gd name="T19" fmla="*/ 59 h 68"/>
              <a:gd name="T20" fmla="*/ 68 w 346"/>
              <a:gd name="T21" fmla="*/ 44 h 68"/>
              <a:gd name="T22" fmla="*/ 34 w 346"/>
              <a:gd name="T23" fmla="*/ 25 h 68"/>
              <a:gd name="T24" fmla="*/ 0 w 346"/>
              <a:gd name="T25" fmla="*/ 0 h 68"/>
              <a:gd name="T26" fmla="*/ 0 w 346"/>
              <a:gd name="T27" fmla="*/ 0 h 68"/>
              <a:gd name="T28" fmla="*/ 29 w 346"/>
              <a:gd name="T29" fmla="*/ 10 h 68"/>
              <a:gd name="T30" fmla="*/ 63 w 346"/>
              <a:gd name="T31" fmla="*/ 15 h 68"/>
              <a:gd name="T32" fmla="*/ 107 w 346"/>
              <a:gd name="T33" fmla="*/ 25 h 68"/>
              <a:gd name="T34" fmla="*/ 161 w 346"/>
              <a:gd name="T35" fmla="*/ 29 h 68"/>
              <a:gd name="T36" fmla="*/ 219 w 346"/>
              <a:gd name="T37" fmla="*/ 29 h 68"/>
              <a:gd name="T38" fmla="*/ 283 w 346"/>
              <a:gd name="T39" fmla="*/ 20 h 68"/>
              <a:gd name="T40" fmla="*/ 346 w 346"/>
              <a:gd name="T41" fmla="*/ 0 h 68"/>
              <a:gd name="T42" fmla="*/ 346 w 346"/>
              <a:gd name="T43" fmla="*/ 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346" h="68">
                <a:moveTo>
                  <a:pt x="346" y="0"/>
                </a:moveTo>
                <a:lnTo>
                  <a:pt x="346" y="0"/>
                </a:lnTo>
                <a:lnTo>
                  <a:pt x="322" y="20"/>
                </a:lnTo>
                <a:lnTo>
                  <a:pt x="288" y="39"/>
                </a:lnTo>
                <a:lnTo>
                  <a:pt x="249" y="59"/>
                </a:lnTo>
                <a:lnTo>
                  <a:pt x="224" y="64"/>
                </a:lnTo>
                <a:lnTo>
                  <a:pt x="195" y="68"/>
                </a:lnTo>
                <a:lnTo>
                  <a:pt x="166" y="68"/>
                </a:lnTo>
                <a:lnTo>
                  <a:pt x="136" y="68"/>
                </a:lnTo>
                <a:lnTo>
                  <a:pt x="102" y="59"/>
                </a:lnTo>
                <a:lnTo>
                  <a:pt x="68" y="44"/>
                </a:lnTo>
                <a:lnTo>
                  <a:pt x="34" y="25"/>
                </a:lnTo>
                <a:lnTo>
                  <a:pt x="0" y="0"/>
                </a:lnTo>
                <a:lnTo>
                  <a:pt x="0" y="0"/>
                </a:lnTo>
                <a:lnTo>
                  <a:pt x="29" y="10"/>
                </a:lnTo>
                <a:lnTo>
                  <a:pt x="63" y="15"/>
                </a:lnTo>
                <a:lnTo>
                  <a:pt x="107" y="25"/>
                </a:lnTo>
                <a:lnTo>
                  <a:pt x="161" y="29"/>
                </a:lnTo>
                <a:lnTo>
                  <a:pt x="219" y="29"/>
                </a:lnTo>
                <a:lnTo>
                  <a:pt x="283" y="20"/>
                </a:lnTo>
                <a:lnTo>
                  <a:pt x="346" y="0"/>
                </a:lnTo>
                <a:lnTo>
                  <a:pt x="346" y="0"/>
                </a:lnTo>
                <a:close/>
              </a:path>
            </a:pathLst>
          </a:custGeom>
          <a:solidFill>
            <a:srgbClr val="FCAF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9" name="Freeform 96"/>
          <p:cNvSpPr>
            <a:spLocks/>
          </p:cNvSpPr>
          <p:nvPr/>
        </p:nvSpPr>
        <p:spPr bwMode="auto">
          <a:xfrm>
            <a:off x="5111750" y="4575176"/>
            <a:ext cx="331787" cy="331788"/>
          </a:xfrm>
          <a:custGeom>
            <a:avLst/>
            <a:gdLst>
              <a:gd name="T0" fmla="*/ 146 w 209"/>
              <a:gd name="T1" fmla="*/ 0 h 209"/>
              <a:gd name="T2" fmla="*/ 146 w 209"/>
              <a:gd name="T3" fmla="*/ 0 h 209"/>
              <a:gd name="T4" fmla="*/ 141 w 209"/>
              <a:gd name="T5" fmla="*/ 4 h 209"/>
              <a:gd name="T6" fmla="*/ 122 w 209"/>
              <a:gd name="T7" fmla="*/ 9 h 209"/>
              <a:gd name="T8" fmla="*/ 83 w 209"/>
              <a:gd name="T9" fmla="*/ 34 h 209"/>
              <a:gd name="T10" fmla="*/ 34 w 209"/>
              <a:gd name="T11" fmla="*/ 82 h 209"/>
              <a:gd name="T12" fmla="*/ 34 w 209"/>
              <a:gd name="T13" fmla="*/ 82 h 209"/>
              <a:gd name="T14" fmla="*/ 14 w 209"/>
              <a:gd name="T15" fmla="*/ 112 h 209"/>
              <a:gd name="T16" fmla="*/ 0 w 209"/>
              <a:gd name="T17" fmla="*/ 136 h 209"/>
              <a:gd name="T18" fmla="*/ 0 w 209"/>
              <a:gd name="T19" fmla="*/ 160 h 209"/>
              <a:gd name="T20" fmla="*/ 5 w 209"/>
              <a:gd name="T21" fmla="*/ 180 h 209"/>
              <a:gd name="T22" fmla="*/ 19 w 209"/>
              <a:gd name="T23" fmla="*/ 195 h 209"/>
              <a:gd name="T24" fmla="*/ 34 w 209"/>
              <a:gd name="T25" fmla="*/ 204 h 209"/>
              <a:gd name="T26" fmla="*/ 58 w 209"/>
              <a:gd name="T27" fmla="*/ 209 h 209"/>
              <a:gd name="T28" fmla="*/ 83 w 209"/>
              <a:gd name="T29" fmla="*/ 204 h 209"/>
              <a:gd name="T30" fmla="*/ 83 w 209"/>
              <a:gd name="T31" fmla="*/ 204 h 209"/>
              <a:gd name="T32" fmla="*/ 122 w 209"/>
              <a:gd name="T33" fmla="*/ 195 h 209"/>
              <a:gd name="T34" fmla="*/ 156 w 209"/>
              <a:gd name="T35" fmla="*/ 190 h 209"/>
              <a:gd name="T36" fmla="*/ 165 w 209"/>
              <a:gd name="T37" fmla="*/ 180 h 209"/>
              <a:gd name="T38" fmla="*/ 180 w 209"/>
              <a:gd name="T39" fmla="*/ 170 h 209"/>
              <a:gd name="T40" fmla="*/ 204 w 209"/>
              <a:gd name="T41" fmla="*/ 136 h 209"/>
              <a:gd name="T42" fmla="*/ 204 w 209"/>
              <a:gd name="T43" fmla="*/ 136 h 209"/>
              <a:gd name="T44" fmla="*/ 209 w 209"/>
              <a:gd name="T45" fmla="*/ 117 h 209"/>
              <a:gd name="T46" fmla="*/ 209 w 209"/>
              <a:gd name="T47" fmla="*/ 92 h 209"/>
              <a:gd name="T48" fmla="*/ 200 w 209"/>
              <a:gd name="T49" fmla="*/ 68 h 209"/>
              <a:gd name="T50" fmla="*/ 190 w 209"/>
              <a:gd name="T51" fmla="*/ 48 h 209"/>
              <a:gd name="T52" fmla="*/ 161 w 209"/>
              <a:gd name="T53" fmla="*/ 14 h 209"/>
              <a:gd name="T54" fmla="*/ 146 w 209"/>
              <a:gd name="T55" fmla="*/ 0 h 209"/>
              <a:gd name="T56" fmla="*/ 146 w 209"/>
              <a:gd name="T57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09" h="209">
                <a:moveTo>
                  <a:pt x="146" y="0"/>
                </a:moveTo>
                <a:lnTo>
                  <a:pt x="146" y="0"/>
                </a:lnTo>
                <a:lnTo>
                  <a:pt x="141" y="4"/>
                </a:lnTo>
                <a:lnTo>
                  <a:pt x="122" y="9"/>
                </a:lnTo>
                <a:lnTo>
                  <a:pt x="83" y="34"/>
                </a:lnTo>
                <a:lnTo>
                  <a:pt x="34" y="82"/>
                </a:lnTo>
                <a:lnTo>
                  <a:pt x="34" y="82"/>
                </a:lnTo>
                <a:lnTo>
                  <a:pt x="14" y="112"/>
                </a:lnTo>
                <a:lnTo>
                  <a:pt x="0" y="136"/>
                </a:lnTo>
                <a:lnTo>
                  <a:pt x="0" y="160"/>
                </a:lnTo>
                <a:lnTo>
                  <a:pt x="5" y="180"/>
                </a:lnTo>
                <a:lnTo>
                  <a:pt x="19" y="195"/>
                </a:lnTo>
                <a:lnTo>
                  <a:pt x="34" y="204"/>
                </a:lnTo>
                <a:lnTo>
                  <a:pt x="58" y="209"/>
                </a:lnTo>
                <a:lnTo>
                  <a:pt x="83" y="204"/>
                </a:lnTo>
                <a:lnTo>
                  <a:pt x="83" y="204"/>
                </a:lnTo>
                <a:lnTo>
                  <a:pt x="122" y="195"/>
                </a:lnTo>
                <a:lnTo>
                  <a:pt x="156" y="190"/>
                </a:lnTo>
                <a:lnTo>
                  <a:pt x="165" y="180"/>
                </a:lnTo>
                <a:lnTo>
                  <a:pt x="180" y="170"/>
                </a:lnTo>
                <a:lnTo>
                  <a:pt x="204" y="136"/>
                </a:lnTo>
                <a:lnTo>
                  <a:pt x="204" y="136"/>
                </a:lnTo>
                <a:lnTo>
                  <a:pt x="209" y="117"/>
                </a:lnTo>
                <a:lnTo>
                  <a:pt x="209" y="92"/>
                </a:lnTo>
                <a:lnTo>
                  <a:pt x="200" y="68"/>
                </a:lnTo>
                <a:lnTo>
                  <a:pt x="190" y="48"/>
                </a:lnTo>
                <a:lnTo>
                  <a:pt x="161" y="14"/>
                </a:lnTo>
                <a:lnTo>
                  <a:pt x="146" y="0"/>
                </a:lnTo>
                <a:lnTo>
                  <a:pt x="14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0" name="Freeform 97"/>
          <p:cNvSpPr>
            <a:spLocks noEditPoints="1"/>
          </p:cNvSpPr>
          <p:nvPr/>
        </p:nvSpPr>
        <p:spPr bwMode="auto">
          <a:xfrm>
            <a:off x="4747419" y="4353719"/>
            <a:ext cx="417512" cy="411163"/>
          </a:xfrm>
          <a:custGeom>
            <a:avLst/>
            <a:gdLst>
              <a:gd name="T0" fmla="*/ 10 w 263"/>
              <a:gd name="T1" fmla="*/ 224 h 259"/>
              <a:gd name="T2" fmla="*/ 10 w 263"/>
              <a:gd name="T3" fmla="*/ 224 h 259"/>
              <a:gd name="T4" fmla="*/ 30 w 263"/>
              <a:gd name="T5" fmla="*/ 244 h 259"/>
              <a:gd name="T6" fmla="*/ 54 w 263"/>
              <a:gd name="T7" fmla="*/ 254 h 259"/>
              <a:gd name="T8" fmla="*/ 83 w 263"/>
              <a:gd name="T9" fmla="*/ 259 h 259"/>
              <a:gd name="T10" fmla="*/ 112 w 263"/>
              <a:gd name="T11" fmla="*/ 254 h 259"/>
              <a:gd name="T12" fmla="*/ 147 w 263"/>
              <a:gd name="T13" fmla="*/ 249 h 259"/>
              <a:gd name="T14" fmla="*/ 147 w 263"/>
              <a:gd name="T15" fmla="*/ 249 h 259"/>
              <a:gd name="T16" fmla="*/ 176 w 263"/>
              <a:gd name="T17" fmla="*/ 239 h 259"/>
              <a:gd name="T18" fmla="*/ 200 w 263"/>
              <a:gd name="T19" fmla="*/ 229 h 259"/>
              <a:gd name="T20" fmla="*/ 225 w 263"/>
              <a:gd name="T21" fmla="*/ 210 h 259"/>
              <a:gd name="T22" fmla="*/ 249 w 263"/>
              <a:gd name="T23" fmla="*/ 176 h 259"/>
              <a:gd name="T24" fmla="*/ 249 w 263"/>
              <a:gd name="T25" fmla="*/ 176 h 259"/>
              <a:gd name="T26" fmla="*/ 259 w 263"/>
              <a:gd name="T27" fmla="*/ 161 h 259"/>
              <a:gd name="T28" fmla="*/ 263 w 263"/>
              <a:gd name="T29" fmla="*/ 146 h 259"/>
              <a:gd name="T30" fmla="*/ 259 w 263"/>
              <a:gd name="T31" fmla="*/ 117 h 259"/>
              <a:gd name="T32" fmla="*/ 254 w 263"/>
              <a:gd name="T33" fmla="*/ 93 h 259"/>
              <a:gd name="T34" fmla="*/ 239 w 263"/>
              <a:gd name="T35" fmla="*/ 64 h 259"/>
              <a:gd name="T36" fmla="*/ 205 w 263"/>
              <a:gd name="T37" fmla="*/ 25 h 259"/>
              <a:gd name="T38" fmla="*/ 190 w 263"/>
              <a:gd name="T39" fmla="*/ 10 h 259"/>
              <a:gd name="T40" fmla="*/ 181 w 263"/>
              <a:gd name="T41" fmla="*/ 0 h 259"/>
              <a:gd name="T42" fmla="*/ 176 w 263"/>
              <a:gd name="T43" fmla="*/ 0 h 259"/>
              <a:gd name="T44" fmla="*/ 176 w 263"/>
              <a:gd name="T45" fmla="*/ 0 h 259"/>
              <a:gd name="T46" fmla="*/ 161 w 263"/>
              <a:gd name="T47" fmla="*/ 5 h 259"/>
              <a:gd name="T48" fmla="*/ 132 w 263"/>
              <a:gd name="T49" fmla="*/ 15 h 259"/>
              <a:gd name="T50" fmla="*/ 93 w 263"/>
              <a:gd name="T51" fmla="*/ 39 h 259"/>
              <a:gd name="T52" fmla="*/ 39 w 263"/>
              <a:gd name="T53" fmla="*/ 88 h 259"/>
              <a:gd name="T54" fmla="*/ 39 w 263"/>
              <a:gd name="T55" fmla="*/ 88 h 259"/>
              <a:gd name="T56" fmla="*/ 15 w 263"/>
              <a:gd name="T57" fmla="*/ 127 h 259"/>
              <a:gd name="T58" fmla="*/ 0 w 263"/>
              <a:gd name="T59" fmla="*/ 161 h 259"/>
              <a:gd name="T60" fmla="*/ 0 w 263"/>
              <a:gd name="T61" fmla="*/ 176 h 259"/>
              <a:gd name="T62" fmla="*/ 0 w 263"/>
              <a:gd name="T63" fmla="*/ 195 h 259"/>
              <a:gd name="T64" fmla="*/ 5 w 263"/>
              <a:gd name="T65" fmla="*/ 210 h 259"/>
              <a:gd name="T66" fmla="*/ 10 w 263"/>
              <a:gd name="T67" fmla="*/ 224 h 259"/>
              <a:gd name="T68" fmla="*/ 10 w 263"/>
              <a:gd name="T69" fmla="*/ 224 h 259"/>
              <a:gd name="T70" fmla="*/ 166 w 263"/>
              <a:gd name="T71" fmla="*/ 54 h 259"/>
              <a:gd name="T72" fmla="*/ 166 w 263"/>
              <a:gd name="T73" fmla="*/ 54 h 259"/>
              <a:gd name="T74" fmla="*/ 181 w 263"/>
              <a:gd name="T75" fmla="*/ 73 h 259"/>
              <a:gd name="T76" fmla="*/ 200 w 263"/>
              <a:gd name="T77" fmla="*/ 103 h 259"/>
              <a:gd name="T78" fmla="*/ 210 w 263"/>
              <a:gd name="T79" fmla="*/ 127 h 259"/>
              <a:gd name="T80" fmla="*/ 210 w 263"/>
              <a:gd name="T81" fmla="*/ 137 h 259"/>
              <a:gd name="T82" fmla="*/ 205 w 263"/>
              <a:gd name="T83" fmla="*/ 151 h 259"/>
              <a:gd name="T84" fmla="*/ 205 w 263"/>
              <a:gd name="T85" fmla="*/ 151 h 259"/>
              <a:gd name="T86" fmla="*/ 190 w 263"/>
              <a:gd name="T87" fmla="*/ 171 h 259"/>
              <a:gd name="T88" fmla="*/ 176 w 263"/>
              <a:gd name="T89" fmla="*/ 185 h 259"/>
              <a:gd name="T90" fmla="*/ 161 w 263"/>
              <a:gd name="T91" fmla="*/ 190 h 259"/>
              <a:gd name="T92" fmla="*/ 137 w 263"/>
              <a:gd name="T93" fmla="*/ 200 h 259"/>
              <a:gd name="T94" fmla="*/ 98 w 263"/>
              <a:gd name="T95" fmla="*/ 210 h 259"/>
              <a:gd name="T96" fmla="*/ 98 w 263"/>
              <a:gd name="T97" fmla="*/ 210 h 259"/>
              <a:gd name="T98" fmla="*/ 83 w 263"/>
              <a:gd name="T99" fmla="*/ 210 h 259"/>
              <a:gd name="T100" fmla="*/ 73 w 263"/>
              <a:gd name="T101" fmla="*/ 210 h 259"/>
              <a:gd name="T102" fmla="*/ 64 w 263"/>
              <a:gd name="T103" fmla="*/ 205 h 259"/>
              <a:gd name="T104" fmla="*/ 54 w 263"/>
              <a:gd name="T105" fmla="*/ 195 h 259"/>
              <a:gd name="T106" fmla="*/ 54 w 263"/>
              <a:gd name="T107" fmla="*/ 195 h 259"/>
              <a:gd name="T108" fmla="*/ 49 w 263"/>
              <a:gd name="T109" fmla="*/ 185 h 259"/>
              <a:gd name="T110" fmla="*/ 54 w 263"/>
              <a:gd name="T111" fmla="*/ 166 h 259"/>
              <a:gd name="T112" fmla="*/ 59 w 263"/>
              <a:gd name="T113" fmla="*/ 146 h 259"/>
              <a:gd name="T114" fmla="*/ 78 w 263"/>
              <a:gd name="T115" fmla="*/ 122 h 259"/>
              <a:gd name="T116" fmla="*/ 78 w 263"/>
              <a:gd name="T117" fmla="*/ 122 h 259"/>
              <a:gd name="T118" fmla="*/ 108 w 263"/>
              <a:gd name="T119" fmla="*/ 93 h 259"/>
              <a:gd name="T120" fmla="*/ 132 w 263"/>
              <a:gd name="T121" fmla="*/ 73 h 259"/>
              <a:gd name="T122" fmla="*/ 166 w 263"/>
              <a:gd name="T123" fmla="*/ 54 h 259"/>
              <a:gd name="T124" fmla="*/ 166 w 263"/>
              <a:gd name="T125" fmla="*/ 54 h 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63" h="259">
                <a:moveTo>
                  <a:pt x="10" y="224"/>
                </a:moveTo>
                <a:lnTo>
                  <a:pt x="10" y="224"/>
                </a:lnTo>
                <a:lnTo>
                  <a:pt x="30" y="244"/>
                </a:lnTo>
                <a:lnTo>
                  <a:pt x="54" y="254"/>
                </a:lnTo>
                <a:lnTo>
                  <a:pt x="83" y="259"/>
                </a:lnTo>
                <a:lnTo>
                  <a:pt x="112" y="254"/>
                </a:lnTo>
                <a:lnTo>
                  <a:pt x="147" y="249"/>
                </a:lnTo>
                <a:lnTo>
                  <a:pt x="147" y="249"/>
                </a:lnTo>
                <a:lnTo>
                  <a:pt x="176" y="239"/>
                </a:lnTo>
                <a:lnTo>
                  <a:pt x="200" y="229"/>
                </a:lnTo>
                <a:lnTo>
                  <a:pt x="225" y="210"/>
                </a:lnTo>
                <a:lnTo>
                  <a:pt x="249" y="176"/>
                </a:lnTo>
                <a:lnTo>
                  <a:pt x="249" y="176"/>
                </a:lnTo>
                <a:lnTo>
                  <a:pt x="259" y="161"/>
                </a:lnTo>
                <a:lnTo>
                  <a:pt x="263" y="146"/>
                </a:lnTo>
                <a:lnTo>
                  <a:pt x="259" y="117"/>
                </a:lnTo>
                <a:lnTo>
                  <a:pt x="254" y="93"/>
                </a:lnTo>
                <a:lnTo>
                  <a:pt x="239" y="64"/>
                </a:lnTo>
                <a:lnTo>
                  <a:pt x="205" y="25"/>
                </a:lnTo>
                <a:lnTo>
                  <a:pt x="190" y="10"/>
                </a:lnTo>
                <a:lnTo>
                  <a:pt x="181" y="0"/>
                </a:lnTo>
                <a:lnTo>
                  <a:pt x="176" y="0"/>
                </a:lnTo>
                <a:lnTo>
                  <a:pt x="176" y="0"/>
                </a:lnTo>
                <a:lnTo>
                  <a:pt x="161" y="5"/>
                </a:lnTo>
                <a:lnTo>
                  <a:pt x="132" y="15"/>
                </a:lnTo>
                <a:lnTo>
                  <a:pt x="93" y="39"/>
                </a:lnTo>
                <a:lnTo>
                  <a:pt x="39" y="88"/>
                </a:lnTo>
                <a:lnTo>
                  <a:pt x="39" y="88"/>
                </a:lnTo>
                <a:lnTo>
                  <a:pt x="15" y="127"/>
                </a:lnTo>
                <a:lnTo>
                  <a:pt x="0" y="161"/>
                </a:lnTo>
                <a:lnTo>
                  <a:pt x="0" y="176"/>
                </a:lnTo>
                <a:lnTo>
                  <a:pt x="0" y="195"/>
                </a:lnTo>
                <a:lnTo>
                  <a:pt x="5" y="210"/>
                </a:lnTo>
                <a:lnTo>
                  <a:pt x="10" y="224"/>
                </a:lnTo>
                <a:lnTo>
                  <a:pt x="10" y="224"/>
                </a:lnTo>
                <a:close/>
                <a:moveTo>
                  <a:pt x="166" y="54"/>
                </a:moveTo>
                <a:lnTo>
                  <a:pt x="166" y="54"/>
                </a:lnTo>
                <a:lnTo>
                  <a:pt x="181" y="73"/>
                </a:lnTo>
                <a:lnTo>
                  <a:pt x="200" y="103"/>
                </a:lnTo>
                <a:lnTo>
                  <a:pt x="210" y="127"/>
                </a:lnTo>
                <a:lnTo>
                  <a:pt x="210" y="137"/>
                </a:lnTo>
                <a:lnTo>
                  <a:pt x="205" y="151"/>
                </a:lnTo>
                <a:lnTo>
                  <a:pt x="205" y="151"/>
                </a:lnTo>
                <a:lnTo>
                  <a:pt x="190" y="171"/>
                </a:lnTo>
                <a:lnTo>
                  <a:pt x="176" y="185"/>
                </a:lnTo>
                <a:lnTo>
                  <a:pt x="161" y="190"/>
                </a:lnTo>
                <a:lnTo>
                  <a:pt x="137" y="200"/>
                </a:lnTo>
                <a:lnTo>
                  <a:pt x="98" y="210"/>
                </a:lnTo>
                <a:lnTo>
                  <a:pt x="98" y="210"/>
                </a:lnTo>
                <a:lnTo>
                  <a:pt x="83" y="210"/>
                </a:lnTo>
                <a:lnTo>
                  <a:pt x="73" y="210"/>
                </a:lnTo>
                <a:lnTo>
                  <a:pt x="64" y="205"/>
                </a:lnTo>
                <a:lnTo>
                  <a:pt x="54" y="195"/>
                </a:lnTo>
                <a:lnTo>
                  <a:pt x="54" y="195"/>
                </a:lnTo>
                <a:lnTo>
                  <a:pt x="49" y="185"/>
                </a:lnTo>
                <a:lnTo>
                  <a:pt x="54" y="166"/>
                </a:lnTo>
                <a:lnTo>
                  <a:pt x="59" y="146"/>
                </a:lnTo>
                <a:lnTo>
                  <a:pt x="78" y="122"/>
                </a:lnTo>
                <a:lnTo>
                  <a:pt x="78" y="122"/>
                </a:lnTo>
                <a:lnTo>
                  <a:pt x="108" y="93"/>
                </a:lnTo>
                <a:lnTo>
                  <a:pt x="132" y="73"/>
                </a:lnTo>
                <a:lnTo>
                  <a:pt x="166" y="54"/>
                </a:lnTo>
                <a:lnTo>
                  <a:pt x="166" y="5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1" name="Freeform 98"/>
          <p:cNvSpPr>
            <a:spLocks/>
          </p:cNvSpPr>
          <p:nvPr/>
        </p:nvSpPr>
        <p:spPr bwMode="auto">
          <a:xfrm>
            <a:off x="4833144" y="4429126"/>
            <a:ext cx="331787" cy="331788"/>
          </a:xfrm>
          <a:custGeom>
            <a:avLst/>
            <a:gdLst>
              <a:gd name="T0" fmla="*/ 146 w 209"/>
              <a:gd name="T1" fmla="*/ 0 h 209"/>
              <a:gd name="T2" fmla="*/ 146 w 209"/>
              <a:gd name="T3" fmla="*/ 0 h 209"/>
              <a:gd name="T4" fmla="*/ 141 w 209"/>
              <a:gd name="T5" fmla="*/ 4 h 209"/>
              <a:gd name="T6" fmla="*/ 122 w 209"/>
              <a:gd name="T7" fmla="*/ 9 h 209"/>
              <a:gd name="T8" fmla="*/ 83 w 209"/>
              <a:gd name="T9" fmla="*/ 34 h 209"/>
              <a:gd name="T10" fmla="*/ 34 w 209"/>
              <a:gd name="T11" fmla="*/ 82 h 209"/>
              <a:gd name="T12" fmla="*/ 34 w 209"/>
              <a:gd name="T13" fmla="*/ 82 h 209"/>
              <a:gd name="T14" fmla="*/ 14 w 209"/>
              <a:gd name="T15" fmla="*/ 112 h 209"/>
              <a:gd name="T16" fmla="*/ 0 w 209"/>
              <a:gd name="T17" fmla="*/ 136 h 209"/>
              <a:gd name="T18" fmla="*/ 0 w 209"/>
              <a:gd name="T19" fmla="*/ 160 h 209"/>
              <a:gd name="T20" fmla="*/ 5 w 209"/>
              <a:gd name="T21" fmla="*/ 180 h 209"/>
              <a:gd name="T22" fmla="*/ 19 w 209"/>
              <a:gd name="T23" fmla="*/ 195 h 209"/>
              <a:gd name="T24" fmla="*/ 34 w 209"/>
              <a:gd name="T25" fmla="*/ 204 h 209"/>
              <a:gd name="T26" fmla="*/ 58 w 209"/>
              <a:gd name="T27" fmla="*/ 209 h 209"/>
              <a:gd name="T28" fmla="*/ 83 w 209"/>
              <a:gd name="T29" fmla="*/ 204 h 209"/>
              <a:gd name="T30" fmla="*/ 83 w 209"/>
              <a:gd name="T31" fmla="*/ 204 h 209"/>
              <a:gd name="T32" fmla="*/ 122 w 209"/>
              <a:gd name="T33" fmla="*/ 195 h 209"/>
              <a:gd name="T34" fmla="*/ 156 w 209"/>
              <a:gd name="T35" fmla="*/ 190 h 209"/>
              <a:gd name="T36" fmla="*/ 165 w 209"/>
              <a:gd name="T37" fmla="*/ 180 h 209"/>
              <a:gd name="T38" fmla="*/ 180 w 209"/>
              <a:gd name="T39" fmla="*/ 170 h 209"/>
              <a:gd name="T40" fmla="*/ 204 w 209"/>
              <a:gd name="T41" fmla="*/ 136 h 209"/>
              <a:gd name="T42" fmla="*/ 204 w 209"/>
              <a:gd name="T43" fmla="*/ 136 h 209"/>
              <a:gd name="T44" fmla="*/ 209 w 209"/>
              <a:gd name="T45" fmla="*/ 117 h 209"/>
              <a:gd name="T46" fmla="*/ 209 w 209"/>
              <a:gd name="T47" fmla="*/ 92 h 209"/>
              <a:gd name="T48" fmla="*/ 200 w 209"/>
              <a:gd name="T49" fmla="*/ 68 h 209"/>
              <a:gd name="T50" fmla="*/ 190 w 209"/>
              <a:gd name="T51" fmla="*/ 48 h 209"/>
              <a:gd name="T52" fmla="*/ 161 w 209"/>
              <a:gd name="T53" fmla="*/ 14 h 209"/>
              <a:gd name="T54" fmla="*/ 146 w 209"/>
              <a:gd name="T55" fmla="*/ 0 h 209"/>
              <a:gd name="T56" fmla="*/ 146 w 209"/>
              <a:gd name="T57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09" h="209">
                <a:moveTo>
                  <a:pt x="146" y="0"/>
                </a:moveTo>
                <a:lnTo>
                  <a:pt x="146" y="0"/>
                </a:lnTo>
                <a:lnTo>
                  <a:pt x="141" y="4"/>
                </a:lnTo>
                <a:lnTo>
                  <a:pt x="122" y="9"/>
                </a:lnTo>
                <a:lnTo>
                  <a:pt x="83" y="34"/>
                </a:lnTo>
                <a:lnTo>
                  <a:pt x="34" y="82"/>
                </a:lnTo>
                <a:lnTo>
                  <a:pt x="34" y="82"/>
                </a:lnTo>
                <a:lnTo>
                  <a:pt x="14" y="112"/>
                </a:lnTo>
                <a:lnTo>
                  <a:pt x="0" y="136"/>
                </a:lnTo>
                <a:lnTo>
                  <a:pt x="0" y="160"/>
                </a:lnTo>
                <a:lnTo>
                  <a:pt x="5" y="180"/>
                </a:lnTo>
                <a:lnTo>
                  <a:pt x="19" y="195"/>
                </a:lnTo>
                <a:lnTo>
                  <a:pt x="34" y="204"/>
                </a:lnTo>
                <a:lnTo>
                  <a:pt x="58" y="209"/>
                </a:lnTo>
                <a:lnTo>
                  <a:pt x="83" y="204"/>
                </a:lnTo>
                <a:lnTo>
                  <a:pt x="83" y="204"/>
                </a:lnTo>
                <a:lnTo>
                  <a:pt x="122" y="195"/>
                </a:lnTo>
                <a:lnTo>
                  <a:pt x="156" y="190"/>
                </a:lnTo>
                <a:lnTo>
                  <a:pt x="165" y="180"/>
                </a:lnTo>
                <a:lnTo>
                  <a:pt x="180" y="170"/>
                </a:lnTo>
                <a:lnTo>
                  <a:pt x="204" y="136"/>
                </a:lnTo>
                <a:lnTo>
                  <a:pt x="204" y="136"/>
                </a:lnTo>
                <a:lnTo>
                  <a:pt x="209" y="117"/>
                </a:lnTo>
                <a:lnTo>
                  <a:pt x="209" y="92"/>
                </a:lnTo>
                <a:lnTo>
                  <a:pt x="200" y="68"/>
                </a:lnTo>
                <a:lnTo>
                  <a:pt x="190" y="48"/>
                </a:lnTo>
                <a:lnTo>
                  <a:pt x="161" y="14"/>
                </a:lnTo>
                <a:lnTo>
                  <a:pt x="146" y="0"/>
                </a:lnTo>
                <a:lnTo>
                  <a:pt x="146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" name="Freeform 99"/>
          <p:cNvSpPr>
            <a:spLocks/>
          </p:cNvSpPr>
          <p:nvPr/>
        </p:nvSpPr>
        <p:spPr bwMode="auto">
          <a:xfrm>
            <a:off x="6338094" y="5229200"/>
            <a:ext cx="2468562" cy="952500"/>
          </a:xfrm>
          <a:custGeom>
            <a:avLst/>
            <a:gdLst>
              <a:gd name="T0" fmla="*/ 1472 w 1555"/>
              <a:gd name="T1" fmla="*/ 0 h 600"/>
              <a:gd name="T2" fmla="*/ 1472 w 1555"/>
              <a:gd name="T3" fmla="*/ 0 h 600"/>
              <a:gd name="T4" fmla="*/ 1462 w 1555"/>
              <a:gd name="T5" fmla="*/ 24 h 600"/>
              <a:gd name="T6" fmla="*/ 1453 w 1555"/>
              <a:gd name="T7" fmla="*/ 49 h 600"/>
              <a:gd name="T8" fmla="*/ 1433 w 1555"/>
              <a:gd name="T9" fmla="*/ 83 h 600"/>
              <a:gd name="T10" fmla="*/ 1404 w 1555"/>
              <a:gd name="T11" fmla="*/ 122 h 600"/>
              <a:gd name="T12" fmla="*/ 1360 w 1555"/>
              <a:gd name="T13" fmla="*/ 166 h 600"/>
              <a:gd name="T14" fmla="*/ 1311 w 1555"/>
              <a:gd name="T15" fmla="*/ 215 h 600"/>
              <a:gd name="T16" fmla="*/ 1243 w 1555"/>
              <a:gd name="T17" fmla="*/ 258 h 600"/>
              <a:gd name="T18" fmla="*/ 1160 w 1555"/>
              <a:gd name="T19" fmla="*/ 302 h 600"/>
              <a:gd name="T20" fmla="*/ 1058 w 1555"/>
              <a:gd name="T21" fmla="*/ 341 h 600"/>
              <a:gd name="T22" fmla="*/ 1004 w 1555"/>
              <a:gd name="T23" fmla="*/ 361 h 600"/>
              <a:gd name="T24" fmla="*/ 941 w 1555"/>
              <a:gd name="T25" fmla="*/ 375 h 600"/>
              <a:gd name="T26" fmla="*/ 873 w 1555"/>
              <a:gd name="T27" fmla="*/ 390 h 600"/>
              <a:gd name="T28" fmla="*/ 800 w 1555"/>
              <a:gd name="T29" fmla="*/ 405 h 600"/>
              <a:gd name="T30" fmla="*/ 722 w 1555"/>
              <a:gd name="T31" fmla="*/ 414 h 600"/>
              <a:gd name="T32" fmla="*/ 639 w 1555"/>
              <a:gd name="T33" fmla="*/ 419 h 600"/>
              <a:gd name="T34" fmla="*/ 551 w 1555"/>
              <a:gd name="T35" fmla="*/ 424 h 600"/>
              <a:gd name="T36" fmla="*/ 453 w 1555"/>
              <a:gd name="T37" fmla="*/ 424 h 600"/>
              <a:gd name="T38" fmla="*/ 351 w 1555"/>
              <a:gd name="T39" fmla="*/ 424 h 600"/>
              <a:gd name="T40" fmla="*/ 244 w 1555"/>
              <a:gd name="T41" fmla="*/ 419 h 600"/>
              <a:gd name="T42" fmla="*/ 127 w 1555"/>
              <a:gd name="T43" fmla="*/ 410 h 600"/>
              <a:gd name="T44" fmla="*/ 5 w 1555"/>
              <a:gd name="T45" fmla="*/ 395 h 600"/>
              <a:gd name="T46" fmla="*/ 0 w 1555"/>
              <a:gd name="T47" fmla="*/ 551 h 600"/>
              <a:gd name="T48" fmla="*/ 0 w 1555"/>
              <a:gd name="T49" fmla="*/ 551 h 600"/>
              <a:gd name="T50" fmla="*/ 54 w 1555"/>
              <a:gd name="T51" fmla="*/ 556 h 600"/>
              <a:gd name="T52" fmla="*/ 200 w 1555"/>
              <a:gd name="T53" fmla="*/ 575 h 600"/>
              <a:gd name="T54" fmla="*/ 405 w 1555"/>
              <a:gd name="T55" fmla="*/ 590 h 600"/>
              <a:gd name="T56" fmla="*/ 522 w 1555"/>
              <a:gd name="T57" fmla="*/ 595 h 600"/>
              <a:gd name="T58" fmla="*/ 648 w 1555"/>
              <a:gd name="T59" fmla="*/ 600 h 600"/>
              <a:gd name="T60" fmla="*/ 775 w 1555"/>
              <a:gd name="T61" fmla="*/ 595 h 600"/>
              <a:gd name="T62" fmla="*/ 902 w 1555"/>
              <a:gd name="T63" fmla="*/ 580 h 600"/>
              <a:gd name="T64" fmla="*/ 1029 w 1555"/>
              <a:gd name="T65" fmla="*/ 566 h 600"/>
              <a:gd name="T66" fmla="*/ 1087 w 1555"/>
              <a:gd name="T67" fmla="*/ 551 h 600"/>
              <a:gd name="T68" fmla="*/ 1146 w 1555"/>
              <a:gd name="T69" fmla="*/ 536 h 600"/>
              <a:gd name="T70" fmla="*/ 1204 w 1555"/>
              <a:gd name="T71" fmla="*/ 517 h 600"/>
              <a:gd name="T72" fmla="*/ 1253 w 1555"/>
              <a:gd name="T73" fmla="*/ 497 h 600"/>
              <a:gd name="T74" fmla="*/ 1306 w 1555"/>
              <a:gd name="T75" fmla="*/ 473 h 600"/>
              <a:gd name="T76" fmla="*/ 1350 w 1555"/>
              <a:gd name="T77" fmla="*/ 444 h 600"/>
              <a:gd name="T78" fmla="*/ 1394 w 1555"/>
              <a:gd name="T79" fmla="*/ 414 h 600"/>
              <a:gd name="T80" fmla="*/ 1428 w 1555"/>
              <a:gd name="T81" fmla="*/ 380 h 600"/>
              <a:gd name="T82" fmla="*/ 1462 w 1555"/>
              <a:gd name="T83" fmla="*/ 346 h 600"/>
              <a:gd name="T84" fmla="*/ 1487 w 1555"/>
              <a:gd name="T85" fmla="*/ 307 h 600"/>
              <a:gd name="T86" fmla="*/ 1487 w 1555"/>
              <a:gd name="T87" fmla="*/ 307 h 600"/>
              <a:gd name="T88" fmla="*/ 1511 w 1555"/>
              <a:gd name="T89" fmla="*/ 268 h 600"/>
              <a:gd name="T90" fmla="*/ 1531 w 1555"/>
              <a:gd name="T91" fmla="*/ 224 h 600"/>
              <a:gd name="T92" fmla="*/ 1545 w 1555"/>
              <a:gd name="T93" fmla="*/ 180 h 600"/>
              <a:gd name="T94" fmla="*/ 1550 w 1555"/>
              <a:gd name="T95" fmla="*/ 151 h 600"/>
              <a:gd name="T96" fmla="*/ 1555 w 1555"/>
              <a:gd name="T97" fmla="*/ 127 h 600"/>
              <a:gd name="T98" fmla="*/ 1555 w 1555"/>
              <a:gd name="T99" fmla="*/ 102 h 600"/>
              <a:gd name="T100" fmla="*/ 1550 w 1555"/>
              <a:gd name="T101" fmla="*/ 78 h 600"/>
              <a:gd name="T102" fmla="*/ 1536 w 1555"/>
              <a:gd name="T103" fmla="*/ 54 h 600"/>
              <a:gd name="T104" fmla="*/ 1521 w 1555"/>
              <a:gd name="T105" fmla="*/ 34 h 600"/>
              <a:gd name="T106" fmla="*/ 1501 w 1555"/>
              <a:gd name="T107" fmla="*/ 15 h 600"/>
              <a:gd name="T108" fmla="*/ 1472 w 1555"/>
              <a:gd name="T109" fmla="*/ 0 h 600"/>
              <a:gd name="T110" fmla="*/ 1472 w 1555"/>
              <a:gd name="T111" fmla="*/ 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55" h="600">
                <a:moveTo>
                  <a:pt x="1472" y="0"/>
                </a:moveTo>
                <a:lnTo>
                  <a:pt x="1472" y="0"/>
                </a:lnTo>
                <a:lnTo>
                  <a:pt x="1462" y="24"/>
                </a:lnTo>
                <a:lnTo>
                  <a:pt x="1453" y="49"/>
                </a:lnTo>
                <a:lnTo>
                  <a:pt x="1433" y="83"/>
                </a:lnTo>
                <a:lnTo>
                  <a:pt x="1404" y="122"/>
                </a:lnTo>
                <a:lnTo>
                  <a:pt x="1360" y="166"/>
                </a:lnTo>
                <a:lnTo>
                  <a:pt x="1311" y="215"/>
                </a:lnTo>
                <a:lnTo>
                  <a:pt x="1243" y="258"/>
                </a:lnTo>
                <a:lnTo>
                  <a:pt x="1160" y="302"/>
                </a:lnTo>
                <a:lnTo>
                  <a:pt x="1058" y="341"/>
                </a:lnTo>
                <a:lnTo>
                  <a:pt x="1004" y="361"/>
                </a:lnTo>
                <a:lnTo>
                  <a:pt x="941" y="375"/>
                </a:lnTo>
                <a:lnTo>
                  <a:pt x="873" y="390"/>
                </a:lnTo>
                <a:lnTo>
                  <a:pt x="800" y="405"/>
                </a:lnTo>
                <a:lnTo>
                  <a:pt x="722" y="414"/>
                </a:lnTo>
                <a:lnTo>
                  <a:pt x="639" y="419"/>
                </a:lnTo>
                <a:lnTo>
                  <a:pt x="551" y="424"/>
                </a:lnTo>
                <a:lnTo>
                  <a:pt x="453" y="424"/>
                </a:lnTo>
                <a:lnTo>
                  <a:pt x="351" y="424"/>
                </a:lnTo>
                <a:lnTo>
                  <a:pt x="244" y="419"/>
                </a:lnTo>
                <a:lnTo>
                  <a:pt x="127" y="410"/>
                </a:lnTo>
                <a:lnTo>
                  <a:pt x="5" y="395"/>
                </a:lnTo>
                <a:lnTo>
                  <a:pt x="0" y="551"/>
                </a:lnTo>
                <a:lnTo>
                  <a:pt x="0" y="551"/>
                </a:lnTo>
                <a:lnTo>
                  <a:pt x="54" y="556"/>
                </a:lnTo>
                <a:lnTo>
                  <a:pt x="200" y="575"/>
                </a:lnTo>
                <a:lnTo>
                  <a:pt x="405" y="590"/>
                </a:lnTo>
                <a:lnTo>
                  <a:pt x="522" y="595"/>
                </a:lnTo>
                <a:lnTo>
                  <a:pt x="648" y="600"/>
                </a:lnTo>
                <a:lnTo>
                  <a:pt x="775" y="595"/>
                </a:lnTo>
                <a:lnTo>
                  <a:pt x="902" y="580"/>
                </a:lnTo>
                <a:lnTo>
                  <a:pt x="1029" y="566"/>
                </a:lnTo>
                <a:lnTo>
                  <a:pt x="1087" y="551"/>
                </a:lnTo>
                <a:lnTo>
                  <a:pt x="1146" y="536"/>
                </a:lnTo>
                <a:lnTo>
                  <a:pt x="1204" y="517"/>
                </a:lnTo>
                <a:lnTo>
                  <a:pt x="1253" y="497"/>
                </a:lnTo>
                <a:lnTo>
                  <a:pt x="1306" y="473"/>
                </a:lnTo>
                <a:lnTo>
                  <a:pt x="1350" y="444"/>
                </a:lnTo>
                <a:lnTo>
                  <a:pt x="1394" y="414"/>
                </a:lnTo>
                <a:lnTo>
                  <a:pt x="1428" y="380"/>
                </a:lnTo>
                <a:lnTo>
                  <a:pt x="1462" y="346"/>
                </a:lnTo>
                <a:lnTo>
                  <a:pt x="1487" y="307"/>
                </a:lnTo>
                <a:lnTo>
                  <a:pt x="1487" y="307"/>
                </a:lnTo>
                <a:lnTo>
                  <a:pt x="1511" y="268"/>
                </a:lnTo>
                <a:lnTo>
                  <a:pt x="1531" y="224"/>
                </a:lnTo>
                <a:lnTo>
                  <a:pt x="1545" y="180"/>
                </a:lnTo>
                <a:lnTo>
                  <a:pt x="1550" y="151"/>
                </a:lnTo>
                <a:lnTo>
                  <a:pt x="1555" y="127"/>
                </a:lnTo>
                <a:lnTo>
                  <a:pt x="1555" y="102"/>
                </a:lnTo>
                <a:lnTo>
                  <a:pt x="1550" y="78"/>
                </a:lnTo>
                <a:lnTo>
                  <a:pt x="1536" y="54"/>
                </a:lnTo>
                <a:lnTo>
                  <a:pt x="1521" y="34"/>
                </a:lnTo>
                <a:lnTo>
                  <a:pt x="1501" y="15"/>
                </a:lnTo>
                <a:lnTo>
                  <a:pt x="1472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" name="Freeform 100"/>
          <p:cNvSpPr>
            <a:spLocks/>
          </p:cNvSpPr>
          <p:nvPr/>
        </p:nvSpPr>
        <p:spPr bwMode="auto">
          <a:xfrm>
            <a:off x="6202363" y="4709660"/>
            <a:ext cx="471487" cy="812800"/>
          </a:xfrm>
          <a:custGeom>
            <a:avLst/>
            <a:gdLst>
              <a:gd name="T0" fmla="*/ 0 w 297"/>
              <a:gd name="T1" fmla="*/ 259 h 512"/>
              <a:gd name="T2" fmla="*/ 0 w 297"/>
              <a:gd name="T3" fmla="*/ 259 h 512"/>
              <a:gd name="T4" fmla="*/ 5 w 297"/>
              <a:gd name="T5" fmla="*/ 312 h 512"/>
              <a:gd name="T6" fmla="*/ 19 w 297"/>
              <a:gd name="T7" fmla="*/ 361 h 512"/>
              <a:gd name="T8" fmla="*/ 34 w 297"/>
              <a:gd name="T9" fmla="*/ 400 h 512"/>
              <a:gd name="T10" fmla="*/ 54 w 297"/>
              <a:gd name="T11" fmla="*/ 439 h 512"/>
              <a:gd name="T12" fmla="*/ 78 w 297"/>
              <a:gd name="T13" fmla="*/ 468 h 512"/>
              <a:gd name="T14" fmla="*/ 107 w 297"/>
              <a:gd name="T15" fmla="*/ 493 h 512"/>
              <a:gd name="T16" fmla="*/ 136 w 297"/>
              <a:gd name="T17" fmla="*/ 507 h 512"/>
              <a:gd name="T18" fmla="*/ 166 w 297"/>
              <a:gd name="T19" fmla="*/ 512 h 512"/>
              <a:gd name="T20" fmla="*/ 166 w 297"/>
              <a:gd name="T21" fmla="*/ 512 h 512"/>
              <a:gd name="T22" fmla="*/ 195 w 297"/>
              <a:gd name="T23" fmla="*/ 503 h 512"/>
              <a:gd name="T24" fmla="*/ 219 w 297"/>
              <a:gd name="T25" fmla="*/ 488 h 512"/>
              <a:gd name="T26" fmla="*/ 244 w 297"/>
              <a:gd name="T27" fmla="*/ 464 h 512"/>
              <a:gd name="T28" fmla="*/ 263 w 297"/>
              <a:gd name="T29" fmla="*/ 429 h 512"/>
              <a:gd name="T30" fmla="*/ 278 w 297"/>
              <a:gd name="T31" fmla="*/ 395 h 512"/>
              <a:gd name="T32" fmla="*/ 292 w 297"/>
              <a:gd name="T33" fmla="*/ 351 h 512"/>
              <a:gd name="T34" fmla="*/ 297 w 297"/>
              <a:gd name="T35" fmla="*/ 303 h 512"/>
              <a:gd name="T36" fmla="*/ 297 w 297"/>
              <a:gd name="T37" fmla="*/ 249 h 512"/>
              <a:gd name="T38" fmla="*/ 297 w 297"/>
              <a:gd name="T39" fmla="*/ 249 h 512"/>
              <a:gd name="T40" fmla="*/ 288 w 297"/>
              <a:gd name="T41" fmla="*/ 200 h 512"/>
              <a:gd name="T42" fmla="*/ 278 w 297"/>
              <a:gd name="T43" fmla="*/ 152 h 512"/>
              <a:gd name="T44" fmla="*/ 258 w 297"/>
              <a:gd name="T45" fmla="*/ 108 h 512"/>
              <a:gd name="T46" fmla="*/ 239 w 297"/>
              <a:gd name="T47" fmla="*/ 74 h 512"/>
              <a:gd name="T48" fmla="*/ 214 w 297"/>
              <a:gd name="T49" fmla="*/ 39 h 512"/>
              <a:gd name="T50" fmla="*/ 190 w 297"/>
              <a:gd name="T51" fmla="*/ 20 h 512"/>
              <a:gd name="T52" fmla="*/ 161 w 297"/>
              <a:gd name="T53" fmla="*/ 5 h 512"/>
              <a:gd name="T54" fmla="*/ 132 w 297"/>
              <a:gd name="T55" fmla="*/ 0 h 512"/>
              <a:gd name="T56" fmla="*/ 132 w 297"/>
              <a:gd name="T57" fmla="*/ 0 h 512"/>
              <a:gd name="T58" fmla="*/ 102 w 297"/>
              <a:gd name="T59" fmla="*/ 5 h 512"/>
              <a:gd name="T60" fmla="*/ 73 w 297"/>
              <a:gd name="T61" fmla="*/ 25 h 512"/>
              <a:gd name="T62" fmla="*/ 49 w 297"/>
              <a:gd name="T63" fmla="*/ 49 h 512"/>
              <a:gd name="T64" fmla="*/ 29 w 297"/>
              <a:gd name="T65" fmla="*/ 78 h 512"/>
              <a:gd name="T66" fmla="*/ 15 w 297"/>
              <a:gd name="T67" fmla="*/ 117 h 512"/>
              <a:gd name="T68" fmla="*/ 5 w 297"/>
              <a:gd name="T69" fmla="*/ 161 h 512"/>
              <a:gd name="T70" fmla="*/ 0 w 297"/>
              <a:gd name="T71" fmla="*/ 210 h 512"/>
              <a:gd name="T72" fmla="*/ 0 w 297"/>
              <a:gd name="T73" fmla="*/ 259 h 512"/>
              <a:gd name="T74" fmla="*/ 0 w 297"/>
              <a:gd name="T75" fmla="*/ 25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97" h="512">
                <a:moveTo>
                  <a:pt x="0" y="259"/>
                </a:moveTo>
                <a:lnTo>
                  <a:pt x="0" y="259"/>
                </a:lnTo>
                <a:lnTo>
                  <a:pt x="5" y="312"/>
                </a:lnTo>
                <a:lnTo>
                  <a:pt x="19" y="361"/>
                </a:lnTo>
                <a:lnTo>
                  <a:pt x="34" y="400"/>
                </a:lnTo>
                <a:lnTo>
                  <a:pt x="54" y="439"/>
                </a:lnTo>
                <a:lnTo>
                  <a:pt x="78" y="468"/>
                </a:lnTo>
                <a:lnTo>
                  <a:pt x="107" y="493"/>
                </a:lnTo>
                <a:lnTo>
                  <a:pt x="136" y="507"/>
                </a:lnTo>
                <a:lnTo>
                  <a:pt x="166" y="512"/>
                </a:lnTo>
                <a:lnTo>
                  <a:pt x="166" y="512"/>
                </a:lnTo>
                <a:lnTo>
                  <a:pt x="195" y="503"/>
                </a:lnTo>
                <a:lnTo>
                  <a:pt x="219" y="488"/>
                </a:lnTo>
                <a:lnTo>
                  <a:pt x="244" y="464"/>
                </a:lnTo>
                <a:lnTo>
                  <a:pt x="263" y="429"/>
                </a:lnTo>
                <a:lnTo>
                  <a:pt x="278" y="395"/>
                </a:lnTo>
                <a:lnTo>
                  <a:pt x="292" y="351"/>
                </a:lnTo>
                <a:lnTo>
                  <a:pt x="297" y="303"/>
                </a:lnTo>
                <a:lnTo>
                  <a:pt x="297" y="249"/>
                </a:lnTo>
                <a:lnTo>
                  <a:pt x="297" y="249"/>
                </a:lnTo>
                <a:lnTo>
                  <a:pt x="288" y="200"/>
                </a:lnTo>
                <a:lnTo>
                  <a:pt x="278" y="152"/>
                </a:lnTo>
                <a:lnTo>
                  <a:pt x="258" y="108"/>
                </a:lnTo>
                <a:lnTo>
                  <a:pt x="239" y="74"/>
                </a:lnTo>
                <a:lnTo>
                  <a:pt x="214" y="39"/>
                </a:lnTo>
                <a:lnTo>
                  <a:pt x="190" y="20"/>
                </a:lnTo>
                <a:lnTo>
                  <a:pt x="161" y="5"/>
                </a:lnTo>
                <a:lnTo>
                  <a:pt x="132" y="0"/>
                </a:lnTo>
                <a:lnTo>
                  <a:pt x="132" y="0"/>
                </a:lnTo>
                <a:lnTo>
                  <a:pt x="102" y="5"/>
                </a:lnTo>
                <a:lnTo>
                  <a:pt x="73" y="25"/>
                </a:lnTo>
                <a:lnTo>
                  <a:pt x="49" y="49"/>
                </a:lnTo>
                <a:lnTo>
                  <a:pt x="29" y="78"/>
                </a:lnTo>
                <a:lnTo>
                  <a:pt x="15" y="117"/>
                </a:lnTo>
                <a:lnTo>
                  <a:pt x="5" y="161"/>
                </a:lnTo>
                <a:lnTo>
                  <a:pt x="0" y="210"/>
                </a:lnTo>
                <a:lnTo>
                  <a:pt x="0" y="259"/>
                </a:lnTo>
                <a:lnTo>
                  <a:pt x="0" y="25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4" name="Freeform 101"/>
          <p:cNvSpPr>
            <a:spLocks/>
          </p:cNvSpPr>
          <p:nvPr/>
        </p:nvSpPr>
        <p:spPr bwMode="auto">
          <a:xfrm>
            <a:off x="6237287" y="4839609"/>
            <a:ext cx="401637" cy="688975"/>
          </a:xfrm>
          <a:custGeom>
            <a:avLst/>
            <a:gdLst>
              <a:gd name="T0" fmla="*/ 0 w 253"/>
              <a:gd name="T1" fmla="*/ 220 h 434"/>
              <a:gd name="T2" fmla="*/ 0 w 253"/>
              <a:gd name="T3" fmla="*/ 220 h 434"/>
              <a:gd name="T4" fmla="*/ 5 w 253"/>
              <a:gd name="T5" fmla="*/ 264 h 434"/>
              <a:gd name="T6" fmla="*/ 14 w 253"/>
              <a:gd name="T7" fmla="*/ 308 h 434"/>
              <a:gd name="T8" fmla="*/ 29 w 253"/>
              <a:gd name="T9" fmla="*/ 342 h 434"/>
              <a:gd name="T10" fmla="*/ 48 w 253"/>
              <a:gd name="T11" fmla="*/ 376 h 434"/>
              <a:gd name="T12" fmla="*/ 68 w 253"/>
              <a:gd name="T13" fmla="*/ 400 h 434"/>
              <a:gd name="T14" fmla="*/ 87 w 253"/>
              <a:gd name="T15" fmla="*/ 420 h 434"/>
              <a:gd name="T16" fmla="*/ 112 w 253"/>
              <a:gd name="T17" fmla="*/ 429 h 434"/>
              <a:gd name="T18" fmla="*/ 141 w 253"/>
              <a:gd name="T19" fmla="*/ 434 h 434"/>
              <a:gd name="T20" fmla="*/ 141 w 253"/>
              <a:gd name="T21" fmla="*/ 434 h 434"/>
              <a:gd name="T22" fmla="*/ 165 w 253"/>
              <a:gd name="T23" fmla="*/ 429 h 434"/>
              <a:gd name="T24" fmla="*/ 185 w 253"/>
              <a:gd name="T25" fmla="*/ 415 h 434"/>
              <a:gd name="T26" fmla="*/ 209 w 253"/>
              <a:gd name="T27" fmla="*/ 395 h 434"/>
              <a:gd name="T28" fmla="*/ 224 w 253"/>
              <a:gd name="T29" fmla="*/ 366 h 434"/>
              <a:gd name="T30" fmla="*/ 239 w 253"/>
              <a:gd name="T31" fmla="*/ 337 h 434"/>
              <a:gd name="T32" fmla="*/ 248 w 253"/>
              <a:gd name="T33" fmla="*/ 298 h 434"/>
              <a:gd name="T34" fmla="*/ 253 w 253"/>
              <a:gd name="T35" fmla="*/ 254 h 434"/>
              <a:gd name="T36" fmla="*/ 253 w 253"/>
              <a:gd name="T37" fmla="*/ 210 h 434"/>
              <a:gd name="T38" fmla="*/ 253 w 253"/>
              <a:gd name="T39" fmla="*/ 210 h 434"/>
              <a:gd name="T40" fmla="*/ 248 w 253"/>
              <a:gd name="T41" fmla="*/ 166 h 434"/>
              <a:gd name="T42" fmla="*/ 234 w 253"/>
              <a:gd name="T43" fmla="*/ 127 h 434"/>
              <a:gd name="T44" fmla="*/ 224 w 253"/>
              <a:gd name="T45" fmla="*/ 93 h 434"/>
              <a:gd name="T46" fmla="*/ 204 w 253"/>
              <a:gd name="T47" fmla="*/ 59 h 434"/>
              <a:gd name="T48" fmla="*/ 185 w 253"/>
              <a:gd name="T49" fmla="*/ 35 h 434"/>
              <a:gd name="T50" fmla="*/ 161 w 253"/>
              <a:gd name="T51" fmla="*/ 15 h 434"/>
              <a:gd name="T52" fmla="*/ 136 w 253"/>
              <a:gd name="T53" fmla="*/ 5 h 434"/>
              <a:gd name="T54" fmla="*/ 112 w 253"/>
              <a:gd name="T55" fmla="*/ 0 h 434"/>
              <a:gd name="T56" fmla="*/ 112 w 253"/>
              <a:gd name="T57" fmla="*/ 0 h 434"/>
              <a:gd name="T58" fmla="*/ 87 w 253"/>
              <a:gd name="T59" fmla="*/ 5 h 434"/>
              <a:gd name="T60" fmla="*/ 63 w 253"/>
              <a:gd name="T61" fmla="*/ 20 h 434"/>
              <a:gd name="T62" fmla="*/ 44 w 253"/>
              <a:gd name="T63" fmla="*/ 39 h 434"/>
              <a:gd name="T64" fmla="*/ 29 w 253"/>
              <a:gd name="T65" fmla="*/ 69 h 434"/>
              <a:gd name="T66" fmla="*/ 14 w 253"/>
              <a:gd name="T67" fmla="*/ 98 h 434"/>
              <a:gd name="T68" fmla="*/ 5 w 253"/>
              <a:gd name="T69" fmla="*/ 137 h 434"/>
              <a:gd name="T70" fmla="*/ 0 w 253"/>
              <a:gd name="T71" fmla="*/ 176 h 434"/>
              <a:gd name="T72" fmla="*/ 0 w 253"/>
              <a:gd name="T73" fmla="*/ 220 h 434"/>
              <a:gd name="T74" fmla="*/ 0 w 253"/>
              <a:gd name="T75" fmla="*/ 220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53" h="434">
                <a:moveTo>
                  <a:pt x="0" y="220"/>
                </a:moveTo>
                <a:lnTo>
                  <a:pt x="0" y="220"/>
                </a:lnTo>
                <a:lnTo>
                  <a:pt x="5" y="264"/>
                </a:lnTo>
                <a:lnTo>
                  <a:pt x="14" y="308"/>
                </a:lnTo>
                <a:lnTo>
                  <a:pt x="29" y="342"/>
                </a:lnTo>
                <a:lnTo>
                  <a:pt x="48" y="376"/>
                </a:lnTo>
                <a:lnTo>
                  <a:pt x="68" y="400"/>
                </a:lnTo>
                <a:lnTo>
                  <a:pt x="87" y="420"/>
                </a:lnTo>
                <a:lnTo>
                  <a:pt x="112" y="429"/>
                </a:lnTo>
                <a:lnTo>
                  <a:pt x="141" y="434"/>
                </a:lnTo>
                <a:lnTo>
                  <a:pt x="141" y="434"/>
                </a:lnTo>
                <a:lnTo>
                  <a:pt x="165" y="429"/>
                </a:lnTo>
                <a:lnTo>
                  <a:pt x="185" y="415"/>
                </a:lnTo>
                <a:lnTo>
                  <a:pt x="209" y="395"/>
                </a:lnTo>
                <a:lnTo>
                  <a:pt x="224" y="366"/>
                </a:lnTo>
                <a:lnTo>
                  <a:pt x="239" y="337"/>
                </a:lnTo>
                <a:lnTo>
                  <a:pt x="248" y="298"/>
                </a:lnTo>
                <a:lnTo>
                  <a:pt x="253" y="254"/>
                </a:lnTo>
                <a:lnTo>
                  <a:pt x="253" y="210"/>
                </a:lnTo>
                <a:lnTo>
                  <a:pt x="253" y="210"/>
                </a:lnTo>
                <a:lnTo>
                  <a:pt x="248" y="166"/>
                </a:lnTo>
                <a:lnTo>
                  <a:pt x="234" y="127"/>
                </a:lnTo>
                <a:lnTo>
                  <a:pt x="224" y="93"/>
                </a:lnTo>
                <a:lnTo>
                  <a:pt x="204" y="59"/>
                </a:lnTo>
                <a:lnTo>
                  <a:pt x="185" y="35"/>
                </a:lnTo>
                <a:lnTo>
                  <a:pt x="161" y="15"/>
                </a:lnTo>
                <a:lnTo>
                  <a:pt x="136" y="5"/>
                </a:lnTo>
                <a:lnTo>
                  <a:pt x="112" y="0"/>
                </a:lnTo>
                <a:lnTo>
                  <a:pt x="112" y="0"/>
                </a:lnTo>
                <a:lnTo>
                  <a:pt x="87" y="5"/>
                </a:lnTo>
                <a:lnTo>
                  <a:pt x="63" y="20"/>
                </a:lnTo>
                <a:lnTo>
                  <a:pt x="44" y="39"/>
                </a:lnTo>
                <a:lnTo>
                  <a:pt x="29" y="69"/>
                </a:lnTo>
                <a:lnTo>
                  <a:pt x="14" y="98"/>
                </a:lnTo>
                <a:lnTo>
                  <a:pt x="5" y="137"/>
                </a:lnTo>
                <a:lnTo>
                  <a:pt x="0" y="176"/>
                </a:lnTo>
                <a:lnTo>
                  <a:pt x="0" y="220"/>
                </a:lnTo>
                <a:lnTo>
                  <a:pt x="0" y="22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5" name="Freeform 102"/>
          <p:cNvSpPr>
            <a:spLocks/>
          </p:cNvSpPr>
          <p:nvPr/>
        </p:nvSpPr>
        <p:spPr bwMode="auto">
          <a:xfrm>
            <a:off x="6313487" y="5224099"/>
            <a:ext cx="325437" cy="193675"/>
          </a:xfrm>
          <a:custGeom>
            <a:avLst/>
            <a:gdLst>
              <a:gd name="T0" fmla="*/ 83 w 205"/>
              <a:gd name="T1" fmla="*/ 0 h 122"/>
              <a:gd name="T2" fmla="*/ 83 w 205"/>
              <a:gd name="T3" fmla="*/ 0 h 122"/>
              <a:gd name="T4" fmla="*/ 112 w 205"/>
              <a:gd name="T5" fmla="*/ 10 h 122"/>
              <a:gd name="T6" fmla="*/ 141 w 205"/>
              <a:gd name="T7" fmla="*/ 20 h 122"/>
              <a:gd name="T8" fmla="*/ 171 w 205"/>
              <a:gd name="T9" fmla="*/ 35 h 122"/>
              <a:gd name="T10" fmla="*/ 205 w 205"/>
              <a:gd name="T11" fmla="*/ 44 h 122"/>
              <a:gd name="T12" fmla="*/ 205 w 205"/>
              <a:gd name="T13" fmla="*/ 44 h 122"/>
              <a:gd name="T14" fmla="*/ 185 w 205"/>
              <a:gd name="T15" fmla="*/ 78 h 122"/>
              <a:gd name="T16" fmla="*/ 166 w 205"/>
              <a:gd name="T17" fmla="*/ 103 h 122"/>
              <a:gd name="T18" fmla="*/ 141 w 205"/>
              <a:gd name="T19" fmla="*/ 117 h 122"/>
              <a:gd name="T20" fmla="*/ 117 w 205"/>
              <a:gd name="T21" fmla="*/ 122 h 122"/>
              <a:gd name="T22" fmla="*/ 117 w 205"/>
              <a:gd name="T23" fmla="*/ 122 h 122"/>
              <a:gd name="T24" fmla="*/ 98 w 205"/>
              <a:gd name="T25" fmla="*/ 122 h 122"/>
              <a:gd name="T26" fmla="*/ 83 w 205"/>
              <a:gd name="T27" fmla="*/ 117 h 122"/>
              <a:gd name="T28" fmla="*/ 63 w 205"/>
              <a:gd name="T29" fmla="*/ 108 h 122"/>
              <a:gd name="T30" fmla="*/ 49 w 205"/>
              <a:gd name="T31" fmla="*/ 93 h 122"/>
              <a:gd name="T32" fmla="*/ 20 w 205"/>
              <a:gd name="T33" fmla="*/ 59 h 122"/>
              <a:gd name="T34" fmla="*/ 0 w 205"/>
              <a:gd name="T35" fmla="*/ 15 h 122"/>
              <a:gd name="T36" fmla="*/ 0 w 205"/>
              <a:gd name="T37" fmla="*/ 15 h 122"/>
              <a:gd name="T38" fmla="*/ 39 w 205"/>
              <a:gd name="T39" fmla="*/ 5 h 122"/>
              <a:gd name="T40" fmla="*/ 83 w 205"/>
              <a:gd name="T41" fmla="*/ 0 h 122"/>
              <a:gd name="T42" fmla="*/ 83 w 205"/>
              <a:gd name="T4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5" h="122">
                <a:moveTo>
                  <a:pt x="83" y="0"/>
                </a:moveTo>
                <a:lnTo>
                  <a:pt x="83" y="0"/>
                </a:lnTo>
                <a:lnTo>
                  <a:pt x="112" y="10"/>
                </a:lnTo>
                <a:lnTo>
                  <a:pt x="141" y="20"/>
                </a:lnTo>
                <a:lnTo>
                  <a:pt x="171" y="35"/>
                </a:lnTo>
                <a:lnTo>
                  <a:pt x="205" y="44"/>
                </a:lnTo>
                <a:lnTo>
                  <a:pt x="205" y="44"/>
                </a:lnTo>
                <a:lnTo>
                  <a:pt x="185" y="78"/>
                </a:lnTo>
                <a:lnTo>
                  <a:pt x="166" y="103"/>
                </a:lnTo>
                <a:lnTo>
                  <a:pt x="141" y="117"/>
                </a:lnTo>
                <a:lnTo>
                  <a:pt x="117" y="122"/>
                </a:lnTo>
                <a:lnTo>
                  <a:pt x="117" y="122"/>
                </a:lnTo>
                <a:lnTo>
                  <a:pt x="98" y="122"/>
                </a:lnTo>
                <a:lnTo>
                  <a:pt x="83" y="117"/>
                </a:lnTo>
                <a:lnTo>
                  <a:pt x="63" y="108"/>
                </a:lnTo>
                <a:lnTo>
                  <a:pt x="49" y="93"/>
                </a:lnTo>
                <a:lnTo>
                  <a:pt x="20" y="59"/>
                </a:lnTo>
                <a:lnTo>
                  <a:pt x="0" y="15"/>
                </a:lnTo>
                <a:lnTo>
                  <a:pt x="0" y="15"/>
                </a:lnTo>
                <a:lnTo>
                  <a:pt x="39" y="5"/>
                </a:lnTo>
                <a:lnTo>
                  <a:pt x="83" y="0"/>
                </a:lnTo>
                <a:lnTo>
                  <a:pt x="83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6" name="Freeform 103"/>
          <p:cNvSpPr>
            <a:spLocks/>
          </p:cNvSpPr>
          <p:nvPr/>
        </p:nvSpPr>
        <p:spPr bwMode="auto">
          <a:xfrm>
            <a:off x="4526756" y="4837113"/>
            <a:ext cx="2043112" cy="1022350"/>
          </a:xfrm>
          <a:custGeom>
            <a:avLst/>
            <a:gdLst>
              <a:gd name="T0" fmla="*/ 561 w 1287"/>
              <a:gd name="T1" fmla="*/ 15 h 644"/>
              <a:gd name="T2" fmla="*/ 259 w 1287"/>
              <a:gd name="T3" fmla="*/ 15 h 644"/>
              <a:gd name="T4" fmla="*/ 59 w 1287"/>
              <a:gd name="T5" fmla="*/ 0 h 644"/>
              <a:gd name="T6" fmla="*/ 34 w 1287"/>
              <a:gd name="T7" fmla="*/ 5 h 644"/>
              <a:gd name="T8" fmla="*/ 15 w 1287"/>
              <a:gd name="T9" fmla="*/ 20 h 644"/>
              <a:gd name="T10" fmla="*/ 0 w 1287"/>
              <a:gd name="T11" fmla="*/ 69 h 644"/>
              <a:gd name="T12" fmla="*/ 20 w 1287"/>
              <a:gd name="T13" fmla="*/ 108 h 644"/>
              <a:gd name="T14" fmla="*/ 44 w 1287"/>
              <a:gd name="T15" fmla="*/ 127 h 644"/>
              <a:gd name="T16" fmla="*/ 78 w 1287"/>
              <a:gd name="T17" fmla="*/ 142 h 644"/>
              <a:gd name="T18" fmla="*/ 103 w 1287"/>
              <a:gd name="T19" fmla="*/ 142 h 644"/>
              <a:gd name="T20" fmla="*/ 268 w 1287"/>
              <a:gd name="T21" fmla="*/ 147 h 644"/>
              <a:gd name="T22" fmla="*/ 317 w 1287"/>
              <a:gd name="T23" fmla="*/ 166 h 644"/>
              <a:gd name="T24" fmla="*/ 410 w 1287"/>
              <a:gd name="T25" fmla="*/ 191 h 644"/>
              <a:gd name="T26" fmla="*/ 478 w 1287"/>
              <a:gd name="T27" fmla="*/ 205 h 644"/>
              <a:gd name="T28" fmla="*/ 473 w 1287"/>
              <a:gd name="T29" fmla="*/ 215 h 644"/>
              <a:gd name="T30" fmla="*/ 449 w 1287"/>
              <a:gd name="T31" fmla="*/ 269 h 644"/>
              <a:gd name="T32" fmla="*/ 439 w 1287"/>
              <a:gd name="T33" fmla="*/ 317 h 644"/>
              <a:gd name="T34" fmla="*/ 444 w 1287"/>
              <a:gd name="T35" fmla="*/ 376 h 644"/>
              <a:gd name="T36" fmla="*/ 463 w 1287"/>
              <a:gd name="T37" fmla="*/ 439 h 644"/>
              <a:gd name="T38" fmla="*/ 493 w 1287"/>
              <a:gd name="T39" fmla="*/ 493 h 644"/>
              <a:gd name="T40" fmla="*/ 522 w 1287"/>
              <a:gd name="T41" fmla="*/ 517 h 644"/>
              <a:gd name="T42" fmla="*/ 546 w 1287"/>
              <a:gd name="T43" fmla="*/ 522 h 644"/>
              <a:gd name="T44" fmla="*/ 570 w 1287"/>
              <a:gd name="T45" fmla="*/ 522 h 644"/>
              <a:gd name="T46" fmla="*/ 575 w 1287"/>
              <a:gd name="T47" fmla="*/ 527 h 644"/>
              <a:gd name="T48" fmla="*/ 619 w 1287"/>
              <a:gd name="T49" fmla="*/ 566 h 644"/>
              <a:gd name="T50" fmla="*/ 658 w 1287"/>
              <a:gd name="T51" fmla="*/ 581 h 644"/>
              <a:gd name="T52" fmla="*/ 702 w 1287"/>
              <a:gd name="T53" fmla="*/ 585 h 644"/>
              <a:gd name="T54" fmla="*/ 712 w 1287"/>
              <a:gd name="T55" fmla="*/ 581 h 644"/>
              <a:gd name="T56" fmla="*/ 761 w 1287"/>
              <a:gd name="T57" fmla="*/ 620 h 644"/>
              <a:gd name="T58" fmla="*/ 795 w 1287"/>
              <a:gd name="T59" fmla="*/ 629 h 644"/>
              <a:gd name="T60" fmla="*/ 839 w 1287"/>
              <a:gd name="T61" fmla="*/ 639 h 644"/>
              <a:gd name="T62" fmla="*/ 907 w 1287"/>
              <a:gd name="T63" fmla="*/ 644 h 644"/>
              <a:gd name="T64" fmla="*/ 946 w 1287"/>
              <a:gd name="T65" fmla="*/ 634 h 644"/>
              <a:gd name="T66" fmla="*/ 960 w 1287"/>
              <a:gd name="T67" fmla="*/ 620 h 644"/>
              <a:gd name="T68" fmla="*/ 965 w 1287"/>
              <a:gd name="T69" fmla="*/ 585 h 644"/>
              <a:gd name="T70" fmla="*/ 951 w 1287"/>
              <a:gd name="T71" fmla="*/ 556 h 644"/>
              <a:gd name="T72" fmla="*/ 921 w 1287"/>
              <a:gd name="T73" fmla="*/ 537 h 644"/>
              <a:gd name="T74" fmla="*/ 941 w 1287"/>
              <a:gd name="T75" fmla="*/ 537 h 644"/>
              <a:gd name="T76" fmla="*/ 1053 w 1287"/>
              <a:gd name="T77" fmla="*/ 537 h 644"/>
              <a:gd name="T78" fmla="*/ 1126 w 1287"/>
              <a:gd name="T79" fmla="*/ 522 h 644"/>
              <a:gd name="T80" fmla="*/ 1160 w 1287"/>
              <a:gd name="T81" fmla="*/ 507 h 644"/>
              <a:gd name="T82" fmla="*/ 1214 w 1287"/>
              <a:gd name="T83" fmla="*/ 478 h 644"/>
              <a:gd name="T84" fmla="*/ 1253 w 1287"/>
              <a:gd name="T85" fmla="*/ 444 h 644"/>
              <a:gd name="T86" fmla="*/ 1272 w 1287"/>
              <a:gd name="T87" fmla="*/ 400 h 644"/>
              <a:gd name="T88" fmla="*/ 1282 w 1287"/>
              <a:gd name="T89" fmla="*/ 371 h 644"/>
              <a:gd name="T90" fmla="*/ 1287 w 1287"/>
              <a:gd name="T91" fmla="*/ 308 h 644"/>
              <a:gd name="T92" fmla="*/ 1282 w 1287"/>
              <a:gd name="T93" fmla="*/ 254 h 644"/>
              <a:gd name="T94" fmla="*/ 1263 w 1287"/>
              <a:gd name="T95" fmla="*/ 205 h 644"/>
              <a:gd name="T96" fmla="*/ 1228 w 1287"/>
              <a:gd name="T97" fmla="*/ 161 h 644"/>
              <a:gd name="T98" fmla="*/ 1141 w 1287"/>
              <a:gd name="T99" fmla="*/ 98 h 644"/>
              <a:gd name="T100" fmla="*/ 1029 w 1287"/>
              <a:gd name="T101" fmla="*/ 54 h 644"/>
              <a:gd name="T102" fmla="*/ 902 w 1287"/>
              <a:gd name="T103" fmla="*/ 25 h 644"/>
              <a:gd name="T104" fmla="*/ 775 w 1287"/>
              <a:gd name="T105" fmla="*/ 15 h 644"/>
              <a:gd name="T106" fmla="*/ 561 w 1287"/>
              <a:gd name="T107" fmla="*/ 1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7" h="644">
                <a:moveTo>
                  <a:pt x="561" y="15"/>
                </a:moveTo>
                <a:lnTo>
                  <a:pt x="561" y="15"/>
                </a:lnTo>
                <a:lnTo>
                  <a:pt x="400" y="20"/>
                </a:lnTo>
                <a:lnTo>
                  <a:pt x="259" y="15"/>
                </a:lnTo>
                <a:lnTo>
                  <a:pt x="59" y="0"/>
                </a:lnTo>
                <a:lnTo>
                  <a:pt x="59" y="0"/>
                </a:lnTo>
                <a:lnTo>
                  <a:pt x="44" y="0"/>
                </a:lnTo>
                <a:lnTo>
                  <a:pt x="34" y="5"/>
                </a:lnTo>
                <a:lnTo>
                  <a:pt x="20" y="10"/>
                </a:lnTo>
                <a:lnTo>
                  <a:pt x="15" y="20"/>
                </a:lnTo>
                <a:lnTo>
                  <a:pt x="0" y="44"/>
                </a:lnTo>
                <a:lnTo>
                  <a:pt x="0" y="69"/>
                </a:lnTo>
                <a:lnTo>
                  <a:pt x="10" y="93"/>
                </a:lnTo>
                <a:lnTo>
                  <a:pt x="20" y="108"/>
                </a:lnTo>
                <a:lnTo>
                  <a:pt x="29" y="117"/>
                </a:lnTo>
                <a:lnTo>
                  <a:pt x="44" y="127"/>
                </a:lnTo>
                <a:lnTo>
                  <a:pt x="59" y="137"/>
                </a:lnTo>
                <a:lnTo>
                  <a:pt x="78" y="142"/>
                </a:lnTo>
                <a:lnTo>
                  <a:pt x="103" y="142"/>
                </a:lnTo>
                <a:lnTo>
                  <a:pt x="103" y="142"/>
                </a:lnTo>
                <a:lnTo>
                  <a:pt x="234" y="147"/>
                </a:lnTo>
                <a:lnTo>
                  <a:pt x="268" y="147"/>
                </a:lnTo>
                <a:lnTo>
                  <a:pt x="268" y="147"/>
                </a:lnTo>
                <a:lnTo>
                  <a:pt x="317" y="166"/>
                </a:lnTo>
                <a:lnTo>
                  <a:pt x="410" y="191"/>
                </a:lnTo>
                <a:lnTo>
                  <a:pt x="410" y="191"/>
                </a:lnTo>
                <a:lnTo>
                  <a:pt x="463" y="205"/>
                </a:lnTo>
                <a:lnTo>
                  <a:pt x="478" y="205"/>
                </a:lnTo>
                <a:lnTo>
                  <a:pt x="478" y="205"/>
                </a:lnTo>
                <a:lnTo>
                  <a:pt x="473" y="215"/>
                </a:lnTo>
                <a:lnTo>
                  <a:pt x="458" y="234"/>
                </a:lnTo>
                <a:lnTo>
                  <a:pt x="449" y="269"/>
                </a:lnTo>
                <a:lnTo>
                  <a:pt x="439" y="317"/>
                </a:lnTo>
                <a:lnTo>
                  <a:pt x="439" y="317"/>
                </a:lnTo>
                <a:lnTo>
                  <a:pt x="439" y="347"/>
                </a:lnTo>
                <a:lnTo>
                  <a:pt x="444" y="376"/>
                </a:lnTo>
                <a:lnTo>
                  <a:pt x="454" y="410"/>
                </a:lnTo>
                <a:lnTo>
                  <a:pt x="463" y="439"/>
                </a:lnTo>
                <a:lnTo>
                  <a:pt x="478" y="468"/>
                </a:lnTo>
                <a:lnTo>
                  <a:pt x="493" y="493"/>
                </a:lnTo>
                <a:lnTo>
                  <a:pt x="507" y="507"/>
                </a:lnTo>
                <a:lnTo>
                  <a:pt x="522" y="517"/>
                </a:lnTo>
                <a:lnTo>
                  <a:pt x="522" y="517"/>
                </a:lnTo>
                <a:lnTo>
                  <a:pt x="546" y="522"/>
                </a:lnTo>
                <a:lnTo>
                  <a:pt x="561" y="522"/>
                </a:lnTo>
                <a:lnTo>
                  <a:pt x="570" y="522"/>
                </a:lnTo>
                <a:lnTo>
                  <a:pt x="570" y="522"/>
                </a:lnTo>
                <a:lnTo>
                  <a:pt x="575" y="527"/>
                </a:lnTo>
                <a:lnTo>
                  <a:pt x="595" y="546"/>
                </a:lnTo>
                <a:lnTo>
                  <a:pt x="619" y="566"/>
                </a:lnTo>
                <a:lnTo>
                  <a:pt x="639" y="576"/>
                </a:lnTo>
                <a:lnTo>
                  <a:pt x="658" y="581"/>
                </a:lnTo>
                <a:lnTo>
                  <a:pt x="658" y="581"/>
                </a:lnTo>
                <a:lnTo>
                  <a:pt x="702" y="585"/>
                </a:lnTo>
                <a:lnTo>
                  <a:pt x="712" y="581"/>
                </a:lnTo>
                <a:lnTo>
                  <a:pt x="712" y="581"/>
                </a:lnTo>
                <a:lnTo>
                  <a:pt x="731" y="605"/>
                </a:lnTo>
                <a:lnTo>
                  <a:pt x="761" y="620"/>
                </a:lnTo>
                <a:lnTo>
                  <a:pt x="775" y="624"/>
                </a:lnTo>
                <a:lnTo>
                  <a:pt x="795" y="629"/>
                </a:lnTo>
                <a:lnTo>
                  <a:pt x="795" y="629"/>
                </a:lnTo>
                <a:lnTo>
                  <a:pt x="839" y="639"/>
                </a:lnTo>
                <a:lnTo>
                  <a:pt x="882" y="644"/>
                </a:lnTo>
                <a:lnTo>
                  <a:pt x="907" y="644"/>
                </a:lnTo>
                <a:lnTo>
                  <a:pt x="926" y="644"/>
                </a:lnTo>
                <a:lnTo>
                  <a:pt x="946" y="634"/>
                </a:lnTo>
                <a:lnTo>
                  <a:pt x="960" y="620"/>
                </a:lnTo>
                <a:lnTo>
                  <a:pt x="960" y="620"/>
                </a:lnTo>
                <a:lnTo>
                  <a:pt x="965" y="600"/>
                </a:lnTo>
                <a:lnTo>
                  <a:pt x="965" y="585"/>
                </a:lnTo>
                <a:lnTo>
                  <a:pt x="960" y="571"/>
                </a:lnTo>
                <a:lnTo>
                  <a:pt x="951" y="556"/>
                </a:lnTo>
                <a:lnTo>
                  <a:pt x="931" y="542"/>
                </a:lnTo>
                <a:lnTo>
                  <a:pt x="921" y="537"/>
                </a:lnTo>
                <a:lnTo>
                  <a:pt x="921" y="537"/>
                </a:lnTo>
                <a:lnTo>
                  <a:pt x="941" y="537"/>
                </a:lnTo>
                <a:lnTo>
                  <a:pt x="985" y="542"/>
                </a:lnTo>
                <a:lnTo>
                  <a:pt x="1053" y="537"/>
                </a:lnTo>
                <a:lnTo>
                  <a:pt x="1087" y="532"/>
                </a:lnTo>
                <a:lnTo>
                  <a:pt x="1126" y="522"/>
                </a:lnTo>
                <a:lnTo>
                  <a:pt x="1126" y="522"/>
                </a:lnTo>
                <a:lnTo>
                  <a:pt x="1160" y="507"/>
                </a:lnTo>
                <a:lnTo>
                  <a:pt x="1189" y="498"/>
                </a:lnTo>
                <a:lnTo>
                  <a:pt x="1214" y="478"/>
                </a:lnTo>
                <a:lnTo>
                  <a:pt x="1238" y="464"/>
                </a:lnTo>
                <a:lnTo>
                  <a:pt x="1253" y="444"/>
                </a:lnTo>
                <a:lnTo>
                  <a:pt x="1267" y="420"/>
                </a:lnTo>
                <a:lnTo>
                  <a:pt x="1272" y="400"/>
                </a:lnTo>
                <a:lnTo>
                  <a:pt x="1282" y="371"/>
                </a:lnTo>
                <a:lnTo>
                  <a:pt x="1282" y="371"/>
                </a:lnTo>
                <a:lnTo>
                  <a:pt x="1287" y="342"/>
                </a:lnTo>
                <a:lnTo>
                  <a:pt x="1287" y="308"/>
                </a:lnTo>
                <a:lnTo>
                  <a:pt x="1287" y="278"/>
                </a:lnTo>
                <a:lnTo>
                  <a:pt x="1282" y="254"/>
                </a:lnTo>
                <a:lnTo>
                  <a:pt x="1272" y="230"/>
                </a:lnTo>
                <a:lnTo>
                  <a:pt x="1263" y="205"/>
                </a:lnTo>
                <a:lnTo>
                  <a:pt x="1248" y="181"/>
                </a:lnTo>
                <a:lnTo>
                  <a:pt x="1228" y="161"/>
                </a:lnTo>
                <a:lnTo>
                  <a:pt x="1189" y="127"/>
                </a:lnTo>
                <a:lnTo>
                  <a:pt x="1141" y="98"/>
                </a:lnTo>
                <a:lnTo>
                  <a:pt x="1087" y="74"/>
                </a:lnTo>
                <a:lnTo>
                  <a:pt x="1029" y="54"/>
                </a:lnTo>
                <a:lnTo>
                  <a:pt x="965" y="39"/>
                </a:lnTo>
                <a:lnTo>
                  <a:pt x="902" y="25"/>
                </a:lnTo>
                <a:lnTo>
                  <a:pt x="839" y="20"/>
                </a:lnTo>
                <a:lnTo>
                  <a:pt x="775" y="15"/>
                </a:lnTo>
                <a:lnTo>
                  <a:pt x="653" y="10"/>
                </a:lnTo>
                <a:lnTo>
                  <a:pt x="561" y="15"/>
                </a:lnTo>
                <a:lnTo>
                  <a:pt x="561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7" name="Freeform 104"/>
          <p:cNvSpPr>
            <a:spLocks noEditPoints="1"/>
          </p:cNvSpPr>
          <p:nvPr/>
        </p:nvSpPr>
        <p:spPr bwMode="auto">
          <a:xfrm>
            <a:off x="4480719" y="4791076"/>
            <a:ext cx="2135187" cy="1114425"/>
          </a:xfrm>
          <a:custGeom>
            <a:avLst/>
            <a:gdLst>
              <a:gd name="T0" fmla="*/ 39 w 1345"/>
              <a:gd name="T1" fmla="*/ 166 h 702"/>
              <a:gd name="T2" fmla="*/ 102 w 1345"/>
              <a:gd name="T3" fmla="*/ 195 h 702"/>
              <a:gd name="T4" fmla="*/ 288 w 1345"/>
              <a:gd name="T5" fmla="*/ 205 h 702"/>
              <a:gd name="T6" fmla="*/ 429 w 1345"/>
              <a:gd name="T7" fmla="*/ 249 h 702"/>
              <a:gd name="T8" fmla="*/ 439 w 1345"/>
              <a:gd name="T9" fmla="*/ 341 h 702"/>
              <a:gd name="T10" fmla="*/ 448 w 1345"/>
              <a:gd name="T11" fmla="*/ 444 h 702"/>
              <a:gd name="T12" fmla="*/ 517 w 1345"/>
              <a:gd name="T13" fmla="*/ 556 h 702"/>
              <a:gd name="T14" fmla="*/ 541 w 1345"/>
              <a:gd name="T15" fmla="*/ 575 h 702"/>
              <a:gd name="T16" fmla="*/ 614 w 1345"/>
              <a:gd name="T17" fmla="*/ 605 h 702"/>
              <a:gd name="T18" fmla="*/ 682 w 1345"/>
              <a:gd name="T19" fmla="*/ 639 h 702"/>
              <a:gd name="T20" fmla="*/ 751 w 1345"/>
              <a:gd name="T21" fmla="*/ 658 h 702"/>
              <a:gd name="T22" fmla="*/ 848 w 1345"/>
              <a:gd name="T23" fmla="*/ 692 h 702"/>
              <a:gd name="T24" fmla="*/ 960 w 1345"/>
              <a:gd name="T25" fmla="*/ 702 h 702"/>
              <a:gd name="T26" fmla="*/ 1014 w 1345"/>
              <a:gd name="T27" fmla="*/ 663 h 702"/>
              <a:gd name="T28" fmla="*/ 1024 w 1345"/>
              <a:gd name="T29" fmla="*/ 600 h 702"/>
              <a:gd name="T30" fmla="*/ 1087 w 1345"/>
              <a:gd name="T31" fmla="*/ 595 h 702"/>
              <a:gd name="T32" fmla="*/ 1199 w 1345"/>
              <a:gd name="T33" fmla="*/ 566 h 702"/>
              <a:gd name="T34" fmla="*/ 1301 w 1345"/>
              <a:gd name="T35" fmla="*/ 493 h 702"/>
              <a:gd name="T36" fmla="*/ 1340 w 1345"/>
              <a:gd name="T37" fmla="*/ 410 h 702"/>
              <a:gd name="T38" fmla="*/ 1340 w 1345"/>
              <a:gd name="T39" fmla="*/ 278 h 702"/>
              <a:gd name="T40" fmla="*/ 1287 w 1345"/>
              <a:gd name="T41" fmla="*/ 176 h 702"/>
              <a:gd name="T42" fmla="*/ 1170 w 1345"/>
              <a:gd name="T43" fmla="*/ 93 h 702"/>
              <a:gd name="T44" fmla="*/ 921 w 1345"/>
              <a:gd name="T45" fmla="*/ 25 h 702"/>
              <a:gd name="T46" fmla="*/ 585 w 1345"/>
              <a:gd name="T47" fmla="*/ 15 h 702"/>
              <a:gd name="T48" fmla="*/ 224 w 1345"/>
              <a:gd name="T49" fmla="*/ 10 h 702"/>
              <a:gd name="T50" fmla="*/ 68 w 1345"/>
              <a:gd name="T51" fmla="*/ 0 h 702"/>
              <a:gd name="T52" fmla="*/ 15 w 1345"/>
              <a:gd name="T53" fmla="*/ 34 h 702"/>
              <a:gd name="T54" fmla="*/ 15 w 1345"/>
              <a:gd name="T55" fmla="*/ 137 h 702"/>
              <a:gd name="T56" fmla="*/ 1111 w 1345"/>
              <a:gd name="T57" fmla="*/ 532 h 702"/>
              <a:gd name="T58" fmla="*/ 955 w 1345"/>
              <a:gd name="T59" fmla="*/ 536 h 702"/>
              <a:gd name="T60" fmla="*/ 960 w 1345"/>
              <a:gd name="T61" fmla="*/ 610 h 702"/>
              <a:gd name="T62" fmla="*/ 965 w 1345"/>
              <a:gd name="T63" fmla="*/ 629 h 702"/>
              <a:gd name="T64" fmla="*/ 926 w 1345"/>
              <a:gd name="T65" fmla="*/ 644 h 702"/>
              <a:gd name="T66" fmla="*/ 829 w 1345"/>
              <a:gd name="T67" fmla="*/ 629 h 702"/>
              <a:gd name="T68" fmla="*/ 765 w 1345"/>
              <a:gd name="T69" fmla="*/ 595 h 702"/>
              <a:gd name="T70" fmla="*/ 716 w 1345"/>
              <a:gd name="T71" fmla="*/ 585 h 702"/>
              <a:gd name="T72" fmla="*/ 677 w 1345"/>
              <a:gd name="T73" fmla="*/ 575 h 702"/>
              <a:gd name="T74" fmla="*/ 609 w 1345"/>
              <a:gd name="T75" fmla="*/ 512 h 702"/>
              <a:gd name="T76" fmla="*/ 585 w 1345"/>
              <a:gd name="T77" fmla="*/ 522 h 702"/>
              <a:gd name="T78" fmla="*/ 541 w 1345"/>
              <a:gd name="T79" fmla="*/ 497 h 702"/>
              <a:gd name="T80" fmla="*/ 497 w 1345"/>
              <a:gd name="T81" fmla="*/ 351 h 702"/>
              <a:gd name="T82" fmla="*/ 531 w 1345"/>
              <a:gd name="T83" fmla="*/ 254 h 702"/>
              <a:gd name="T84" fmla="*/ 492 w 1345"/>
              <a:gd name="T85" fmla="*/ 205 h 702"/>
              <a:gd name="T86" fmla="*/ 307 w 1345"/>
              <a:gd name="T87" fmla="*/ 151 h 702"/>
              <a:gd name="T88" fmla="*/ 263 w 1345"/>
              <a:gd name="T89" fmla="*/ 146 h 702"/>
              <a:gd name="T90" fmla="*/ 93 w 1345"/>
              <a:gd name="T91" fmla="*/ 132 h 702"/>
              <a:gd name="T92" fmla="*/ 58 w 1345"/>
              <a:gd name="T93" fmla="*/ 98 h 702"/>
              <a:gd name="T94" fmla="*/ 73 w 1345"/>
              <a:gd name="T95" fmla="*/ 59 h 702"/>
              <a:gd name="T96" fmla="*/ 219 w 1345"/>
              <a:gd name="T97" fmla="*/ 68 h 702"/>
              <a:gd name="T98" fmla="*/ 590 w 1345"/>
              <a:gd name="T99" fmla="*/ 73 h 702"/>
              <a:gd name="T100" fmla="*/ 994 w 1345"/>
              <a:gd name="T101" fmla="*/ 98 h 702"/>
              <a:gd name="T102" fmla="*/ 1175 w 1345"/>
              <a:gd name="T103" fmla="*/ 161 h 702"/>
              <a:gd name="T104" fmla="*/ 1267 w 1345"/>
              <a:gd name="T105" fmla="*/ 254 h 702"/>
              <a:gd name="T106" fmla="*/ 1282 w 1345"/>
              <a:gd name="T107" fmla="*/ 395 h 702"/>
              <a:gd name="T108" fmla="*/ 1243 w 1345"/>
              <a:gd name="T109" fmla="*/ 468 h 702"/>
              <a:gd name="T110" fmla="*/ 1145 w 1345"/>
              <a:gd name="T111" fmla="*/ 522 h 7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45" h="702">
                <a:moveTo>
                  <a:pt x="15" y="137"/>
                </a:moveTo>
                <a:lnTo>
                  <a:pt x="15" y="137"/>
                </a:lnTo>
                <a:lnTo>
                  <a:pt x="24" y="151"/>
                </a:lnTo>
                <a:lnTo>
                  <a:pt x="39" y="166"/>
                </a:lnTo>
                <a:lnTo>
                  <a:pt x="54" y="181"/>
                </a:lnTo>
                <a:lnTo>
                  <a:pt x="73" y="190"/>
                </a:lnTo>
                <a:lnTo>
                  <a:pt x="73" y="190"/>
                </a:lnTo>
                <a:lnTo>
                  <a:pt x="102" y="195"/>
                </a:lnTo>
                <a:lnTo>
                  <a:pt x="132" y="200"/>
                </a:lnTo>
                <a:lnTo>
                  <a:pt x="132" y="200"/>
                </a:lnTo>
                <a:lnTo>
                  <a:pt x="249" y="205"/>
                </a:lnTo>
                <a:lnTo>
                  <a:pt x="288" y="205"/>
                </a:lnTo>
                <a:lnTo>
                  <a:pt x="288" y="205"/>
                </a:lnTo>
                <a:lnTo>
                  <a:pt x="346" y="224"/>
                </a:lnTo>
                <a:lnTo>
                  <a:pt x="429" y="249"/>
                </a:lnTo>
                <a:lnTo>
                  <a:pt x="429" y="249"/>
                </a:lnTo>
                <a:lnTo>
                  <a:pt x="458" y="259"/>
                </a:lnTo>
                <a:lnTo>
                  <a:pt x="458" y="259"/>
                </a:lnTo>
                <a:lnTo>
                  <a:pt x="444" y="293"/>
                </a:lnTo>
                <a:lnTo>
                  <a:pt x="439" y="341"/>
                </a:lnTo>
                <a:lnTo>
                  <a:pt x="439" y="341"/>
                </a:lnTo>
                <a:lnTo>
                  <a:pt x="439" y="376"/>
                </a:lnTo>
                <a:lnTo>
                  <a:pt x="444" y="410"/>
                </a:lnTo>
                <a:lnTo>
                  <a:pt x="448" y="444"/>
                </a:lnTo>
                <a:lnTo>
                  <a:pt x="463" y="478"/>
                </a:lnTo>
                <a:lnTo>
                  <a:pt x="478" y="507"/>
                </a:lnTo>
                <a:lnTo>
                  <a:pt x="497" y="536"/>
                </a:lnTo>
                <a:lnTo>
                  <a:pt x="517" y="556"/>
                </a:lnTo>
                <a:lnTo>
                  <a:pt x="536" y="571"/>
                </a:lnTo>
                <a:lnTo>
                  <a:pt x="536" y="571"/>
                </a:lnTo>
                <a:lnTo>
                  <a:pt x="541" y="575"/>
                </a:lnTo>
                <a:lnTo>
                  <a:pt x="541" y="575"/>
                </a:lnTo>
                <a:lnTo>
                  <a:pt x="565" y="580"/>
                </a:lnTo>
                <a:lnTo>
                  <a:pt x="585" y="580"/>
                </a:lnTo>
                <a:lnTo>
                  <a:pt x="585" y="580"/>
                </a:lnTo>
                <a:lnTo>
                  <a:pt x="614" y="605"/>
                </a:lnTo>
                <a:lnTo>
                  <a:pt x="634" y="619"/>
                </a:lnTo>
                <a:lnTo>
                  <a:pt x="653" y="629"/>
                </a:lnTo>
                <a:lnTo>
                  <a:pt x="653" y="629"/>
                </a:lnTo>
                <a:lnTo>
                  <a:pt x="682" y="639"/>
                </a:lnTo>
                <a:lnTo>
                  <a:pt x="682" y="639"/>
                </a:lnTo>
                <a:lnTo>
                  <a:pt x="726" y="644"/>
                </a:lnTo>
                <a:lnTo>
                  <a:pt x="726" y="644"/>
                </a:lnTo>
                <a:lnTo>
                  <a:pt x="751" y="658"/>
                </a:lnTo>
                <a:lnTo>
                  <a:pt x="785" y="678"/>
                </a:lnTo>
                <a:lnTo>
                  <a:pt x="785" y="678"/>
                </a:lnTo>
                <a:lnTo>
                  <a:pt x="819" y="688"/>
                </a:lnTo>
                <a:lnTo>
                  <a:pt x="848" y="692"/>
                </a:lnTo>
                <a:lnTo>
                  <a:pt x="848" y="692"/>
                </a:lnTo>
                <a:lnTo>
                  <a:pt x="892" y="702"/>
                </a:lnTo>
                <a:lnTo>
                  <a:pt x="936" y="702"/>
                </a:lnTo>
                <a:lnTo>
                  <a:pt x="960" y="702"/>
                </a:lnTo>
                <a:lnTo>
                  <a:pt x="980" y="692"/>
                </a:lnTo>
                <a:lnTo>
                  <a:pt x="999" y="683"/>
                </a:lnTo>
                <a:lnTo>
                  <a:pt x="1014" y="663"/>
                </a:lnTo>
                <a:lnTo>
                  <a:pt x="1014" y="663"/>
                </a:lnTo>
                <a:lnTo>
                  <a:pt x="1024" y="644"/>
                </a:lnTo>
                <a:lnTo>
                  <a:pt x="1028" y="629"/>
                </a:lnTo>
                <a:lnTo>
                  <a:pt x="1028" y="614"/>
                </a:lnTo>
                <a:lnTo>
                  <a:pt x="1024" y="600"/>
                </a:lnTo>
                <a:lnTo>
                  <a:pt x="1024" y="600"/>
                </a:lnTo>
                <a:lnTo>
                  <a:pt x="1024" y="600"/>
                </a:lnTo>
                <a:lnTo>
                  <a:pt x="1024" y="600"/>
                </a:lnTo>
                <a:lnTo>
                  <a:pt x="1087" y="595"/>
                </a:lnTo>
                <a:lnTo>
                  <a:pt x="1126" y="590"/>
                </a:lnTo>
                <a:lnTo>
                  <a:pt x="1165" y="580"/>
                </a:lnTo>
                <a:lnTo>
                  <a:pt x="1165" y="580"/>
                </a:lnTo>
                <a:lnTo>
                  <a:pt x="1199" y="566"/>
                </a:lnTo>
                <a:lnTo>
                  <a:pt x="1233" y="551"/>
                </a:lnTo>
                <a:lnTo>
                  <a:pt x="1257" y="536"/>
                </a:lnTo>
                <a:lnTo>
                  <a:pt x="1282" y="517"/>
                </a:lnTo>
                <a:lnTo>
                  <a:pt x="1301" y="493"/>
                </a:lnTo>
                <a:lnTo>
                  <a:pt x="1321" y="468"/>
                </a:lnTo>
                <a:lnTo>
                  <a:pt x="1331" y="439"/>
                </a:lnTo>
                <a:lnTo>
                  <a:pt x="1340" y="410"/>
                </a:lnTo>
                <a:lnTo>
                  <a:pt x="1340" y="410"/>
                </a:lnTo>
                <a:lnTo>
                  <a:pt x="1345" y="376"/>
                </a:lnTo>
                <a:lnTo>
                  <a:pt x="1345" y="341"/>
                </a:lnTo>
                <a:lnTo>
                  <a:pt x="1345" y="312"/>
                </a:lnTo>
                <a:lnTo>
                  <a:pt x="1340" y="278"/>
                </a:lnTo>
                <a:lnTo>
                  <a:pt x="1331" y="254"/>
                </a:lnTo>
                <a:lnTo>
                  <a:pt x="1321" y="224"/>
                </a:lnTo>
                <a:lnTo>
                  <a:pt x="1301" y="200"/>
                </a:lnTo>
                <a:lnTo>
                  <a:pt x="1287" y="176"/>
                </a:lnTo>
                <a:lnTo>
                  <a:pt x="1287" y="176"/>
                </a:lnTo>
                <a:lnTo>
                  <a:pt x="1253" y="142"/>
                </a:lnTo>
                <a:lnTo>
                  <a:pt x="1214" y="117"/>
                </a:lnTo>
                <a:lnTo>
                  <a:pt x="1170" y="93"/>
                </a:lnTo>
                <a:lnTo>
                  <a:pt x="1126" y="73"/>
                </a:lnTo>
                <a:lnTo>
                  <a:pt x="1077" y="59"/>
                </a:lnTo>
                <a:lnTo>
                  <a:pt x="1024" y="44"/>
                </a:lnTo>
                <a:lnTo>
                  <a:pt x="921" y="25"/>
                </a:lnTo>
                <a:lnTo>
                  <a:pt x="819" y="15"/>
                </a:lnTo>
                <a:lnTo>
                  <a:pt x="726" y="10"/>
                </a:lnTo>
                <a:lnTo>
                  <a:pt x="643" y="10"/>
                </a:lnTo>
                <a:lnTo>
                  <a:pt x="585" y="15"/>
                </a:lnTo>
                <a:lnTo>
                  <a:pt x="585" y="15"/>
                </a:lnTo>
                <a:lnTo>
                  <a:pt x="453" y="20"/>
                </a:lnTo>
                <a:lnTo>
                  <a:pt x="327" y="15"/>
                </a:lnTo>
                <a:lnTo>
                  <a:pt x="224" y="10"/>
                </a:lnTo>
                <a:lnTo>
                  <a:pt x="136" y="5"/>
                </a:lnTo>
                <a:lnTo>
                  <a:pt x="93" y="0"/>
                </a:lnTo>
                <a:lnTo>
                  <a:pt x="93" y="0"/>
                </a:lnTo>
                <a:lnTo>
                  <a:pt x="68" y="0"/>
                </a:lnTo>
                <a:lnTo>
                  <a:pt x="49" y="10"/>
                </a:lnTo>
                <a:lnTo>
                  <a:pt x="29" y="20"/>
                </a:lnTo>
                <a:lnTo>
                  <a:pt x="15" y="34"/>
                </a:lnTo>
                <a:lnTo>
                  <a:pt x="15" y="34"/>
                </a:lnTo>
                <a:lnTo>
                  <a:pt x="5" y="59"/>
                </a:lnTo>
                <a:lnTo>
                  <a:pt x="0" y="83"/>
                </a:lnTo>
                <a:lnTo>
                  <a:pt x="5" y="112"/>
                </a:lnTo>
                <a:lnTo>
                  <a:pt x="15" y="137"/>
                </a:lnTo>
                <a:lnTo>
                  <a:pt x="15" y="137"/>
                </a:lnTo>
                <a:close/>
                <a:moveTo>
                  <a:pt x="1145" y="522"/>
                </a:moveTo>
                <a:lnTo>
                  <a:pt x="1145" y="522"/>
                </a:lnTo>
                <a:lnTo>
                  <a:pt x="1111" y="532"/>
                </a:lnTo>
                <a:lnTo>
                  <a:pt x="1077" y="536"/>
                </a:lnTo>
                <a:lnTo>
                  <a:pt x="1019" y="541"/>
                </a:lnTo>
                <a:lnTo>
                  <a:pt x="975" y="536"/>
                </a:lnTo>
                <a:lnTo>
                  <a:pt x="955" y="536"/>
                </a:lnTo>
                <a:lnTo>
                  <a:pt x="936" y="590"/>
                </a:lnTo>
                <a:lnTo>
                  <a:pt x="936" y="590"/>
                </a:lnTo>
                <a:lnTo>
                  <a:pt x="955" y="600"/>
                </a:lnTo>
                <a:lnTo>
                  <a:pt x="960" y="610"/>
                </a:lnTo>
                <a:lnTo>
                  <a:pt x="965" y="619"/>
                </a:lnTo>
                <a:lnTo>
                  <a:pt x="965" y="619"/>
                </a:lnTo>
                <a:lnTo>
                  <a:pt x="965" y="624"/>
                </a:lnTo>
                <a:lnTo>
                  <a:pt x="965" y="629"/>
                </a:lnTo>
                <a:lnTo>
                  <a:pt x="965" y="629"/>
                </a:lnTo>
                <a:lnTo>
                  <a:pt x="955" y="639"/>
                </a:lnTo>
                <a:lnTo>
                  <a:pt x="950" y="644"/>
                </a:lnTo>
                <a:lnTo>
                  <a:pt x="926" y="644"/>
                </a:lnTo>
                <a:lnTo>
                  <a:pt x="897" y="644"/>
                </a:lnTo>
                <a:lnTo>
                  <a:pt x="863" y="639"/>
                </a:lnTo>
                <a:lnTo>
                  <a:pt x="863" y="639"/>
                </a:lnTo>
                <a:lnTo>
                  <a:pt x="829" y="629"/>
                </a:lnTo>
                <a:lnTo>
                  <a:pt x="829" y="629"/>
                </a:lnTo>
                <a:lnTo>
                  <a:pt x="799" y="624"/>
                </a:lnTo>
                <a:lnTo>
                  <a:pt x="780" y="610"/>
                </a:lnTo>
                <a:lnTo>
                  <a:pt x="765" y="595"/>
                </a:lnTo>
                <a:lnTo>
                  <a:pt x="731" y="551"/>
                </a:lnTo>
                <a:lnTo>
                  <a:pt x="731" y="551"/>
                </a:lnTo>
                <a:lnTo>
                  <a:pt x="716" y="585"/>
                </a:lnTo>
                <a:lnTo>
                  <a:pt x="716" y="585"/>
                </a:lnTo>
                <a:lnTo>
                  <a:pt x="692" y="580"/>
                </a:lnTo>
                <a:lnTo>
                  <a:pt x="692" y="580"/>
                </a:lnTo>
                <a:lnTo>
                  <a:pt x="677" y="575"/>
                </a:lnTo>
                <a:lnTo>
                  <a:pt x="677" y="575"/>
                </a:lnTo>
                <a:lnTo>
                  <a:pt x="658" y="566"/>
                </a:lnTo>
                <a:lnTo>
                  <a:pt x="643" y="556"/>
                </a:lnTo>
                <a:lnTo>
                  <a:pt x="624" y="532"/>
                </a:lnTo>
                <a:lnTo>
                  <a:pt x="609" y="512"/>
                </a:lnTo>
                <a:lnTo>
                  <a:pt x="609" y="512"/>
                </a:lnTo>
                <a:lnTo>
                  <a:pt x="590" y="522"/>
                </a:lnTo>
                <a:lnTo>
                  <a:pt x="590" y="522"/>
                </a:lnTo>
                <a:lnTo>
                  <a:pt x="585" y="522"/>
                </a:lnTo>
                <a:lnTo>
                  <a:pt x="561" y="517"/>
                </a:lnTo>
                <a:lnTo>
                  <a:pt x="561" y="517"/>
                </a:lnTo>
                <a:lnTo>
                  <a:pt x="551" y="512"/>
                </a:lnTo>
                <a:lnTo>
                  <a:pt x="541" y="497"/>
                </a:lnTo>
                <a:lnTo>
                  <a:pt x="517" y="454"/>
                </a:lnTo>
                <a:lnTo>
                  <a:pt x="502" y="400"/>
                </a:lnTo>
                <a:lnTo>
                  <a:pt x="497" y="376"/>
                </a:lnTo>
                <a:lnTo>
                  <a:pt x="497" y="351"/>
                </a:lnTo>
                <a:lnTo>
                  <a:pt x="497" y="351"/>
                </a:lnTo>
                <a:lnTo>
                  <a:pt x="502" y="307"/>
                </a:lnTo>
                <a:lnTo>
                  <a:pt x="517" y="278"/>
                </a:lnTo>
                <a:lnTo>
                  <a:pt x="531" y="254"/>
                </a:lnTo>
                <a:lnTo>
                  <a:pt x="570" y="210"/>
                </a:lnTo>
                <a:lnTo>
                  <a:pt x="507" y="205"/>
                </a:lnTo>
                <a:lnTo>
                  <a:pt x="507" y="205"/>
                </a:lnTo>
                <a:lnTo>
                  <a:pt x="492" y="205"/>
                </a:lnTo>
                <a:lnTo>
                  <a:pt x="444" y="195"/>
                </a:lnTo>
                <a:lnTo>
                  <a:pt x="444" y="195"/>
                </a:lnTo>
                <a:lnTo>
                  <a:pt x="356" y="166"/>
                </a:lnTo>
                <a:lnTo>
                  <a:pt x="307" y="151"/>
                </a:lnTo>
                <a:lnTo>
                  <a:pt x="302" y="151"/>
                </a:lnTo>
                <a:lnTo>
                  <a:pt x="302" y="146"/>
                </a:lnTo>
                <a:lnTo>
                  <a:pt x="302" y="146"/>
                </a:lnTo>
                <a:lnTo>
                  <a:pt x="263" y="146"/>
                </a:lnTo>
                <a:lnTo>
                  <a:pt x="132" y="142"/>
                </a:lnTo>
                <a:lnTo>
                  <a:pt x="132" y="142"/>
                </a:lnTo>
                <a:lnTo>
                  <a:pt x="112" y="142"/>
                </a:lnTo>
                <a:lnTo>
                  <a:pt x="93" y="132"/>
                </a:lnTo>
                <a:lnTo>
                  <a:pt x="78" y="122"/>
                </a:lnTo>
                <a:lnTo>
                  <a:pt x="63" y="107"/>
                </a:lnTo>
                <a:lnTo>
                  <a:pt x="63" y="107"/>
                </a:lnTo>
                <a:lnTo>
                  <a:pt x="58" y="98"/>
                </a:lnTo>
                <a:lnTo>
                  <a:pt x="58" y="88"/>
                </a:lnTo>
                <a:lnTo>
                  <a:pt x="63" y="68"/>
                </a:lnTo>
                <a:lnTo>
                  <a:pt x="63" y="68"/>
                </a:lnTo>
                <a:lnTo>
                  <a:pt x="73" y="59"/>
                </a:lnTo>
                <a:lnTo>
                  <a:pt x="88" y="59"/>
                </a:lnTo>
                <a:lnTo>
                  <a:pt x="132" y="64"/>
                </a:lnTo>
                <a:lnTo>
                  <a:pt x="132" y="64"/>
                </a:lnTo>
                <a:lnTo>
                  <a:pt x="219" y="68"/>
                </a:lnTo>
                <a:lnTo>
                  <a:pt x="327" y="73"/>
                </a:lnTo>
                <a:lnTo>
                  <a:pt x="453" y="78"/>
                </a:lnTo>
                <a:lnTo>
                  <a:pt x="590" y="73"/>
                </a:lnTo>
                <a:lnTo>
                  <a:pt x="590" y="73"/>
                </a:lnTo>
                <a:lnTo>
                  <a:pt x="707" y="68"/>
                </a:lnTo>
                <a:lnTo>
                  <a:pt x="794" y="73"/>
                </a:lnTo>
                <a:lnTo>
                  <a:pt x="892" y="78"/>
                </a:lnTo>
                <a:lnTo>
                  <a:pt x="994" y="98"/>
                </a:lnTo>
                <a:lnTo>
                  <a:pt x="1043" y="107"/>
                </a:lnTo>
                <a:lnTo>
                  <a:pt x="1087" y="122"/>
                </a:lnTo>
                <a:lnTo>
                  <a:pt x="1131" y="142"/>
                </a:lnTo>
                <a:lnTo>
                  <a:pt x="1175" y="161"/>
                </a:lnTo>
                <a:lnTo>
                  <a:pt x="1209" y="185"/>
                </a:lnTo>
                <a:lnTo>
                  <a:pt x="1238" y="215"/>
                </a:lnTo>
                <a:lnTo>
                  <a:pt x="1238" y="215"/>
                </a:lnTo>
                <a:lnTo>
                  <a:pt x="1267" y="254"/>
                </a:lnTo>
                <a:lnTo>
                  <a:pt x="1277" y="273"/>
                </a:lnTo>
                <a:lnTo>
                  <a:pt x="1282" y="298"/>
                </a:lnTo>
                <a:lnTo>
                  <a:pt x="1287" y="341"/>
                </a:lnTo>
                <a:lnTo>
                  <a:pt x="1282" y="395"/>
                </a:lnTo>
                <a:lnTo>
                  <a:pt x="1282" y="395"/>
                </a:lnTo>
                <a:lnTo>
                  <a:pt x="1267" y="434"/>
                </a:lnTo>
                <a:lnTo>
                  <a:pt x="1257" y="454"/>
                </a:lnTo>
                <a:lnTo>
                  <a:pt x="1243" y="468"/>
                </a:lnTo>
                <a:lnTo>
                  <a:pt x="1228" y="483"/>
                </a:lnTo>
                <a:lnTo>
                  <a:pt x="1204" y="497"/>
                </a:lnTo>
                <a:lnTo>
                  <a:pt x="1179" y="512"/>
                </a:lnTo>
                <a:lnTo>
                  <a:pt x="1145" y="522"/>
                </a:lnTo>
                <a:lnTo>
                  <a:pt x="1145" y="52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8" name="Freeform 105"/>
          <p:cNvSpPr>
            <a:spLocks/>
          </p:cNvSpPr>
          <p:nvPr/>
        </p:nvSpPr>
        <p:spPr bwMode="auto">
          <a:xfrm>
            <a:off x="4569506" y="4760914"/>
            <a:ext cx="2043112" cy="1022350"/>
          </a:xfrm>
          <a:custGeom>
            <a:avLst/>
            <a:gdLst>
              <a:gd name="T0" fmla="*/ 561 w 1287"/>
              <a:gd name="T1" fmla="*/ 15 h 644"/>
              <a:gd name="T2" fmla="*/ 259 w 1287"/>
              <a:gd name="T3" fmla="*/ 15 h 644"/>
              <a:gd name="T4" fmla="*/ 59 w 1287"/>
              <a:gd name="T5" fmla="*/ 0 h 644"/>
              <a:gd name="T6" fmla="*/ 34 w 1287"/>
              <a:gd name="T7" fmla="*/ 5 h 644"/>
              <a:gd name="T8" fmla="*/ 15 w 1287"/>
              <a:gd name="T9" fmla="*/ 20 h 644"/>
              <a:gd name="T10" fmla="*/ 0 w 1287"/>
              <a:gd name="T11" fmla="*/ 69 h 644"/>
              <a:gd name="T12" fmla="*/ 20 w 1287"/>
              <a:gd name="T13" fmla="*/ 108 h 644"/>
              <a:gd name="T14" fmla="*/ 44 w 1287"/>
              <a:gd name="T15" fmla="*/ 127 h 644"/>
              <a:gd name="T16" fmla="*/ 78 w 1287"/>
              <a:gd name="T17" fmla="*/ 142 h 644"/>
              <a:gd name="T18" fmla="*/ 103 w 1287"/>
              <a:gd name="T19" fmla="*/ 142 h 644"/>
              <a:gd name="T20" fmla="*/ 268 w 1287"/>
              <a:gd name="T21" fmla="*/ 147 h 644"/>
              <a:gd name="T22" fmla="*/ 317 w 1287"/>
              <a:gd name="T23" fmla="*/ 166 h 644"/>
              <a:gd name="T24" fmla="*/ 410 w 1287"/>
              <a:gd name="T25" fmla="*/ 191 h 644"/>
              <a:gd name="T26" fmla="*/ 478 w 1287"/>
              <a:gd name="T27" fmla="*/ 205 h 644"/>
              <a:gd name="T28" fmla="*/ 473 w 1287"/>
              <a:gd name="T29" fmla="*/ 215 h 644"/>
              <a:gd name="T30" fmla="*/ 449 w 1287"/>
              <a:gd name="T31" fmla="*/ 269 h 644"/>
              <a:gd name="T32" fmla="*/ 439 w 1287"/>
              <a:gd name="T33" fmla="*/ 317 h 644"/>
              <a:gd name="T34" fmla="*/ 444 w 1287"/>
              <a:gd name="T35" fmla="*/ 376 h 644"/>
              <a:gd name="T36" fmla="*/ 463 w 1287"/>
              <a:gd name="T37" fmla="*/ 439 h 644"/>
              <a:gd name="T38" fmla="*/ 493 w 1287"/>
              <a:gd name="T39" fmla="*/ 493 h 644"/>
              <a:gd name="T40" fmla="*/ 522 w 1287"/>
              <a:gd name="T41" fmla="*/ 517 h 644"/>
              <a:gd name="T42" fmla="*/ 546 w 1287"/>
              <a:gd name="T43" fmla="*/ 522 h 644"/>
              <a:gd name="T44" fmla="*/ 570 w 1287"/>
              <a:gd name="T45" fmla="*/ 522 h 644"/>
              <a:gd name="T46" fmla="*/ 575 w 1287"/>
              <a:gd name="T47" fmla="*/ 527 h 644"/>
              <a:gd name="T48" fmla="*/ 619 w 1287"/>
              <a:gd name="T49" fmla="*/ 566 h 644"/>
              <a:gd name="T50" fmla="*/ 658 w 1287"/>
              <a:gd name="T51" fmla="*/ 581 h 644"/>
              <a:gd name="T52" fmla="*/ 702 w 1287"/>
              <a:gd name="T53" fmla="*/ 585 h 644"/>
              <a:gd name="T54" fmla="*/ 712 w 1287"/>
              <a:gd name="T55" fmla="*/ 581 h 644"/>
              <a:gd name="T56" fmla="*/ 761 w 1287"/>
              <a:gd name="T57" fmla="*/ 620 h 644"/>
              <a:gd name="T58" fmla="*/ 795 w 1287"/>
              <a:gd name="T59" fmla="*/ 629 h 644"/>
              <a:gd name="T60" fmla="*/ 839 w 1287"/>
              <a:gd name="T61" fmla="*/ 639 h 644"/>
              <a:gd name="T62" fmla="*/ 907 w 1287"/>
              <a:gd name="T63" fmla="*/ 644 h 644"/>
              <a:gd name="T64" fmla="*/ 946 w 1287"/>
              <a:gd name="T65" fmla="*/ 634 h 644"/>
              <a:gd name="T66" fmla="*/ 960 w 1287"/>
              <a:gd name="T67" fmla="*/ 620 h 644"/>
              <a:gd name="T68" fmla="*/ 965 w 1287"/>
              <a:gd name="T69" fmla="*/ 585 h 644"/>
              <a:gd name="T70" fmla="*/ 951 w 1287"/>
              <a:gd name="T71" fmla="*/ 556 h 644"/>
              <a:gd name="T72" fmla="*/ 921 w 1287"/>
              <a:gd name="T73" fmla="*/ 537 h 644"/>
              <a:gd name="T74" fmla="*/ 941 w 1287"/>
              <a:gd name="T75" fmla="*/ 537 h 644"/>
              <a:gd name="T76" fmla="*/ 1053 w 1287"/>
              <a:gd name="T77" fmla="*/ 537 h 644"/>
              <a:gd name="T78" fmla="*/ 1126 w 1287"/>
              <a:gd name="T79" fmla="*/ 522 h 644"/>
              <a:gd name="T80" fmla="*/ 1160 w 1287"/>
              <a:gd name="T81" fmla="*/ 507 h 644"/>
              <a:gd name="T82" fmla="*/ 1214 w 1287"/>
              <a:gd name="T83" fmla="*/ 478 h 644"/>
              <a:gd name="T84" fmla="*/ 1253 w 1287"/>
              <a:gd name="T85" fmla="*/ 444 h 644"/>
              <a:gd name="T86" fmla="*/ 1272 w 1287"/>
              <a:gd name="T87" fmla="*/ 400 h 644"/>
              <a:gd name="T88" fmla="*/ 1282 w 1287"/>
              <a:gd name="T89" fmla="*/ 371 h 644"/>
              <a:gd name="T90" fmla="*/ 1287 w 1287"/>
              <a:gd name="T91" fmla="*/ 308 h 644"/>
              <a:gd name="T92" fmla="*/ 1282 w 1287"/>
              <a:gd name="T93" fmla="*/ 254 h 644"/>
              <a:gd name="T94" fmla="*/ 1263 w 1287"/>
              <a:gd name="T95" fmla="*/ 205 h 644"/>
              <a:gd name="T96" fmla="*/ 1228 w 1287"/>
              <a:gd name="T97" fmla="*/ 161 h 644"/>
              <a:gd name="T98" fmla="*/ 1141 w 1287"/>
              <a:gd name="T99" fmla="*/ 98 h 644"/>
              <a:gd name="T100" fmla="*/ 1029 w 1287"/>
              <a:gd name="T101" fmla="*/ 54 h 644"/>
              <a:gd name="T102" fmla="*/ 902 w 1287"/>
              <a:gd name="T103" fmla="*/ 25 h 644"/>
              <a:gd name="T104" fmla="*/ 775 w 1287"/>
              <a:gd name="T105" fmla="*/ 15 h 644"/>
              <a:gd name="T106" fmla="*/ 561 w 1287"/>
              <a:gd name="T107" fmla="*/ 15 h 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7" h="644">
                <a:moveTo>
                  <a:pt x="561" y="15"/>
                </a:moveTo>
                <a:lnTo>
                  <a:pt x="561" y="15"/>
                </a:lnTo>
                <a:lnTo>
                  <a:pt x="400" y="20"/>
                </a:lnTo>
                <a:lnTo>
                  <a:pt x="259" y="15"/>
                </a:lnTo>
                <a:lnTo>
                  <a:pt x="59" y="0"/>
                </a:lnTo>
                <a:lnTo>
                  <a:pt x="59" y="0"/>
                </a:lnTo>
                <a:lnTo>
                  <a:pt x="44" y="0"/>
                </a:lnTo>
                <a:lnTo>
                  <a:pt x="34" y="5"/>
                </a:lnTo>
                <a:lnTo>
                  <a:pt x="20" y="10"/>
                </a:lnTo>
                <a:lnTo>
                  <a:pt x="15" y="20"/>
                </a:lnTo>
                <a:lnTo>
                  <a:pt x="0" y="44"/>
                </a:lnTo>
                <a:lnTo>
                  <a:pt x="0" y="69"/>
                </a:lnTo>
                <a:lnTo>
                  <a:pt x="10" y="93"/>
                </a:lnTo>
                <a:lnTo>
                  <a:pt x="20" y="108"/>
                </a:lnTo>
                <a:lnTo>
                  <a:pt x="29" y="117"/>
                </a:lnTo>
                <a:lnTo>
                  <a:pt x="44" y="127"/>
                </a:lnTo>
                <a:lnTo>
                  <a:pt x="59" y="137"/>
                </a:lnTo>
                <a:lnTo>
                  <a:pt x="78" y="142"/>
                </a:lnTo>
                <a:lnTo>
                  <a:pt x="103" y="142"/>
                </a:lnTo>
                <a:lnTo>
                  <a:pt x="103" y="142"/>
                </a:lnTo>
                <a:lnTo>
                  <a:pt x="234" y="147"/>
                </a:lnTo>
                <a:lnTo>
                  <a:pt x="268" y="147"/>
                </a:lnTo>
                <a:lnTo>
                  <a:pt x="268" y="147"/>
                </a:lnTo>
                <a:lnTo>
                  <a:pt x="317" y="166"/>
                </a:lnTo>
                <a:lnTo>
                  <a:pt x="410" y="191"/>
                </a:lnTo>
                <a:lnTo>
                  <a:pt x="410" y="191"/>
                </a:lnTo>
                <a:lnTo>
                  <a:pt x="463" y="205"/>
                </a:lnTo>
                <a:lnTo>
                  <a:pt x="478" y="205"/>
                </a:lnTo>
                <a:lnTo>
                  <a:pt x="478" y="205"/>
                </a:lnTo>
                <a:lnTo>
                  <a:pt x="473" y="215"/>
                </a:lnTo>
                <a:lnTo>
                  <a:pt x="458" y="234"/>
                </a:lnTo>
                <a:lnTo>
                  <a:pt x="449" y="269"/>
                </a:lnTo>
                <a:lnTo>
                  <a:pt x="439" y="317"/>
                </a:lnTo>
                <a:lnTo>
                  <a:pt x="439" y="317"/>
                </a:lnTo>
                <a:lnTo>
                  <a:pt x="439" y="347"/>
                </a:lnTo>
                <a:lnTo>
                  <a:pt x="444" y="376"/>
                </a:lnTo>
                <a:lnTo>
                  <a:pt x="454" y="410"/>
                </a:lnTo>
                <a:lnTo>
                  <a:pt x="463" y="439"/>
                </a:lnTo>
                <a:lnTo>
                  <a:pt x="478" y="468"/>
                </a:lnTo>
                <a:lnTo>
                  <a:pt x="493" y="493"/>
                </a:lnTo>
                <a:lnTo>
                  <a:pt x="507" y="507"/>
                </a:lnTo>
                <a:lnTo>
                  <a:pt x="522" y="517"/>
                </a:lnTo>
                <a:lnTo>
                  <a:pt x="522" y="517"/>
                </a:lnTo>
                <a:lnTo>
                  <a:pt x="546" y="522"/>
                </a:lnTo>
                <a:lnTo>
                  <a:pt x="561" y="522"/>
                </a:lnTo>
                <a:lnTo>
                  <a:pt x="570" y="522"/>
                </a:lnTo>
                <a:lnTo>
                  <a:pt x="570" y="522"/>
                </a:lnTo>
                <a:lnTo>
                  <a:pt x="575" y="527"/>
                </a:lnTo>
                <a:lnTo>
                  <a:pt x="595" y="546"/>
                </a:lnTo>
                <a:lnTo>
                  <a:pt x="619" y="566"/>
                </a:lnTo>
                <a:lnTo>
                  <a:pt x="639" y="576"/>
                </a:lnTo>
                <a:lnTo>
                  <a:pt x="658" y="581"/>
                </a:lnTo>
                <a:lnTo>
                  <a:pt x="658" y="581"/>
                </a:lnTo>
                <a:lnTo>
                  <a:pt x="702" y="585"/>
                </a:lnTo>
                <a:lnTo>
                  <a:pt x="712" y="581"/>
                </a:lnTo>
                <a:lnTo>
                  <a:pt x="712" y="581"/>
                </a:lnTo>
                <a:lnTo>
                  <a:pt x="731" y="605"/>
                </a:lnTo>
                <a:lnTo>
                  <a:pt x="761" y="620"/>
                </a:lnTo>
                <a:lnTo>
                  <a:pt x="775" y="624"/>
                </a:lnTo>
                <a:lnTo>
                  <a:pt x="795" y="629"/>
                </a:lnTo>
                <a:lnTo>
                  <a:pt x="795" y="629"/>
                </a:lnTo>
                <a:lnTo>
                  <a:pt x="839" y="639"/>
                </a:lnTo>
                <a:lnTo>
                  <a:pt x="882" y="644"/>
                </a:lnTo>
                <a:lnTo>
                  <a:pt x="907" y="644"/>
                </a:lnTo>
                <a:lnTo>
                  <a:pt x="926" y="644"/>
                </a:lnTo>
                <a:lnTo>
                  <a:pt x="946" y="634"/>
                </a:lnTo>
                <a:lnTo>
                  <a:pt x="960" y="620"/>
                </a:lnTo>
                <a:lnTo>
                  <a:pt x="960" y="620"/>
                </a:lnTo>
                <a:lnTo>
                  <a:pt x="965" y="600"/>
                </a:lnTo>
                <a:lnTo>
                  <a:pt x="965" y="585"/>
                </a:lnTo>
                <a:lnTo>
                  <a:pt x="960" y="571"/>
                </a:lnTo>
                <a:lnTo>
                  <a:pt x="951" y="556"/>
                </a:lnTo>
                <a:lnTo>
                  <a:pt x="931" y="542"/>
                </a:lnTo>
                <a:lnTo>
                  <a:pt x="921" y="537"/>
                </a:lnTo>
                <a:lnTo>
                  <a:pt x="921" y="537"/>
                </a:lnTo>
                <a:lnTo>
                  <a:pt x="941" y="537"/>
                </a:lnTo>
                <a:lnTo>
                  <a:pt x="985" y="542"/>
                </a:lnTo>
                <a:lnTo>
                  <a:pt x="1053" y="537"/>
                </a:lnTo>
                <a:lnTo>
                  <a:pt x="1087" y="532"/>
                </a:lnTo>
                <a:lnTo>
                  <a:pt x="1126" y="522"/>
                </a:lnTo>
                <a:lnTo>
                  <a:pt x="1126" y="522"/>
                </a:lnTo>
                <a:lnTo>
                  <a:pt x="1160" y="507"/>
                </a:lnTo>
                <a:lnTo>
                  <a:pt x="1189" y="498"/>
                </a:lnTo>
                <a:lnTo>
                  <a:pt x="1214" y="478"/>
                </a:lnTo>
                <a:lnTo>
                  <a:pt x="1238" y="464"/>
                </a:lnTo>
                <a:lnTo>
                  <a:pt x="1253" y="444"/>
                </a:lnTo>
                <a:lnTo>
                  <a:pt x="1267" y="420"/>
                </a:lnTo>
                <a:lnTo>
                  <a:pt x="1272" y="400"/>
                </a:lnTo>
                <a:lnTo>
                  <a:pt x="1282" y="371"/>
                </a:lnTo>
                <a:lnTo>
                  <a:pt x="1282" y="371"/>
                </a:lnTo>
                <a:lnTo>
                  <a:pt x="1287" y="342"/>
                </a:lnTo>
                <a:lnTo>
                  <a:pt x="1287" y="308"/>
                </a:lnTo>
                <a:lnTo>
                  <a:pt x="1287" y="278"/>
                </a:lnTo>
                <a:lnTo>
                  <a:pt x="1282" y="254"/>
                </a:lnTo>
                <a:lnTo>
                  <a:pt x="1272" y="230"/>
                </a:lnTo>
                <a:lnTo>
                  <a:pt x="1263" y="205"/>
                </a:lnTo>
                <a:lnTo>
                  <a:pt x="1248" y="181"/>
                </a:lnTo>
                <a:lnTo>
                  <a:pt x="1228" y="161"/>
                </a:lnTo>
                <a:lnTo>
                  <a:pt x="1189" y="127"/>
                </a:lnTo>
                <a:lnTo>
                  <a:pt x="1141" y="98"/>
                </a:lnTo>
                <a:lnTo>
                  <a:pt x="1087" y="74"/>
                </a:lnTo>
                <a:lnTo>
                  <a:pt x="1029" y="54"/>
                </a:lnTo>
                <a:lnTo>
                  <a:pt x="965" y="39"/>
                </a:lnTo>
                <a:lnTo>
                  <a:pt x="902" y="25"/>
                </a:lnTo>
                <a:lnTo>
                  <a:pt x="839" y="20"/>
                </a:lnTo>
                <a:lnTo>
                  <a:pt x="775" y="15"/>
                </a:lnTo>
                <a:lnTo>
                  <a:pt x="653" y="10"/>
                </a:lnTo>
                <a:lnTo>
                  <a:pt x="561" y="15"/>
                </a:lnTo>
                <a:lnTo>
                  <a:pt x="561" y="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9" name="Freeform 106"/>
          <p:cNvSpPr>
            <a:spLocks/>
          </p:cNvSpPr>
          <p:nvPr/>
        </p:nvSpPr>
        <p:spPr bwMode="auto">
          <a:xfrm>
            <a:off x="5193733" y="5282406"/>
            <a:ext cx="1322387" cy="519113"/>
          </a:xfrm>
          <a:custGeom>
            <a:avLst/>
            <a:gdLst>
              <a:gd name="T0" fmla="*/ 141 w 833"/>
              <a:gd name="T1" fmla="*/ 73 h 327"/>
              <a:gd name="T2" fmla="*/ 151 w 833"/>
              <a:gd name="T3" fmla="*/ 147 h 327"/>
              <a:gd name="T4" fmla="*/ 161 w 833"/>
              <a:gd name="T5" fmla="*/ 166 h 327"/>
              <a:gd name="T6" fmla="*/ 190 w 833"/>
              <a:gd name="T7" fmla="*/ 181 h 327"/>
              <a:gd name="T8" fmla="*/ 248 w 833"/>
              <a:gd name="T9" fmla="*/ 181 h 327"/>
              <a:gd name="T10" fmla="*/ 278 w 833"/>
              <a:gd name="T11" fmla="*/ 171 h 327"/>
              <a:gd name="T12" fmla="*/ 297 w 833"/>
              <a:gd name="T13" fmla="*/ 205 h 327"/>
              <a:gd name="T14" fmla="*/ 331 w 833"/>
              <a:gd name="T15" fmla="*/ 229 h 327"/>
              <a:gd name="T16" fmla="*/ 365 w 833"/>
              <a:gd name="T17" fmla="*/ 234 h 327"/>
              <a:gd name="T18" fmla="*/ 404 w 833"/>
              <a:gd name="T19" fmla="*/ 220 h 327"/>
              <a:gd name="T20" fmla="*/ 419 w 833"/>
              <a:gd name="T21" fmla="*/ 205 h 327"/>
              <a:gd name="T22" fmla="*/ 434 w 833"/>
              <a:gd name="T23" fmla="*/ 176 h 327"/>
              <a:gd name="T24" fmla="*/ 453 w 833"/>
              <a:gd name="T25" fmla="*/ 166 h 327"/>
              <a:gd name="T26" fmla="*/ 512 w 833"/>
              <a:gd name="T27" fmla="*/ 156 h 327"/>
              <a:gd name="T28" fmla="*/ 565 w 833"/>
              <a:gd name="T29" fmla="*/ 147 h 327"/>
              <a:gd name="T30" fmla="*/ 687 w 833"/>
              <a:gd name="T31" fmla="*/ 103 h 327"/>
              <a:gd name="T32" fmla="*/ 780 w 833"/>
              <a:gd name="T33" fmla="*/ 73 h 327"/>
              <a:gd name="T34" fmla="*/ 809 w 833"/>
              <a:gd name="T35" fmla="*/ 73 h 327"/>
              <a:gd name="T36" fmla="*/ 833 w 833"/>
              <a:gd name="T37" fmla="*/ 83 h 327"/>
              <a:gd name="T38" fmla="*/ 804 w 833"/>
              <a:gd name="T39" fmla="*/ 137 h 327"/>
              <a:gd name="T40" fmla="*/ 770 w 833"/>
              <a:gd name="T41" fmla="*/ 171 h 327"/>
              <a:gd name="T42" fmla="*/ 687 w 833"/>
              <a:gd name="T43" fmla="*/ 205 h 327"/>
              <a:gd name="T44" fmla="*/ 648 w 833"/>
              <a:gd name="T45" fmla="*/ 215 h 327"/>
              <a:gd name="T46" fmla="*/ 546 w 833"/>
              <a:gd name="T47" fmla="*/ 225 h 327"/>
              <a:gd name="T48" fmla="*/ 482 w 833"/>
              <a:gd name="T49" fmla="*/ 220 h 327"/>
              <a:gd name="T50" fmla="*/ 492 w 833"/>
              <a:gd name="T51" fmla="*/ 225 h 327"/>
              <a:gd name="T52" fmla="*/ 521 w 833"/>
              <a:gd name="T53" fmla="*/ 254 h 327"/>
              <a:gd name="T54" fmla="*/ 526 w 833"/>
              <a:gd name="T55" fmla="*/ 283 h 327"/>
              <a:gd name="T56" fmla="*/ 521 w 833"/>
              <a:gd name="T57" fmla="*/ 303 h 327"/>
              <a:gd name="T58" fmla="*/ 487 w 833"/>
              <a:gd name="T59" fmla="*/ 327 h 327"/>
              <a:gd name="T60" fmla="*/ 443 w 833"/>
              <a:gd name="T61" fmla="*/ 327 h 327"/>
              <a:gd name="T62" fmla="*/ 356 w 833"/>
              <a:gd name="T63" fmla="*/ 312 h 327"/>
              <a:gd name="T64" fmla="*/ 336 w 833"/>
              <a:gd name="T65" fmla="*/ 307 h 327"/>
              <a:gd name="T66" fmla="*/ 292 w 833"/>
              <a:gd name="T67" fmla="*/ 288 h 327"/>
              <a:gd name="T68" fmla="*/ 273 w 833"/>
              <a:gd name="T69" fmla="*/ 264 h 327"/>
              <a:gd name="T70" fmla="*/ 219 w 833"/>
              <a:gd name="T71" fmla="*/ 264 h 327"/>
              <a:gd name="T72" fmla="*/ 200 w 833"/>
              <a:gd name="T73" fmla="*/ 259 h 327"/>
              <a:gd name="T74" fmla="*/ 156 w 833"/>
              <a:gd name="T75" fmla="*/ 229 h 327"/>
              <a:gd name="T76" fmla="*/ 131 w 833"/>
              <a:gd name="T77" fmla="*/ 205 h 327"/>
              <a:gd name="T78" fmla="*/ 122 w 833"/>
              <a:gd name="T79" fmla="*/ 205 h 327"/>
              <a:gd name="T80" fmla="*/ 83 w 833"/>
              <a:gd name="T81" fmla="*/ 200 h 327"/>
              <a:gd name="T82" fmla="*/ 68 w 833"/>
              <a:gd name="T83" fmla="*/ 190 h 327"/>
              <a:gd name="T84" fmla="*/ 39 w 833"/>
              <a:gd name="T85" fmla="*/ 151 h 327"/>
              <a:gd name="T86" fmla="*/ 15 w 833"/>
              <a:gd name="T87" fmla="*/ 93 h 327"/>
              <a:gd name="T88" fmla="*/ 0 w 833"/>
              <a:gd name="T89" fmla="*/ 30 h 327"/>
              <a:gd name="T90" fmla="*/ 0 w 833"/>
              <a:gd name="T91" fmla="*/ 0 h 327"/>
              <a:gd name="T92" fmla="*/ 0 w 833"/>
              <a:gd name="T93" fmla="*/ 0 h 327"/>
              <a:gd name="T94" fmla="*/ 19 w 833"/>
              <a:gd name="T95" fmla="*/ 39 h 327"/>
              <a:gd name="T96" fmla="*/ 29 w 833"/>
              <a:gd name="T97" fmla="*/ 54 h 327"/>
              <a:gd name="T98" fmla="*/ 83 w 833"/>
              <a:gd name="T99" fmla="*/ 73 h 327"/>
              <a:gd name="T100" fmla="*/ 141 w 833"/>
              <a:gd name="T101" fmla="*/ 73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33" h="327">
                <a:moveTo>
                  <a:pt x="141" y="73"/>
                </a:moveTo>
                <a:lnTo>
                  <a:pt x="141" y="73"/>
                </a:lnTo>
                <a:lnTo>
                  <a:pt x="141" y="122"/>
                </a:lnTo>
                <a:lnTo>
                  <a:pt x="151" y="147"/>
                </a:lnTo>
                <a:lnTo>
                  <a:pt x="161" y="166"/>
                </a:lnTo>
                <a:lnTo>
                  <a:pt x="161" y="166"/>
                </a:lnTo>
                <a:lnTo>
                  <a:pt x="175" y="176"/>
                </a:lnTo>
                <a:lnTo>
                  <a:pt x="190" y="181"/>
                </a:lnTo>
                <a:lnTo>
                  <a:pt x="219" y="186"/>
                </a:lnTo>
                <a:lnTo>
                  <a:pt x="248" y="181"/>
                </a:lnTo>
                <a:lnTo>
                  <a:pt x="278" y="171"/>
                </a:lnTo>
                <a:lnTo>
                  <a:pt x="278" y="171"/>
                </a:lnTo>
                <a:lnTo>
                  <a:pt x="287" y="190"/>
                </a:lnTo>
                <a:lnTo>
                  <a:pt x="297" y="205"/>
                </a:lnTo>
                <a:lnTo>
                  <a:pt x="312" y="220"/>
                </a:lnTo>
                <a:lnTo>
                  <a:pt x="331" y="229"/>
                </a:lnTo>
                <a:lnTo>
                  <a:pt x="346" y="234"/>
                </a:lnTo>
                <a:lnTo>
                  <a:pt x="365" y="234"/>
                </a:lnTo>
                <a:lnTo>
                  <a:pt x="385" y="229"/>
                </a:lnTo>
                <a:lnTo>
                  <a:pt x="404" y="220"/>
                </a:lnTo>
                <a:lnTo>
                  <a:pt x="404" y="220"/>
                </a:lnTo>
                <a:lnTo>
                  <a:pt x="419" y="205"/>
                </a:lnTo>
                <a:lnTo>
                  <a:pt x="424" y="190"/>
                </a:lnTo>
                <a:lnTo>
                  <a:pt x="434" y="176"/>
                </a:lnTo>
                <a:lnTo>
                  <a:pt x="453" y="166"/>
                </a:lnTo>
                <a:lnTo>
                  <a:pt x="453" y="166"/>
                </a:lnTo>
                <a:lnTo>
                  <a:pt x="482" y="161"/>
                </a:lnTo>
                <a:lnTo>
                  <a:pt x="512" y="156"/>
                </a:lnTo>
                <a:lnTo>
                  <a:pt x="565" y="147"/>
                </a:lnTo>
                <a:lnTo>
                  <a:pt x="565" y="147"/>
                </a:lnTo>
                <a:lnTo>
                  <a:pt x="624" y="127"/>
                </a:lnTo>
                <a:lnTo>
                  <a:pt x="687" y="103"/>
                </a:lnTo>
                <a:lnTo>
                  <a:pt x="750" y="78"/>
                </a:lnTo>
                <a:lnTo>
                  <a:pt x="780" y="73"/>
                </a:lnTo>
                <a:lnTo>
                  <a:pt x="809" y="73"/>
                </a:lnTo>
                <a:lnTo>
                  <a:pt x="809" y="73"/>
                </a:lnTo>
                <a:lnTo>
                  <a:pt x="833" y="83"/>
                </a:lnTo>
                <a:lnTo>
                  <a:pt x="833" y="83"/>
                </a:lnTo>
                <a:lnTo>
                  <a:pt x="819" y="122"/>
                </a:lnTo>
                <a:lnTo>
                  <a:pt x="804" y="137"/>
                </a:lnTo>
                <a:lnTo>
                  <a:pt x="789" y="156"/>
                </a:lnTo>
                <a:lnTo>
                  <a:pt x="770" y="171"/>
                </a:lnTo>
                <a:lnTo>
                  <a:pt x="746" y="181"/>
                </a:lnTo>
                <a:lnTo>
                  <a:pt x="687" y="205"/>
                </a:lnTo>
                <a:lnTo>
                  <a:pt x="687" y="205"/>
                </a:lnTo>
                <a:lnTo>
                  <a:pt x="648" y="215"/>
                </a:lnTo>
                <a:lnTo>
                  <a:pt x="614" y="220"/>
                </a:lnTo>
                <a:lnTo>
                  <a:pt x="546" y="225"/>
                </a:lnTo>
                <a:lnTo>
                  <a:pt x="502" y="220"/>
                </a:lnTo>
                <a:lnTo>
                  <a:pt x="482" y="220"/>
                </a:lnTo>
                <a:lnTo>
                  <a:pt x="482" y="220"/>
                </a:lnTo>
                <a:lnTo>
                  <a:pt x="492" y="225"/>
                </a:lnTo>
                <a:lnTo>
                  <a:pt x="512" y="239"/>
                </a:lnTo>
                <a:lnTo>
                  <a:pt x="521" y="254"/>
                </a:lnTo>
                <a:lnTo>
                  <a:pt x="526" y="268"/>
                </a:lnTo>
                <a:lnTo>
                  <a:pt x="526" y="283"/>
                </a:lnTo>
                <a:lnTo>
                  <a:pt x="521" y="303"/>
                </a:lnTo>
                <a:lnTo>
                  <a:pt x="521" y="303"/>
                </a:lnTo>
                <a:lnTo>
                  <a:pt x="507" y="317"/>
                </a:lnTo>
                <a:lnTo>
                  <a:pt x="487" y="327"/>
                </a:lnTo>
                <a:lnTo>
                  <a:pt x="468" y="327"/>
                </a:lnTo>
                <a:lnTo>
                  <a:pt x="443" y="327"/>
                </a:lnTo>
                <a:lnTo>
                  <a:pt x="400" y="322"/>
                </a:lnTo>
                <a:lnTo>
                  <a:pt x="356" y="312"/>
                </a:lnTo>
                <a:lnTo>
                  <a:pt x="356" y="312"/>
                </a:lnTo>
                <a:lnTo>
                  <a:pt x="336" y="307"/>
                </a:lnTo>
                <a:lnTo>
                  <a:pt x="322" y="303"/>
                </a:lnTo>
                <a:lnTo>
                  <a:pt x="292" y="288"/>
                </a:lnTo>
                <a:lnTo>
                  <a:pt x="273" y="264"/>
                </a:lnTo>
                <a:lnTo>
                  <a:pt x="273" y="264"/>
                </a:lnTo>
                <a:lnTo>
                  <a:pt x="263" y="268"/>
                </a:lnTo>
                <a:lnTo>
                  <a:pt x="219" y="264"/>
                </a:lnTo>
                <a:lnTo>
                  <a:pt x="219" y="264"/>
                </a:lnTo>
                <a:lnTo>
                  <a:pt x="200" y="259"/>
                </a:lnTo>
                <a:lnTo>
                  <a:pt x="180" y="249"/>
                </a:lnTo>
                <a:lnTo>
                  <a:pt x="156" y="229"/>
                </a:lnTo>
                <a:lnTo>
                  <a:pt x="136" y="210"/>
                </a:lnTo>
                <a:lnTo>
                  <a:pt x="131" y="205"/>
                </a:lnTo>
                <a:lnTo>
                  <a:pt x="131" y="205"/>
                </a:lnTo>
                <a:lnTo>
                  <a:pt x="122" y="205"/>
                </a:lnTo>
                <a:lnTo>
                  <a:pt x="107" y="205"/>
                </a:lnTo>
                <a:lnTo>
                  <a:pt x="83" y="200"/>
                </a:lnTo>
                <a:lnTo>
                  <a:pt x="83" y="200"/>
                </a:lnTo>
                <a:lnTo>
                  <a:pt x="68" y="190"/>
                </a:lnTo>
                <a:lnTo>
                  <a:pt x="54" y="176"/>
                </a:lnTo>
                <a:lnTo>
                  <a:pt x="39" y="151"/>
                </a:lnTo>
                <a:lnTo>
                  <a:pt x="24" y="122"/>
                </a:lnTo>
                <a:lnTo>
                  <a:pt x="15" y="93"/>
                </a:lnTo>
                <a:lnTo>
                  <a:pt x="5" y="59"/>
                </a:lnTo>
                <a:lnTo>
                  <a:pt x="0" y="3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15" y="25"/>
                </a:lnTo>
                <a:lnTo>
                  <a:pt x="19" y="39"/>
                </a:lnTo>
                <a:lnTo>
                  <a:pt x="29" y="54"/>
                </a:lnTo>
                <a:lnTo>
                  <a:pt x="29" y="54"/>
                </a:lnTo>
                <a:lnTo>
                  <a:pt x="58" y="64"/>
                </a:lnTo>
                <a:lnTo>
                  <a:pt x="83" y="73"/>
                </a:lnTo>
                <a:lnTo>
                  <a:pt x="141" y="73"/>
                </a:lnTo>
                <a:lnTo>
                  <a:pt x="141" y="73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0" name="Freeform 107"/>
          <p:cNvSpPr>
            <a:spLocks/>
          </p:cNvSpPr>
          <p:nvPr/>
        </p:nvSpPr>
        <p:spPr bwMode="auto">
          <a:xfrm>
            <a:off x="5412581" y="5256187"/>
            <a:ext cx="153987" cy="449263"/>
          </a:xfrm>
          <a:custGeom>
            <a:avLst/>
            <a:gdLst>
              <a:gd name="T0" fmla="*/ 97 w 97"/>
              <a:gd name="T1" fmla="*/ 0 h 283"/>
              <a:gd name="T2" fmla="*/ 97 w 97"/>
              <a:gd name="T3" fmla="*/ 0 h 283"/>
              <a:gd name="T4" fmla="*/ 83 w 97"/>
              <a:gd name="T5" fmla="*/ 15 h 283"/>
              <a:gd name="T6" fmla="*/ 49 w 97"/>
              <a:gd name="T7" fmla="*/ 54 h 283"/>
              <a:gd name="T8" fmla="*/ 34 w 97"/>
              <a:gd name="T9" fmla="*/ 78 h 283"/>
              <a:gd name="T10" fmla="*/ 14 w 97"/>
              <a:gd name="T11" fmla="*/ 107 h 283"/>
              <a:gd name="T12" fmla="*/ 5 w 97"/>
              <a:gd name="T13" fmla="*/ 132 h 283"/>
              <a:gd name="T14" fmla="*/ 0 w 97"/>
              <a:gd name="T15" fmla="*/ 161 h 283"/>
              <a:gd name="T16" fmla="*/ 0 w 97"/>
              <a:gd name="T17" fmla="*/ 161 h 283"/>
              <a:gd name="T18" fmla="*/ 0 w 97"/>
              <a:gd name="T19" fmla="*/ 234 h 283"/>
              <a:gd name="T20" fmla="*/ 0 w 97"/>
              <a:gd name="T21" fmla="*/ 258 h 283"/>
              <a:gd name="T22" fmla="*/ 5 w 97"/>
              <a:gd name="T23" fmla="*/ 268 h 283"/>
              <a:gd name="T24" fmla="*/ 5 w 97"/>
              <a:gd name="T25" fmla="*/ 268 h 283"/>
              <a:gd name="T26" fmla="*/ 19 w 97"/>
              <a:gd name="T27" fmla="*/ 283 h 283"/>
              <a:gd name="T28" fmla="*/ 19 w 97"/>
              <a:gd name="T29" fmla="*/ 283 h 283"/>
              <a:gd name="T30" fmla="*/ 19 w 97"/>
              <a:gd name="T31" fmla="*/ 283 h 283"/>
              <a:gd name="T32" fmla="*/ 14 w 97"/>
              <a:gd name="T33" fmla="*/ 219 h 283"/>
              <a:gd name="T34" fmla="*/ 14 w 97"/>
              <a:gd name="T35" fmla="*/ 171 h 283"/>
              <a:gd name="T36" fmla="*/ 14 w 97"/>
              <a:gd name="T37" fmla="*/ 146 h 283"/>
              <a:gd name="T38" fmla="*/ 19 w 97"/>
              <a:gd name="T39" fmla="*/ 127 h 283"/>
              <a:gd name="T40" fmla="*/ 19 w 97"/>
              <a:gd name="T41" fmla="*/ 127 h 283"/>
              <a:gd name="T42" fmla="*/ 39 w 97"/>
              <a:gd name="T43" fmla="*/ 93 h 283"/>
              <a:gd name="T44" fmla="*/ 63 w 97"/>
              <a:gd name="T45" fmla="*/ 49 h 283"/>
              <a:gd name="T46" fmla="*/ 97 w 97"/>
              <a:gd name="T47" fmla="*/ 0 h 283"/>
              <a:gd name="T48" fmla="*/ 97 w 97"/>
              <a:gd name="T49" fmla="*/ 0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7" h="283">
                <a:moveTo>
                  <a:pt x="97" y="0"/>
                </a:moveTo>
                <a:lnTo>
                  <a:pt x="97" y="0"/>
                </a:lnTo>
                <a:lnTo>
                  <a:pt x="83" y="15"/>
                </a:lnTo>
                <a:lnTo>
                  <a:pt x="49" y="54"/>
                </a:lnTo>
                <a:lnTo>
                  <a:pt x="34" y="78"/>
                </a:lnTo>
                <a:lnTo>
                  <a:pt x="14" y="107"/>
                </a:lnTo>
                <a:lnTo>
                  <a:pt x="5" y="132"/>
                </a:lnTo>
                <a:lnTo>
                  <a:pt x="0" y="161"/>
                </a:lnTo>
                <a:lnTo>
                  <a:pt x="0" y="161"/>
                </a:lnTo>
                <a:lnTo>
                  <a:pt x="0" y="234"/>
                </a:lnTo>
                <a:lnTo>
                  <a:pt x="0" y="258"/>
                </a:lnTo>
                <a:lnTo>
                  <a:pt x="5" y="268"/>
                </a:lnTo>
                <a:lnTo>
                  <a:pt x="5" y="268"/>
                </a:lnTo>
                <a:lnTo>
                  <a:pt x="19" y="283"/>
                </a:lnTo>
                <a:lnTo>
                  <a:pt x="19" y="283"/>
                </a:lnTo>
                <a:lnTo>
                  <a:pt x="19" y="283"/>
                </a:lnTo>
                <a:lnTo>
                  <a:pt x="14" y="219"/>
                </a:lnTo>
                <a:lnTo>
                  <a:pt x="14" y="171"/>
                </a:lnTo>
                <a:lnTo>
                  <a:pt x="14" y="146"/>
                </a:lnTo>
                <a:lnTo>
                  <a:pt x="19" y="127"/>
                </a:lnTo>
                <a:lnTo>
                  <a:pt x="19" y="127"/>
                </a:lnTo>
                <a:lnTo>
                  <a:pt x="39" y="93"/>
                </a:lnTo>
                <a:lnTo>
                  <a:pt x="63" y="49"/>
                </a:lnTo>
                <a:lnTo>
                  <a:pt x="97" y="0"/>
                </a:lnTo>
                <a:lnTo>
                  <a:pt x="97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1" name="Freeform 108"/>
          <p:cNvSpPr>
            <a:spLocks/>
          </p:cNvSpPr>
          <p:nvPr/>
        </p:nvSpPr>
        <p:spPr bwMode="auto">
          <a:xfrm>
            <a:off x="5676900" y="5377518"/>
            <a:ext cx="161925" cy="331788"/>
          </a:xfrm>
          <a:custGeom>
            <a:avLst/>
            <a:gdLst>
              <a:gd name="T0" fmla="*/ 102 w 102"/>
              <a:gd name="T1" fmla="*/ 0 h 209"/>
              <a:gd name="T2" fmla="*/ 102 w 102"/>
              <a:gd name="T3" fmla="*/ 0 h 209"/>
              <a:gd name="T4" fmla="*/ 58 w 102"/>
              <a:gd name="T5" fmla="*/ 44 h 209"/>
              <a:gd name="T6" fmla="*/ 24 w 102"/>
              <a:gd name="T7" fmla="*/ 87 h 209"/>
              <a:gd name="T8" fmla="*/ 9 w 102"/>
              <a:gd name="T9" fmla="*/ 107 h 209"/>
              <a:gd name="T10" fmla="*/ 4 w 102"/>
              <a:gd name="T11" fmla="*/ 126 h 209"/>
              <a:gd name="T12" fmla="*/ 4 w 102"/>
              <a:gd name="T13" fmla="*/ 126 h 209"/>
              <a:gd name="T14" fmla="*/ 0 w 102"/>
              <a:gd name="T15" fmla="*/ 141 h 209"/>
              <a:gd name="T16" fmla="*/ 0 w 102"/>
              <a:gd name="T17" fmla="*/ 161 h 209"/>
              <a:gd name="T18" fmla="*/ 9 w 102"/>
              <a:gd name="T19" fmla="*/ 190 h 209"/>
              <a:gd name="T20" fmla="*/ 19 w 102"/>
              <a:gd name="T21" fmla="*/ 209 h 209"/>
              <a:gd name="T22" fmla="*/ 24 w 102"/>
              <a:gd name="T23" fmla="*/ 209 h 209"/>
              <a:gd name="T24" fmla="*/ 29 w 102"/>
              <a:gd name="T25" fmla="*/ 209 h 209"/>
              <a:gd name="T26" fmla="*/ 29 w 102"/>
              <a:gd name="T27" fmla="*/ 209 h 209"/>
              <a:gd name="T28" fmla="*/ 34 w 102"/>
              <a:gd name="T29" fmla="*/ 204 h 209"/>
              <a:gd name="T30" fmla="*/ 34 w 102"/>
              <a:gd name="T31" fmla="*/ 195 h 209"/>
              <a:gd name="T32" fmla="*/ 29 w 102"/>
              <a:gd name="T33" fmla="*/ 175 h 209"/>
              <a:gd name="T34" fmla="*/ 24 w 102"/>
              <a:gd name="T35" fmla="*/ 146 h 209"/>
              <a:gd name="T36" fmla="*/ 29 w 102"/>
              <a:gd name="T37" fmla="*/ 126 h 209"/>
              <a:gd name="T38" fmla="*/ 34 w 102"/>
              <a:gd name="T39" fmla="*/ 107 h 209"/>
              <a:gd name="T40" fmla="*/ 34 w 102"/>
              <a:gd name="T41" fmla="*/ 107 h 209"/>
              <a:gd name="T42" fmla="*/ 53 w 102"/>
              <a:gd name="T43" fmla="*/ 68 h 209"/>
              <a:gd name="T44" fmla="*/ 78 w 102"/>
              <a:gd name="T45" fmla="*/ 34 h 209"/>
              <a:gd name="T46" fmla="*/ 102 w 102"/>
              <a:gd name="T47" fmla="*/ 0 h 209"/>
              <a:gd name="T48" fmla="*/ 102 w 102"/>
              <a:gd name="T4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2" h="209">
                <a:moveTo>
                  <a:pt x="102" y="0"/>
                </a:moveTo>
                <a:lnTo>
                  <a:pt x="102" y="0"/>
                </a:lnTo>
                <a:lnTo>
                  <a:pt x="58" y="44"/>
                </a:lnTo>
                <a:lnTo>
                  <a:pt x="24" y="87"/>
                </a:lnTo>
                <a:lnTo>
                  <a:pt x="9" y="107"/>
                </a:lnTo>
                <a:lnTo>
                  <a:pt x="4" y="126"/>
                </a:lnTo>
                <a:lnTo>
                  <a:pt x="4" y="126"/>
                </a:lnTo>
                <a:lnTo>
                  <a:pt x="0" y="141"/>
                </a:lnTo>
                <a:lnTo>
                  <a:pt x="0" y="161"/>
                </a:lnTo>
                <a:lnTo>
                  <a:pt x="9" y="190"/>
                </a:lnTo>
                <a:lnTo>
                  <a:pt x="19" y="209"/>
                </a:lnTo>
                <a:lnTo>
                  <a:pt x="24" y="209"/>
                </a:lnTo>
                <a:lnTo>
                  <a:pt x="29" y="209"/>
                </a:lnTo>
                <a:lnTo>
                  <a:pt x="29" y="209"/>
                </a:lnTo>
                <a:lnTo>
                  <a:pt x="34" y="204"/>
                </a:lnTo>
                <a:lnTo>
                  <a:pt x="34" y="195"/>
                </a:lnTo>
                <a:lnTo>
                  <a:pt x="29" y="175"/>
                </a:lnTo>
                <a:lnTo>
                  <a:pt x="24" y="146"/>
                </a:lnTo>
                <a:lnTo>
                  <a:pt x="29" y="126"/>
                </a:lnTo>
                <a:lnTo>
                  <a:pt x="34" y="107"/>
                </a:lnTo>
                <a:lnTo>
                  <a:pt x="34" y="107"/>
                </a:lnTo>
                <a:lnTo>
                  <a:pt x="53" y="68"/>
                </a:lnTo>
                <a:lnTo>
                  <a:pt x="78" y="34"/>
                </a:lnTo>
                <a:lnTo>
                  <a:pt x="102" y="0"/>
                </a:lnTo>
                <a:lnTo>
                  <a:pt x="102" y="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2" name="Freeform 109"/>
          <p:cNvSpPr>
            <a:spLocks/>
          </p:cNvSpPr>
          <p:nvPr/>
        </p:nvSpPr>
        <p:spPr bwMode="auto">
          <a:xfrm>
            <a:off x="4538663" y="4925675"/>
            <a:ext cx="835025" cy="185738"/>
          </a:xfrm>
          <a:custGeom>
            <a:avLst/>
            <a:gdLst>
              <a:gd name="T0" fmla="*/ 283 w 526"/>
              <a:gd name="T1" fmla="*/ 0 h 117"/>
              <a:gd name="T2" fmla="*/ 283 w 526"/>
              <a:gd name="T3" fmla="*/ 0 h 117"/>
              <a:gd name="T4" fmla="*/ 312 w 526"/>
              <a:gd name="T5" fmla="*/ 5 h 117"/>
              <a:gd name="T6" fmla="*/ 346 w 526"/>
              <a:gd name="T7" fmla="*/ 15 h 117"/>
              <a:gd name="T8" fmla="*/ 405 w 526"/>
              <a:gd name="T9" fmla="*/ 29 h 117"/>
              <a:gd name="T10" fmla="*/ 405 w 526"/>
              <a:gd name="T11" fmla="*/ 29 h 117"/>
              <a:gd name="T12" fmla="*/ 434 w 526"/>
              <a:gd name="T13" fmla="*/ 34 h 117"/>
              <a:gd name="T14" fmla="*/ 468 w 526"/>
              <a:gd name="T15" fmla="*/ 39 h 117"/>
              <a:gd name="T16" fmla="*/ 502 w 526"/>
              <a:gd name="T17" fmla="*/ 44 h 117"/>
              <a:gd name="T18" fmla="*/ 517 w 526"/>
              <a:gd name="T19" fmla="*/ 49 h 117"/>
              <a:gd name="T20" fmla="*/ 526 w 526"/>
              <a:gd name="T21" fmla="*/ 54 h 117"/>
              <a:gd name="T22" fmla="*/ 526 w 526"/>
              <a:gd name="T23" fmla="*/ 54 h 117"/>
              <a:gd name="T24" fmla="*/ 517 w 526"/>
              <a:gd name="T25" fmla="*/ 73 h 117"/>
              <a:gd name="T26" fmla="*/ 502 w 526"/>
              <a:gd name="T27" fmla="*/ 88 h 117"/>
              <a:gd name="T28" fmla="*/ 468 w 526"/>
              <a:gd name="T29" fmla="*/ 117 h 117"/>
              <a:gd name="T30" fmla="*/ 468 w 526"/>
              <a:gd name="T31" fmla="*/ 117 h 117"/>
              <a:gd name="T32" fmla="*/ 468 w 526"/>
              <a:gd name="T33" fmla="*/ 112 h 117"/>
              <a:gd name="T34" fmla="*/ 468 w 526"/>
              <a:gd name="T35" fmla="*/ 112 h 117"/>
              <a:gd name="T36" fmla="*/ 453 w 526"/>
              <a:gd name="T37" fmla="*/ 112 h 117"/>
              <a:gd name="T38" fmla="*/ 400 w 526"/>
              <a:gd name="T39" fmla="*/ 98 h 117"/>
              <a:gd name="T40" fmla="*/ 400 w 526"/>
              <a:gd name="T41" fmla="*/ 98 h 117"/>
              <a:gd name="T42" fmla="*/ 307 w 526"/>
              <a:gd name="T43" fmla="*/ 73 h 117"/>
              <a:gd name="T44" fmla="*/ 258 w 526"/>
              <a:gd name="T45" fmla="*/ 54 h 117"/>
              <a:gd name="T46" fmla="*/ 258 w 526"/>
              <a:gd name="T47" fmla="*/ 54 h 117"/>
              <a:gd name="T48" fmla="*/ 224 w 526"/>
              <a:gd name="T49" fmla="*/ 54 h 117"/>
              <a:gd name="T50" fmla="*/ 93 w 526"/>
              <a:gd name="T51" fmla="*/ 49 h 117"/>
              <a:gd name="T52" fmla="*/ 93 w 526"/>
              <a:gd name="T53" fmla="*/ 49 h 117"/>
              <a:gd name="T54" fmla="*/ 58 w 526"/>
              <a:gd name="T55" fmla="*/ 44 h 117"/>
              <a:gd name="T56" fmla="*/ 34 w 526"/>
              <a:gd name="T57" fmla="*/ 34 h 117"/>
              <a:gd name="T58" fmla="*/ 15 w 526"/>
              <a:gd name="T59" fmla="*/ 20 h 117"/>
              <a:gd name="T60" fmla="*/ 0 w 526"/>
              <a:gd name="T61" fmla="*/ 0 h 117"/>
              <a:gd name="T62" fmla="*/ 0 w 526"/>
              <a:gd name="T63" fmla="*/ 0 h 117"/>
              <a:gd name="T64" fmla="*/ 34 w 526"/>
              <a:gd name="T65" fmla="*/ 10 h 117"/>
              <a:gd name="T66" fmla="*/ 34 w 526"/>
              <a:gd name="T67" fmla="*/ 10 h 117"/>
              <a:gd name="T68" fmla="*/ 97 w 526"/>
              <a:gd name="T69" fmla="*/ 10 h 117"/>
              <a:gd name="T70" fmla="*/ 161 w 526"/>
              <a:gd name="T71" fmla="*/ 5 h 117"/>
              <a:gd name="T72" fmla="*/ 219 w 526"/>
              <a:gd name="T73" fmla="*/ 0 h 117"/>
              <a:gd name="T74" fmla="*/ 283 w 526"/>
              <a:gd name="T75" fmla="*/ 0 h 117"/>
              <a:gd name="T76" fmla="*/ 283 w 526"/>
              <a:gd name="T77" fmla="*/ 0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26" h="117">
                <a:moveTo>
                  <a:pt x="283" y="0"/>
                </a:moveTo>
                <a:lnTo>
                  <a:pt x="283" y="0"/>
                </a:lnTo>
                <a:lnTo>
                  <a:pt x="312" y="5"/>
                </a:lnTo>
                <a:lnTo>
                  <a:pt x="346" y="15"/>
                </a:lnTo>
                <a:lnTo>
                  <a:pt x="405" y="29"/>
                </a:lnTo>
                <a:lnTo>
                  <a:pt x="405" y="29"/>
                </a:lnTo>
                <a:lnTo>
                  <a:pt x="434" y="34"/>
                </a:lnTo>
                <a:lnTo>
                  <a:pt x="468" y="39"/>
                </a:lnTo>
                <a:lnTo>
                  <a:pt x="502" y="44"/>
                </a:lnTo>
                <a:lnTo>
                  <a:pt x="517" y="49"/>
                </a:lnTo>
                <a:lnTo>
                  <a:pt x="526" y="54"/>
                </a:lnTo>
                <a:lnTo>
                  <a:pt x="526" y="54"/>
                </a:lnTo>
                <a:lnTo>
                  <a:pt x="517" y="73"/>
                </a:lnTo>
                <a:lnTo>
                  <a:pt x="502" y="88"/>
                </a:lnTo>
                <a:lnTo>
                  <a:pt x="468" y="117"/>
                </a:lnTo>
                <a:lnTo>
                  <a:pt x="468" y="117"/>
                </a:lnTo>
                <a:lnTo>
                  <a:pt x="468" y="112"/>
                </a:lnTo>
                <a:lnTo>
                  <a:pt x="468" y="112"/>
                </a:lnTo>
                <a:lnTo>
                  <a:pt x="453" y="112"/>
                </a:lnTo>
                <a:lnTo>
                  <a:pt x="400" y="98"/>
                </a:lnTo>
                <a:lnTo>
                  <a:pt x="400" y="98"/>
                </a:lnTo>
                <a:lnTo>
                  <a:pt x="307" y="73"/>
                </a:lnTo>
                <a:lnTo>
                  <a:pt x="258" y="54"/>
                </a:lnTo>
                <a:lnTo>
                  <a:pt x="258" y="54"/>
                </a:lnTo>
                <a:lnTo>
                  <a:pt x="224" y="54"/>
                </a:lnTo>
                <a:lnTo>
                  <a:pt x="93" y="49"/>
                </a:lnTo>
                <a:lnTo>
                  <a:pt x="93" y="49"/>
                </a:lnTo>
                <a:lnTo>
                  <a:pt x="58" y="44"/>
                </a:lnTo>
                <a:lnTo>
                  <a:pt x="34" y="34"/>
                </a:lnTo>
                <a:lnTo>
                  <a:pt x="15" y="20"/>
                </a:lnTo>
                <a:lnTo>
                  <a:pt x="0" y="0"/>
                </a:lnTo>
                <a:lnTo>
                  <a:pt x="0" y="0"/>
                </a:lnTo>
                <a:lnTo>
                  <a:pt x="34" y="10"/>
                </a:lnTo>
                <a:lnTo>
                  <a:pt x="34" y="10"/>
                </a:lnTo>
                <a:lnTo>
                  <a:pt x="97" y="10"/>
                </a:lnTo>
                <a:lnTo>
                  <a:pt x="161" y="5"/>
                </a:lnTo>
                <a:lnTo>
                  <a:pt x="219" y="0"/>
                </a:lnTo>
                <a:lnTo>
                  <a:pt x="283" y="0"/>
                </a:lnTo>
                <a:lnTo>
                  <a:pt x="283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3" name="Freeform 110"/>
          <p:cNvSpPr>
            <a:spLocks/>
          </p:cNvSpPr>
          <p:nvPr/>
        </p:nvSpPr>
        <p:spPr bwMode="auto">
          <a:xfrm>
            <a:off x="6840537" y="5100638"/>
            <a:ext cx="1176337" cy="441325"/>
          </a:xfrm>
          <a:custGeom>
            <a:avLst/>
            <a:gdLst>
              <a:gd name="T0" fmla="*/ 370 w 741"/>
              <a:gd name="T1" fmla="*/ 234 h 278"/>
              <a:gd name="T2" fmla="*/ 370 w 741"/>
              <a:gd name="T3" fmla="*/ 234 h 278"/>
              <a:gd name="T4" fmla="*/ 443 w 741"/>
              <a:gd name="T5" fmla="*/ 229 h 278"/>
              <a:gd name="T6" fmla="*/ 507 w 741"/>
              <a:gd name="T7" fmla="*/ 214 h 278"/>
              <a:gd name="T8" fmla="*/ 570 w 741"/>
              <a:gd name="T9" fmla="*/ 195 h 278"/>
              <a:gd name="T10" fmla="*/ 624 w 741"/>
              <a:gd name="T11" fmla="*/ 165 h 278"/>
              <a:gd name="T12" fmla="*/ 668 w 741"/>
              <a:gd name="T13" fmla="*/ 131 h 278"/>
              <a:gd name="T14" fmla="*/ 707 w 741"/>
              <a:gd name="T15" fmla="*/ 87 h 278"/>
              <a:gd name="T16" fmla="*/ 716 w 741"/>
              <a:gd name="T17" fmla="*/ 68 h 278"/>
              <a:gd name="T18" fmla="*/ 726 w 741"/>
              <a:gd name="T19" fmla="*/ 44 h 278"/>
              <a:gd name="T20" fmla="*/ 736 w 741"/>
              <a:gd name="T21" fmla="*/ 24 h 278"/>
              <a:gd name="T22" fmla="*/ 736 w 741"/>
              <a:gd name="T23" fmla="*/ 0 h 278"/>
              <a:gd name="T24" fmla="*/ 736 w 741"/>
              <a:gd name="T25" fmla="*/ 0 h 278"/>
              <a:gd name="T26" fmla="*/ 741 w 741"/>
              <a:gd name="T27" fmla="*/ 9 h 278"/>
              <a:gd name="T28" fmla="*/ 741 w 741"/>
              <a:gd name="T29" fmla="*/ 9 h 278"/>
              <a:gd name="T30" fmla="*/ 736 w 741"/>
              <a:gd name="T31" fmla="*/ 34 h 278"/>
              <a:gd name="T32" fmla="*/ 731 w 741"/>
              <a:gd name="T33" fmla="*/ 58 h 278"/>
              <a:gd name="T34" fmla="*/ 721 w 741"/>
              <a:gd name="T35" fmla="*/ 83 h 278"/>
              <a:gd name="T36" fmla="*/ 712 w 741"/>
              <a:gd name="T37" fmla="*/ 107 h 278"/>
              <a:gd name="T38" fmla="*/ 692 w 741"/>
              <a:gd name="T39" fmla="*/ 131 h 278"/>
              <a:gd name="T40" fmla="*/ 677 w 741"/>
              <a:gd name="T41" fmla="*/ 151 h 278"/>
              <a:gd name="T42" fmla="*/ 629 w 741"/>
              <a:gd name="T43" fmla="*/ 190 h 278"/>
              <a:gd name="T44" fmla="*/ 575 w 741"/>
              <a:gd name="T45" fmla="*/ 224 h 278"/>
              <a:gd name="T46" fmla="*/ 517 w 741"/>
              <a:gd name="T47" fmla="*/ 253 h 278"/>
              <a:gd name="T48" fmla="*/ 443 w 741"/>
              <a:gd name="T49" fmla="*/ 268 h 278"/>
              <a:gd name="T50" fmla="*/ 409 w 741"/>
              <a:gd name="T51" fmla="*/ 273 h 278"/>
              <a:gd name="T52" fmla="*/ 370 w 741"/>
              <a:gd name="T53" fmla="*/ 278 h 278"/>
              <a:gd name="T54" fmla="*/ 370 w 741"/>
              <a:gd name="T55" fmla="*/ 278 h 278"/>
              <a:gd name="T56" fmla="*/ 331 w 741"/>
              <a:gd name="T57" fmla="*/ 273 h 278"/>
              <a:gd name="T58" fmla="*/ 297 w 741"/>
              <a:gd name="T59" fmla="*/ 268 h 278"/>
              <a:gd name="T60" fmla="*/ 229 w 741"/>
              <a:gd name="T61" fmla="*/ 253 h 278"/>
              <a:gd name="T62" fmla="*/ 166 w 741"/>
              <a:gd name="T63" fmla="*/ 229 h 278"/>
              <a:gd name="T64" fmla="*/ 112 w 741"/>
              <a:gd name="T65" fmla="*/ 195 h 278"/>
              <a:gd name="T66" fmla="*/ 63 w 741"/>
              <a:gd name="T67" fmla="*/ 156 h 278"/>
              <a:gd name="T68" fmla="*/ 49 w 741"/>
              <a:gd name="T69" fmla="*/ 131 h 278"/>
              <a:gd name="T70" fmla="*/ 29 w 741"/>
              <a:gd name="T71" fmla="*/ 107 h 278"/>
              <a:gd name="T72" fmla="*/ 19 w 741"/>
              <a:gd name="T73" fmla="*/ 87 h 278"/>
              <a:gd name="T74" fmla="*/ 10 w 741"/>
              <a:gd name="T75" fmla="*/ 63 h 278"/>
              <a:gd name="T76" fmla="*/ 5 w 741"/>
              <a:gd name="T77" fmla="*/ 34 h 278"/>
              <a:gd name="T78" fmla="*/ 0 w 741"/>
              <a:gd name="T79" fmla="*/ 9 h 278"/>
              <a:gd name="T80" fmla="*/ 0 w 741"/>
              <a:gd name="T81" fmla="*/ 9 h 278"/>
              <a:gd name="T82" fmla="*/ 0 w 741"/>
              <a:gd name="T83" fmla="*/ 0 h 278"/>
              <a:gd name="T84" fmla="*/ 0 w 741"/>
              <a:gd name="T85" fmla="*/ 0 h 278"/>
              <a:gd name="T86" fmla="*/ 5 w 741"/>
              <a:gd name="T87" fmla="*/ 24 h 278"/>
              <a:gd name="T88" fmla="*/ 10 w 741"/>
              <a:gd name="T89" fmla="*/ 48 h 278"/>
              <a:gd name="T90" fmla="*/ 24 w 741"/>
              <a:gd name="T91" fmla="*/ 73 h 278"/>
              <a:gd name="T92" fmla="*/ 34 w 741"/>
              <a:gd name="T93" fmla="*/ 92 h 278"/>
              <a:gd name="T94" fmla="*/ 68 w 741"/>
              <a:gd name="T95" fmla="*/ 131 h 278"/>
              <a:gd name="T96" fmla="*/ 112 w 741"/>
              <a:gd name="T97" fmla="*/ 165 h 278"/>
              <a:gd name="T98" fmla="*/ 166 w 741"/>
              <a:gd name="T99" fmla="*/ 195 h 278"/>
              <a:gd name="T100" fmla="*/ 229 w 741"/>
              <a:gd name="T101" fmla="*/ 214 h 278"/>
              <a:gd name="T102" fmla="*/ 297 w 741"/>
              <a:gd name="T103" fmla="*/ 229 h 278"/>
              <a:gd name="T104" fmla="*/ 370 w 741"/>
              <a:gd name="T105" fmla="*/ 234 h 278"/>
              <a:gd name="T106" fmla="*/ 370 w 741"/>
              <a:gd name="T107" fmla="*/ 234 h 2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741" h="278">
                <a:moveTo>
                  <a:pt x="370" y="234"/>
                </a:moveTo>
                <a:lnTo>
                  <a:pt x="370" y="234"/>
                </a:lnTo>
                <a:lnTo>
                  <a:pt x="443" y="229"/>
                </a:lnTo>
                <a:lnTo>
                  <a:pt x="507" y="214"/>
                </a:lnTo>
                <a:lnTo>
                  <a:pt x="570" y="195"/>
                </a:lnTo>
                <a:lnTo>
                  <a:pt x="624" y="165"/>
                </a:lnTo>
                <a:lnTo>
                  <a:pt x="668" y="131"/>
                </a:lnTo>
                <a:lnTo>
                  <a:pt x="707" y="87"/>
                </a:lnTo>
                <a:lnTo>
                  <a:pt x="716" y="68"/>
                </a:lnTo>
                <a:lnTo>
                  <a:pt x="726" y="44"/>
                </a:lnTo>
                <a:lnTo>
                  <a:pt x="736" y="24"/>
                </a:lnTo>
                <a:lnTo>
                  <a:pt x="736" y="0"/>
                </a:lnTo>
                <a:lnTo>
                  <a:pt x="736" y="0"/>
                </a:lnTo>
                <a:lnTo>
                  <a:pt x="741" y="9"/>
                </a:lnTo>
                <a:lnTo>
                  <a:pt x="741" y="9"/>
                </a:lnTo>
                <a:lnTo>
                  <a:pt x="736" y="34"/>
                </a:lnTo>
                <a:lnTo>
                  <a:pt x="731" y="58"/>
                </a:lnTo>
                <a:lnTo>
                  <a:pt x="721" y="83"/>
                </a:lnTo>
                <a:lnTo>
                  <a:pt x="712" y="107"/>
                </a:lnTo>
                <a:lnTo>
                  <a:pt x="692" y="131"/>
                </a:lnTo>
                <a:lnTo>
                  <a:pt x="677" y="151"/>
                </a:lnTo>
                <a:lnTo>
                  <a:pt x="629" y="190"/>
                </a:lnTo>
                <a:lnTo>
                  <a:pt x="575" y="224"/>
                </a:lnTo>
                <a:lnTo>
                  <a:pt x="517" y="253"/>
                </a:lnTo>
                <a:lnTo>
                  <a:pt x="443" y="268"/>
                </a:lnTo>
                <a:lnTo>
                  <a:pt x="409" y="273"/>
                </a:lnTo>
                <a:lnTo>
                  <a:pt x="370" y="278"/>
                </a:lnTo>
                <a:lnTo>
                  <a:pt x="370" y="278"/>
                </a:lnTo>
                <a:lnTo>
                  <a:pt x="331" y="273"/>
                </a:lnTo>
                <a:lnTo>
                  <a:pt x="297" y="268"/>
                </a:lnTo>
                <a:lnTo>
                  <a:pt x="229" y="253"/>
                </a:lnTo>
                <a:lnTo>
                  <a:pt x="166" y="229"/>
                </a:lnTo>
                <a:lnTo>
                  <a:pt x="112" y="195"/>
                </a:lnTo>
                <a:lnTo>
                  <a:pt x="63" y="156"/>
                </a:lnTo>
                <a:lnTo>
                  <a:pt x="49" y="131"/>
                </a:lnTo>
                <a:lnTo>
                  <a:pt x="29" y="107"/>
                </a:lnTo>
                <a:lnTo>
                  <a:pt x="19" y="87"/>
                </a:lnTo>
                <a:lnTo>
                  <a:pt x="10" y="63"/>
                </a:lnTo>
                <a:lnTo>
                  <a:pt x="5" y="34"/>
                </a:lnTo>
                <a:lnTo>
                  <a:pt x="0" y="9"/>
                </a:lnTo>
                <a:lnTo>
                  <a:pt x="0" y="9"/>
                </a:lnTo>
                <a:lnTo>
                  <a:pt x="0" y="0"/>
                </a:lnTo>
                <a:lnTo>
                  <a:pt x="0" y="0"/>
                </a:lnTo>
                <a:lnTo>
                  <a:pt x="5" y="24"/>
                </a:lnTo>
                <a:lnTo>
                  <a:pt x="10" y="48"/>
                </a:lnTo>
                <a:lnTo>
                  <a:pt x="24" y="73"/>
                </a:lnTo>
                <a:lnTo>
                  <a:pt x="34" y="92"/>
                </a:lnTo>
                <a:lnTo>
                  <a:pt x="68" y="131"/>
                </a:lnTo>
                <a:lnTo>
                  <a:pt x="112" y="165"/>
                </a:lnTo>
                <a:lnTo>
                  <a:pt x="166" y="195"/>
                </a:lnTo>
                <a:lnTo>
                  <a:pt x="229" y="214"/>
                </a:lnTo>
                <a:lnTo>
                  <a:pt x="297" y="229"/>
                </a:lnTo>
                <a:lnTo>
                  <a:pt x="370" y="234"/>
                </a:lnTo>
                <a:lnTo>
                  <a:pt x="370" y="234"/>
                </a:lnTo>
                <a:close/>
              </a:path>
            </a:pathLst>
          </a:custGeom>
          <a:solidFill>
            <a:srgbClr val="F68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4" name="Freeform 111"/>
          <p:cNvSpPr>
            <a:spLocks/>
          </p:cNvSpPr>
          <p:nvPr/>
        </p:nvSpPr>
        <p:spPr bwMode="auto">
          <a:xfrm>
            <a:off x="7292975" y="5184096"/>
            <a:ext cx="339725" cy="76200"/>
          </a:xfrm>
          <a:custGeom>
            <a:avLst/>
            <a:gdLst>
              <a:gd name="T0" fmla="*/ 214 w 214"/>
              <a:gd name="T1" fmla="*/ 4 h 48"/>
              <a:gd name="T2" fmla="*/ 214 w 214"/>
              <a:gd name="T3" fmla="*/ 4 h 48"/>
              <a:gd name="T4" fmla="*/ 194 w 214"/>
              <a:gd name="T5" fmla="*/ 19 h 48"/>
              <a:gd name="T6" fmla="*/ 175 w 214"/>
              <a:gd name="T7" fmla="*/ 29 h 48"/>
              <a:gd name="T8" fmla="*/ 146 w 214"/>
              <a:gd name="T9" fmla="*/ 43 h 48"/>
              <a:gd name="T10" fmla="*/ 116 w 214"/>
              <a:gd name="T11" fmla="*/ 48 h 48"/>
              <a:gd name="T12" fmla="*/ 82 w 214"/>
              <a:gd name="T13" fmla="*/ 43 h 48"/>
              <a:gd name="T14" fmla="*/ 63 w 214"/>
              <a:gd name="T15" fmla="*/ 39 h 48"/>
              <a:gd name="T16" fmla="*/ 43 w 214"/>
              <a:gd name="T17" fmla="*/ 29 h 48"/>
              <a:gd name="T18" fmla="*/ 19 w 214"/>
              <a:gd name="T19" fmla="*/ 14 h 48"/>
              <a:gd name="T20" fmla="*/ 0 w 214"/>
              <a:gd name="T21" fmla="*/ 0 h 48"/>
              <a:gd name="T22" fmla="*/ 0 w 214"/>
              <a:gd name="T23" fmla="*/ 0 h 48"/>
              <a:gd name="T24" fmla="*/ 19 w 214"/>
              <a:gd name="T25" fmla="*/ 4 h 48"/>
              <a:gd name="T26" fmla="*/ 68 w 214"/>
              <a:gd name="T27" fmla="*/ 19 h 48"/>
              <a:gd name="T28" fmla="*/ 97 w 214"/>
              <a:gd name="T29" fmla="*/ 24 h 48"/>
              <a:gd name="T30" fmla="*/ 136 w 214"/>
              <a:gd name="T31" fmla="*/ 24 h 48"/>
              <a:gd name="T32" fmla="*/ 175 w 214"/>
              <a:gd name="T33" fmla="*/ 19 h 48"/>
              <a:gd name="T34" fmla="*/ 214 w 214"/>
              <a:gd name="T35" fmla="*/ 4 h 48"/>
              <a:gd name="T36" fmla="*/ 214 w 214"/>
              <a:gd name="T37" fmla="*/ 4 h 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14" h="48">
                <a:moveTo>
                  <a:pt x="214" y="4"/>
                </a:moveTo>
                <a:lnTo>
                  <a:pt x="214" y="4"/>
                </a:lnTo>
                <a:lnTo>
                  <a:pt x="194" y="19"/>
                </a:lnTo>
                <a:lnTo>
                  <a:pt x="175" y="29"/>
                </a:lnTo>
                <a:lnTo>
                  <a:pt x="146" y="43"/>
                </a:lnTo>
                <a:lnTo>
                  <a:pt x="116" y="48"/>
                </a:lnTo>
                <a:lnTo>
                  <a:pt x="82" y="43"/>
                </a:lnTo>
                <a:lnTo>
                  <a:pt x="63" y="39"/>
                </a:lnTo>
                <a:lnTo>
                  <a:pt x="43" y="29"/>
                </a:lnTo>
                <a:lnTo>
                  <a:pt x="19" y="14"/>
                </a:lnTo>
                <a:lnTo>
                  <a:pt x="0" y="0"/>
                </a:lnTo>
                <a:lnTo>
                  <a:pt x="0" y="0"/>
                </a:lnTo>
                <a:lnTo>
                  <a:pt x="19" y="4"/>
                </a:lnTo>
                <a:lnTo>
                  <a:pt x="68" y="19"/>
                </a:lnTo>
                <a:lnTo>
                  <a:pt x="97" y="24"/>
                </a:lnTo>
                <a:lnTo>
                  <a:pt x="136" y="24"/>
                </a:lnTo>
                <a:lnTo>
                  <a:pt x="175" y="19"/>
                </a:lnTo>
                <a:lnTo>
                  <a:pt x="214" y="4"/>
                </a:lnTo>
                <a:lnTo>
                  <a:pt x="214" y="4"/>
                </a:lnTo>
                <a:close/>
              </a:path>
            </a:pathLst>
          </a:custGeom>
          <a:solidFill>
            <a:srgbClr val="FDB9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5" name="Freeform 112"/>
          <p:cNvSpPr>
            <a:spLocks/>
          </p:cNvSpPr>
          <p:nvPr/>
        </p:nvSpPr>
        <p:spPr bwMode="auto">
          <a:xfrm>
            <a:off x="6681788" y="3498851"/>
            <a:ext cx="147637" cy="123825"/>
          </a:xfrm>
          <a:custGeom>
            <a:avLst/>
            <a:gdLst>
              <a:gd name="T0" fmla="*/ 0 w 93"/>
              <a:gd name="T1" fmla="*/ 78 h 78"/>
              <a:gd name="T2" fmla="*/ 0 w 93"/>
              <a:gd name="T3" fmla="*/ 78 h 78"/>
              <a:gd name="T4" fmla="*/ 0 w 93"/>
              <a:gd name="T5" fmla="*/ 63 h 78"/>
              <a:gd name="T6" fmla="*/ 0 w 93"/>
              <a:gd name="T7" fmla="*/ 44 h 78"/>
              <a:gd name="T8" fmla="*/ 5 w 93"/>
              <a:gd name="T9" fmla="*/ 24 h 78"/>
              <a:gd name="T10" fmla="*/ 15 w 93"/>
              <a:gd name="T11" fmla="*/ 10 h 78"/>
              <a:gd name="T12" fmla="*/ 20 w 93"/>
              <a:gd name="T13" fmla="*/ 5 h 78"/>
              <a:gd name="T14" fmla="*/ 29 w 93"/>
              <a:gd name="T15" fmla="*/ 0 h 78"/>
              <a:gd name="T16" fmla="*/ 44 w 93"/>
              <a:gd name="T17" fmla="*/ 0 h 78"/>
              <a:gd name="T18" fmla="*/ 59 w 93"/>
              <a:gd name="T19" fmla="*/ 5 h 78"/>
              <a:gd name="T20" fmla="*/ 93 w 93"/>
              <a:gd name="T21" fmla="*/ 19 h 78"/>
              <a:gd name="T22" fmla="*/ 93 w 93"/>
              <a:gd name="T23" fmla="*/ 19 h 78"/>
              <a:gd name="T24" fmla="*/ 78 w 93"/>
              <a:gd name="T25" fmla="*/ 15 h 78"/>
              <a:gd name="T26" fmla="*/ 63 w 93"/>
              <a:gd name="T27" fmla="*/ 15 h 78"/>
              <a:gd name="T28" fmla="*/ 49 w 93"/>
              <a:gd name="T29" fmla="*/ 15 h 78"/>
              <a:gd name="T30" fmla="*/ 29 w 93"/>
              <a:gd name="T31" fmla="*/ 19 h 78"/>
              <a:gd name="T32" fmla="*/ 15 w 93"/>
              <a:gd name="T33" fmla="*/ 34 h 78"/>
              <a:gd name="T34" fmla="*/ 5 w 93"/>
              <a:gd name="T35" fmla="*/ 49 h 78"/>
              <a:gd name="T36" fmla="*/ 0 w 93"/>
              <a:gd name="T37" fmla="*/ 78 h 78"/>
              <a:gd name="T38" fmla="*/ 0 w 93"/>
              <a:gd name="T3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3" h="78">
                <a:moveTo>
                  <a:pt x="0" y="78"/>
                </a:moveTo>
                <a:lnTo>
                  <a:pt x="0" y="78"/>
                </a:lnTo>
                <a:lnTo>
                  <a:pt x="0" y="63"/>
                </a:lnTo>
                <a:lnTo>
                  <a:pt x="0" y="44"/>
                </a:lnTo>
                <a:lnTo>
                  <a:pt x="5" y="24"/>
                </a:lnTo>
                <a:lnTo>
                  <a:pt x="15" y="10"/>
                </a:lnTo>
                <a:lnTo>
                  <a:pt x="20" y="5"/>
                </a:lnTo>
                <a:lnTo>
                  <a:pt x="29" y="0"/>
                </a:lnTo>
                <a:lnTo>
                  <a:pt x="44" y="0"/>
                </a:lnTo>
                <a:lnTo>
                  <a:pt x="59" y="5"/>
                </a:lnTo>
                <a:lnTo>
                  <a:pt x="93" y="19"/>
                </a:lnTo>
                <a:lnTo>
                  <a:pt x="93" y="19"/>
                </a:lnTo>
                <a:lnTo>
                  <a:pt x="78" y="15"/>
                </a:lnTo>
                <a:lnTo>
                  <a:pt x="63" y="15"/>
                </a:lnTo>
                <a:lnTo>
                  <a:pt x="49" y="15"/>
                </a:lnTo>
                <a:lnTo>
                  <a:pt x="29" y="19"/>
                </a:lnTo>
                <a:lnTo>
                  <a:pt x="15" y="34"/>
                </a:lnTo>
                <a:lnTo>
                  <a:pt x="5" y="49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rgbClr val="FDB9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6" name="Freeform 113"/>
          <p:cNvSpPr>
            <a:spLocks/>
          </p:cNvSpPr>
          <p:nvPr/>
        </p:nvSpPr>
        <p:spPr bwMode="auto">
          <a:xfrm>
            <a:off x="7842250" y="3529013"/>
            <a:ext cx="163512" cy="117475"/>
          </a:xfrm>
          <a:custGeom>
            <a:avLst/>
            <a:gdLst>
              <a:gd name="T0" fmla="*/ 0 w 103"/>
              <a:gd name="T1" fmla="*/ 30 h 74"/>
              <a:gd name="T2" fmla="*/ 0 w 103"/>
              <a:gd name="T3" fmla="*/ 30 h 74"/>
              <a:gd name="T4" fmla="*/ 15 w 103"/>
              <a:gd name="T5" fmla="*/ 15 h 74"/>
              <a:gd name="T6" fmla="*/ 29 w 103"/>
              <a:gd name="T7" fmla="*/ 5 h 74"/>
              <a:gd name="T8" fmla="*/ 49 w 103"/>
              <a:gd name="T9" fmla="*/ 0 h 74"/>
              <a:gd name="T10" fmla="*/ 68 w 103"/>
              <a:gd name="T11" fmla="*/ 0 h 74"/>
              <a:gd name="T12" fmla="*/ 73 w 103"/>
              <a:gd name="T13" fmla="*/ 5 h 74"/>
              <a:gd name="T14" fmla="*/ 83 w 103"/>
              <a:gd name="T15" fmla="*/ 10 h 74"/>
              <a:gd name="T16" fmla="*/ 88 w 103"/>
              <a:gd name="T17" fmla="*/ 20 h 74"/>
              <a:gd name="T18" fmla="*/ 93 w 103"/>
              <a:gd name="T19" fmla="*/ 35 h 74"/>
              <a:gd name="T20" fmla="*/ 103 w 103"/>
              <a:gd name="T21" fmla="*/ 74 h 74"/>
              <a:gd name="T22" fmla="*/ 103 w 103"/>
              <a:gd name="T23" fmla="*/ 74 h 74"/>
              <a:gd name="T24" fmla="*/ 98 w 103"/>
              <a:gd name="T25" fmla="*/ 59 h 74"/>
              <a:gd name="T26" fmla="*/ 88 w 103"/>
              <a:gd name="T27" fmla="*/ 44 h 74"/>
              <a:gd name="T28" fmla="*/ 78 w 103"/>
              <a:gd name="T29" fmla="*/ 35 h 74"/>
              <a:gd name="T30" fmla="*/ 68 w 103"/>
              <a:gd name="T31" fmla="*/ 20 h 74"/>
              <a:gd name="T32" fmla="*/ 49 w 103"/>
              <a:gd name="T33" fmla="*/ 15 h 74"/>
              <a:gd name="T34" fmla="*/ 25 w 103"/>
              <a:gd name="T35" fmla="*/ 15 h 74"/>
              <a:gd name="T36" fmla="*/ 0 w 103"/>
              <a:gd name="T37" fmla="*/ 30 h 74"/>
              <a:gd name="T38" fmla="*/ 0 w 103"/>
              <a:gd name="T39" fmla="*/ 3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03" h="74">
                <a:moveTo>
                  <a:pt x="0" y="30"/>
                </a:moveTo>
                <a:lnTo>
                  <a:pt x="0" y="30"/>
                </a:lnTo>
                <a:lnTo>
                  <a:pt x="15" y="15"/>
                </a:lnTo>
                <a:lnTo>
                  <a:pt x="29" y="5"/>
                </a:lnTo>
                <a:lnTo>
                  <a:pt x="49" y="0"/>
                </a:lnTo>
                <a:lnTo>
                  <a:pt x="68" y="0"/>
                </a:lnTo>
                <a:lnTo>
                  <a:pt x="73" y="5"/>
                </a:lnTo>
                <a:lnTo>
                  <a:pt x="83" y="10"/>
                </a:lnTo>
                <a:lnTo>
                  <a:pt x="88" y="20"/>
                </a:lnTo>
                <a:lnTo>
                  <a:pt x="93" y="35"/>
                </a:lnTo>
                <a:lnTo>
                  <a:pt x="103" y="74"/>
                </a:lnTo>
                <a:lnTo>
                  <a:pt x="103" y="74"/>
                </a:lnTo>
                <a:lnTo>
                  <a:pt x="98" y="59"/>
                </a:lnTo>
                <a:lnTo>
                  <a:pt x="88" y="44"/>
                </a:lnTo>
                <a:lnTo>
                  <a:pt x="78" y="35"/>
                </a:lnTo>
                <a:lnTo>
                  <a:pt x="68" y="20"/>
                </a:lnTo>
                <a:lnTo>
                  <a:pt x="49" y="15"/>
                </a:lnTo>
                <a:lnTo>
                  <a:pt x="25" y="15"/>
                </a:lnTo>
                <a:lnTo>
                  <a:pt x="0" y="30"/>
                </a:lnTo>
                <a:lnTo>
                  <a:pt x="0" y="30"/>
                </a:lnTo>
                <a:close/>
              </a:path>
            </a:pathLst>
          </a:custGeom>
          <a:solidFill>
            <a:srgbClr val="FDB91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3810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171400"/>
            <a:ext cx="8712968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grafika</a:t>
            </a:r>
            <a:endParaRPr lang="cs-CZ" dirty="0"/>
          </a:p>
        </p:txBody>
      </p:sp>
      <p:sp>
        <p:nvSpPr>
          <p:cNvPr id="6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cs-CZ" dirty="0"/>
              <a:t>Použitá literatura:</a:t>
            </a:r>
          </a:p>
          <a:p>
            <a:pPr lvl="1"/>
            <a:r>
              <a:rPr lang="cs-CZ" sz="1050" dirty="0"/>
              <a:t>NAVRÁTIL, Pavel. </a:t>
            </a:r>
            <a:r>
              <a:rPr lang="cs-CZ" sz="1050" i="1" dirty="0"/>
              <a:t>S počítačem na základní škole</a:t>
            </a:r>
            <a:r>
              <a:rPr lang="cs-CZ" sz="1050" dirty="0"/>
              <a:t>. Bedihošť: </a:t>
            </a:r>
            <a:r>
              <a:rPr lang="cs-CZ" sz="1050" dirty="0" err="1"/>
              <a:t>Computer</a:t>
            </a:r>
            <a:r>
              <a:rPr lang="cs-CZ" sz="1050" dirty="0"/>
              <a:t> Media, 2000, ISBN 80-902815-0-8. </a:t>
            </a:r>
            <a:endParaRPr lang="cs-CZ" sz="1050" dirty="0" smtClean="0"/>
          </a:p>
          <a:p>
            <a:pPr lvl="1"/>
            <a:r>
              <a:rPr lang="cs-CZ" sz="1050" dirty="0"/>
              <a:t>WIKIPEDIE. </a:t>
            </a:r>
            <a:r>
              <a:rPr lang="cs-CZ" sz="1050" i="1" dirty="0" smtClean="0"/>
              <a:t>Vektorová grafika </a:t>
            </a:r>
            <a:r>
              <a:rPr lang="cs-CZ" sz="1050" dirty="0" smtClean="0"/>
              <a:t>[online</a:t>
            </a:r>
            <a:r>
              <a:rPr lang="cs-CZ" sz="1050" dirty="0"/>
              <a:t>]. [cit. </a:t>
            </a:r>
            <a:r>
              <a:rPr lang="cs-CZ" sz="1050" dirty="0" smtClean="0"/>
              <a:t>24.9.2013</a:t>
            </a:r>
            <a:r>
              <a:rPr lang="cs-CZ" sz="1050" dirty="0"/>
              <a:t>]. Dostupný na WWW: </a:t>
            </a:r>
            <a:r>
              <a:rPr lang="cs-CZ" sz="1050" dirty="0"/>
              <a:t>http://cs.wikipedia.org/wiki/Vektorov%C3%A1_grafika </a:t>
            </a:r>
            <a:endParaRPr lang="cs-CZ" sz="1050" dirty="0" smtClean="0"/>
          </a:p>
          <a:p>
            <a:pPr lvl="1"/>
            <a:r>
              <a:rPr lang="cs-CZ" sz="1050" dirty="0"/>
              <a:t>WIKIPEDIE. </a:t>
            </a:r>
            <a:r>
              <a:rPr lang="cs-CZ" sz="1050" i="1" dirty="0" smtClean="0"/>
              <a:t>Rastrová grafika </a:t>
            </a:r>
            <a:r>
              <a:rPr lang="cs-CZ" sz="1050" dirty="0"/>
              <a:t>[online]. [cit. </a:t>
            </a:r>
            <a:r>
              <a:rPr lang="cs-CZ" sz="1050" dirty="0" smtClean="0"/>
              <a:t>24.9.2013</a:t>
            </a:r>
            <a:r>
              <a:rPr lang="cs-CZ" sz="1050" dirty="0"/>
              <a:t>]. Dostupný na WWW: http://cs.wikipedia.org/wiki/Rastrov%C3%A1_grafika</a:t>
            </a:r>
            <a:endParaRPr lang="cs-CZ" sz="1050" dirty="0" smtClean="0"/>
          </a:p>
          <a:p>
            <a:pPr lvl="1"/>
            <a:endParaRPr lang="cs-CZ" sz="1050" dirty="0"/>
          </a:p>
          <a:p>
            <a:r>
              <a:rPr lang="cs-CZ" dirty="0"/>
              <a:t>Obrázky:</a:t>
            </a:r>
          </a:p>
          <a:p>
            <a:pPr marL="0" lvl="1" indent="0">
              <a:buNone/>
            </a:pPr>
            <a:r>
              <a:rPr lang="cs-CZ" dirty="0" smtClean="0"/>
              <a:t>- </a:t>
            </a:r>
            <a:r>
              <a:rPr lang="cs-CZ" sz="1400" dirty="0"/>
              <a:t>Obrázky ze zakoupené licence Microsoft </a:t>
            </a:r>
            <a:r>
              <a:rPr lang="cs-CZ" sz="1400" dirty="0" err="1"/>
              <a:t>office</a:t>
            </a:r>
            <a:r>
              <a:rPr lang="cs-CZ" sz="1400" dirty="0"/>
              <a:t>.</a:t>
            </a:r>
          </a:p>
          <a:p>
            <a:pPr marL="0" indent="0">
              <a:buNone/>
            </a:pPr>
            <a:r>
              <a:rPr lang="cs-CZ" sz="1400" dirty="0" smtClean="0"/>
              <a:t>- Foto vlastní tvorba autora.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43872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395</Words>
  <Application>Microsoft Office PowerPoint</Application>
  <PresentationFormat>Předvádění na obrazovce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Počítačová grafika</vt:lpstr>
      <vt:lpstr>Počítačová grafika</vt:lpstr>
      <vt:lpstr>Počítačová grafika</vt:lpstr>
      <vt:lpstr>Počítačová grafika</vt:lpstr>
      <vt:lpstr>Počítačová grafika</vt:lpstr>
      <vt:lpstr>Počítačová grafika</vt:lpstr>
      <vt:lpstr>Počítačová grafika</vt:lpstr>
      <vt:lpstr>Počítačová grafika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Charousek</dc:creator>
  <cp:lastModifiedBy>Zdeněk Charousek</cp:lastModifiedBy>
  <cp:revision>8</cp:revision>
  <dcterms:created xsi:type="dcterms:W3CDTF">2013-11-24T20:32:20Z</dcterms:created>
  <dcterms:modified xsi:type="dcterms:W3CDTF">2013-11-24T21:52:49Z</dcterms:modified>
</cp:coreProperties>
</file>