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6" r:id="rId2"/>
    <p:sldId id="269" r:id="rId3"/>
    <p:sldId id="257" r:id="rId4"/>
    <p:sldId id="260" r:id="rId5"/>
    <p:sldId id="261" r:id="rId6"/>
    <p:sldId id="270" r:id="rId7"/>
    <p:sldId id="262" r:id="rId8"/>
    <p:sldId id="27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648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15.9.2013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3/3a/NUTS_CZ-Regio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2/20/Prav%C4%8Dick%C3%A1_br%C3%A1na_%282%29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#P.C5.99.C3.ADroda_a_historick.C3.A9_pam.C3.A1tk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VY_32_INOVACE_25_15_Z8_Skála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9677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ČESKO - SEVEROZÁPAD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8291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Severozápad, hospodářství, města, památky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ČESKO - SEVEROZÁPAD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oblastí Čech - Severozápad, s jejich hospodářstvím, městy a památkami</a:t>
            </a:r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ČESKO - SEVEROZÁPAD</a:t>
            </a:r>
            <a:endParaRPr lang="cs-CZ" dirty="0"/>
          </a:p>
        </p:txBody>
      </p:sp>
      <p:pic>
        <p:nvPicPr>
          <p:cNvPr id="1026" name="Picture 2" descr="Soubor:NUTS CZ-Regio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1"/>
            <a:ext cx="7620000" cy="43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75656" y="5805264"/>
            <a:ext cx="864096" cy="504056"/>
          </a:xfrm>
          <a:prstGeom prst="rect">
            <a:avLst/>
          </a:prstGeom>
          <a:solidFill>
            <a:srgbClr val="00B0F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64937" y="587262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dirty="0" smtClean="0"/>
              <a:t>SEVEROZÁPAD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259632" y="249289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84026" y="191683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92080" y="555920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– KARLOVARSKÝ KRAJ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5943711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 – ÚSTECKÝ  KRAJ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9" grpId="0"/>
      <p:bldP spid="12" grpId="0"/>
      <p:bldP spid="4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HOSPODÁŘSTVÍ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39552" y="1484784"/>
            <a:ext cx="7920880" cy="1944216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ZEMĚDĚLSTVÍ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v nížinách se daří pěstování vinné révy, chmele, v pahorkatinách pak bramborám, řepce olejce, obilninám a lnu. Chovají se zde prasata, drůbež a skot.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39552" y="3861048"/>
            <a:ext cx="7920880" cy="25922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PRŮMYSL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jedná se o silně průmyslovou oblast, kde na Karlovarsku jsou významné minerální vody (</a:t>
            </a:r>
            <a:r>
              <a:rPr lang="cs-CZ" sz="2800" dirty="0" err="1" smtClean="0">
                <a:solidFill>
                  <a:sysClr val="windowText" lastClr="000000"/>
                </a:solidFill>
              </a:rPr>
              <a:t>Mattoni</a:t>
            </a:r>
            <a:r>
              <a:rPr lang="cs-CZ" sz="2800" dirty="0" smtClean="0">
                <a:solidFill>
                  <a:sysClr val="windowText" lastClr="000000"/>
                </a:solidFill>
              </a:rPr>
              <a:t>) a sklářské podniky (Moser) a na Ústecku jde spíše o těžbu hlavně hnědého uhlí (Chomutovsko – mostecká pánev).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SEVEROZÁPAD ČR - MĚSTA</a:t>
            </a: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9512" y="1412776"/>
            <a:ext cx="8280920" cy="830997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NA ÚZEMÍ SEVEROZÁPADU ČR JE 7 OKRESŮ V ÚSTECKEM KRAJI A 3 OKRESY V KARLOVARSKÉM KRAJI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755576" y="2420888"/>
            <a:ext cx="7344816" cy="4320480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u="sng" dirty="0" smtClean="0"/>
              <a:t>MĚSTA:</a:t>
            </a:r>
            <a:r>
              <a:rPr lang="cs-CZ" sz="3600" dirty="0" smtClean="0"/>
              <a:t> - CHEB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KARLOVY VARY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SOKOLOV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ÚSTÍ NAD LABEM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MOST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TEPLICE</a:t>
            </a:r>
          </a:p>
          <a:p>
            <a:r>
              <a:rPr lang="cs-CZ" sz="3600" dirty="0"/>
              <a:t> 	</a:t>
            </a:r>
            <a:r>
              <a:rPr lang="cs-CZ" sz="3600" dirty="0" smtClean="0"/>
              <a:t>	- CHOMUTOV …</a:t>
            </a:r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SEVEROZÁPAD ČR - PAMÁTKY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86225" y="1193769"/>
            <a:ext cx="8067445" cy="21042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Na Severozápadě ČR se nacházejí hlavně přírodní památky, ale i několik historických památek.</a:t>
            </a:r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107504" y="3501008"/>
            <a:ext cx="8928991" cy="33569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200" u="sng" dirty="0" smtClean="0"/>
              <a:t>PAMÁTKY </a:t>
            </a:r>
            <a:r>
              <a:rPr lang="cs-CZ" sz="3200" dirty="0" smtClean="0"/>
              <a:t>	- HRAD V CHEBU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HRAD LOKTI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ZÁMEK V BEČOVĚ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ČESKÉ STŘEDOHOŘÍ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NP ČESKÉ ŠVÝCARSKO</a:t>
            </a:r>
            <a:endParaRPr lang="cs-CZ" sz="3200" dirty="0"/>
          </a:p>
        </p:txBody>
      </p:sp>
      <p:pic>
        <p:nvPicPr>
          <p:cNvPr id="1026" name="Picture 2" descr="Soubor:Pravčická brána (2)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19" y="4797152"/>
            <a:ext cx="2865859" cy="162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55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Které město je známo ve světě díky filmovému festivalu?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357818" y="571480"/>
            <a:ext cx="364333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Karlovy Vary</a:t>
            </a: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2.Která surovina se nejvíce těží na severozápadě Čech?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215042" y="3482586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Hnědé uhlí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Obr.1. – </a:t>
            </a:r>
            <a:r>
              <a:rPr lang="az-Cyrl-AZ" sz="1400" dirty="0"/>
              <a:t>УКРАЇНА.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WWW: http://</a:t>
            </a:r>
            <a:r>
              <a:rPr lang="cs-CZ" sz="1400" dirty="0" smtClean="0"/>
              <a:t>cs.wikipedia.org/wiki/Soubor:NUTS_CZ-Regio.png </a:t>
            </a:r>
          </a:p>
          <a:p>
            <a:pPr marL="109728" indent="0">
              <a:buNone/>
            </a:pPr>
            <a:r>
              <a:rPr lang="cs-CZ" sz="2400" dirty="0" smtClean="0"/>
              <a:t>Obr.2. </a:t>
            </a:r>
            <a:r>
              <a:rPr lang="cs-CZ" sz="2400" dirty="0"/>
              <a:t>– </a:t>
            </a:r>
            <a:r>
              <a:rPr lang="cs-CZ" sz="1400" dirty="0" smtClean="0"/>
              <a:t>HUHULENIK</a:t>
            </a:r>
            <a:r>
              <a:rPr lang="cs-CZ" sz="1400" dirty="0"/>
              <a:t>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WWW: http://cs.wikipedia.org/wiki/Soubor:Prav%C4%8Dick%C3%A1_br%C3%A1na_(2).jpg 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1721</TotalTime>
  <Words>299</Words>
  <Application>Microsoft Office PowerPoint</Application>
  <PresentationFormat>Předvádění na obrazovce (4:3)</PresentationFormat>
  <Paragraphs>71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Prezentace aplikace PowerPoint</vt:lpstr>
      <vt:lpstr>Anotace</vt:lpstr>
      <vt:lpstr>ČESKO - SEVEROZÁPAD</vt:lpstr>
      <vt:lpstr>HOSPODÁŘSTVÍ</vt:lpstr>
      <vt:lpstr>SEVEROZÁPAD ČR - MĚSTA</vt:lpstr>
      <vt:lpstr>SEVEROZÁPAD ČR - PAMÁTKY</vt:lpstr>
      <vt:lpstr>Otázky a úkoly</vt:lpstr>
      <vt:lpstr>HYPERTEXTOVÉ ODKAZY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191</cp:revision>
  <dcterms:created xsi:type="dcterms:W3CDTF">2011-03-22T17:13:23Z</dcterms:created>
  <dcterms:modified xsi:type="dcterms:W3CDTF">2013-09-15T10:21:46Z</dcterms:modified>
</cp:coreProperties>
</file>