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1"/>
  </p:notesMasterIdLst>
  <p:sldIdLst>
    <p:sldId id="256" r:id="rId2"/>
    <p:sldId id="269" r:id="rId3"/>
    <p:sldId id="257" r:id="rId4"/>
    <p:sldId id="260" r:id="rId5"/>
    <p:sldId id="261" r:id="rId6"/>
    <p:sldId id="270" r:id="rId7"/>
    <p:sldId id="262" r:id="rId8"/>
    <p:sldId id="271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0A41C"/>
    <a:srgbClr val="66FF33"/>
    <a:srgbClr val="F7FC3E"/>
    <a:srgbClr val="FFFF66"/>
    <a:srgbClr val="996E01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984" y="-6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687665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//upload.wikimedia.org/wikipedia/commons/3/3a/NUTS_CZ-Regio.pn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9/97/Church_of_St_John_of_Nepomuk_at_Zelen%C3%A1_hora_CZ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bce.sweb.cz/" TargetMode="External"/><Relationship Id="rId2" Type="http://schemas.openxmlformats.org/officeDocument/2006/relationships/hyperlink" Target="http://cs.wikipedia.org/wiki/St%C5%99edo%C4%8Desk%C3%BD_kraj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9" name="Zaoblený obdélník 8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0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857224" y="3500438"/>
            <a:ext cx="533190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VY_32_INOVACE_25_17_Z8_Skála</a:t>
            </a:r>
            <a:endParaRPr lang="cs-CZ" sz="2000" dirty="0"/>
          </a:p>
        </p:txBody>
      </p:sp>
      <p:sp>
        <p:nvSpPr>
          <p:cNvPr id="13" name="Obdélník 12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14" name="Obdélník 13"/>
          <p:cNvSpPr/>
          <p:nvPr/>
        </p:nvSpPr>
        <p:spPr>
          <a:xfrm>
            <a:off x="857224" y="3929066"/>
            <a:ext cx="380905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ČESKO - JIHOVÝCHOD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Člověk a příroda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16" name="Obdélník 15"/>
          <p:cNvSpPr/>
          <p:nvPr/>
        </p:nvSpPr>
        <p:spPr>
          <a:xfrm>
            <a:off x="857224" y="4357694"/>
            <a:ext cx="645721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Jihovýchod, hospodářství, města, památky</a:t>
            </a:r>
            <a:endParaRPr lang="cs-CZ" sz="2000" dirty="0"/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785786" y="428604"/>
            <a:ext cx="7358114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ČESKO - JIHOVÝCHOD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seznamuje žáky s oblastí Čech - Jihovýchod, s jejím hospodářstvím, městy a památkami</a:t>
            </a:r>
          </a:p>
          <a:p>
            <a:r>
              <a:rPr lang="cs-CZ" dirty="0" smtClean="0"/>
              <a:t>Své vědomosti si žáci mohou ověřit v závěrečných otázkách</a:t>
            </a:r>
          </a:p>
          <a:p>
            <a:r>
              <a:rPr lang="cs-CZ" dirty="0" smtClean="0"/>
              <a:t>Prezentace je určena pro interaktivní tabuli a pro žáky 8. třídy</a:t>
            </a:r>
          </a:p>
          <a:p>
            <a:r>
              <a:rPr lang="cs-CZ" dirty="0" smtClean="0"/>
              <a:t>Své poznatky je dobré si doplnit v učebnici a také v přiložených hypertextových odkazech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95536" y="1412776"/>
            <a:ext cx="7615262" cy="676576"/>
          </a:xfrm>
        </p:spPr>
        <p:txBody>
          <a:bodyPr>
            <a:noAutofit/>
          </a:bodyPr>
          <a:lstStyle/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		</a:t>
            </a:r>
            <a:endParaRPr lang="cs-CZ" sz="36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ČESKO - JIHOVÝCHOD</a:t>
            </a:r>
            <a:endParaRPr lang="cs-CZ" dirty="0"/>
          </a:p>
        </p:txBody>
      </p:sp>
      <p:pic>
        <p:nvPicPr>
          <p:cNvPr id="1026" name="Picture 2" descr="Soubor:NUTS CZ-Regio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1196751"/>
            <a:ext cx="7620000" cy="4362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475656" y="5805264"/>
            <a:ext cx="864096" cy="504056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364937" y="5872626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JIHOVÝCHOD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468069" y="3836529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533289" y="443711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292080" y="5435932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 – VYSOČINA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292080" y="5805264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2</a:t>
            </a:r>
            <a:r>
              <a:rPr lang="cs-CZ" dirty="0" smtClean="0"/>
              <a:t> – JIHOMORAVSKÝ KRAJ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5" grpId="0"/>
      <p:bldP spid="9" grpId="0"/>
      <p:bldP spid="12" grpId="0"/>
      <p:bldP spid="10" grpId="0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80492" y="116632"/>
            <a:ext cx="7239000" cy="714380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HOSPODÁŘSTVÍ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539552" y="1124744"/>
            <a:ext cx="7920880" cy="2592288"/>
          </a:xfrm>
          <a:prstGeom prst="roundRect">
            <a:avLst/>
          </a:prstGeom>
          <a:solidFill>
            <a:srgbClr val="66FF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u="sng" dirty="0" smtClean="0">
                <a:solidFill>
                  <a:sysClr val="windowText" lastClr="000000"/>
                </a:solidFill>
              </a:rPr>
              <a:t>ZEMĚDĚLSTVÍ </a:t>
            </a:r>
            <a:r>
              <a:rPr lang="cs-CZ" sz="2800" dirty="0" smtClean="0">
                <a:solidFill>
                  <a:sysClr val="windowText" lastClr="000000"/>
                </a:solidFill>
              </a:rPr>
              <a:t>– podnebí je zde nejteplejší v ČR a tak se zde daří pěstování plodin, jako vinná réva, okurky, rajčata, broskve a meruňky. Chovají se </a:t>
            </a:r>
            <a:r>
              <a:rPr lang="cs-CZ" sz="2800" dirty="0">
                <a:solidFill>
                  <a:sysClr val="windowText" lastClr="000000"/>
                </a:solidFill>
              </a:rPr>
              <a:t>z</a:t>
            </a:r>
            <a:r>
              <a:rPr lang="cs-CZ" sz="2800" dirty="0" smtClean="0">
                <a:solidFill>
                  <a:sysClr val="windowText" lastClr="000000"/>
                </a:solidFill>
              </a:rPr>
              <a:t>de prasata, vodní drůbež a drůbež. Na Vysočině jsou pak rozsáhlé lesy. </a:t>
            </a:r>
            <a:endParaRPr lang="cs-CZ" sz="2800" dirty="0">
              <a:solidFill>
                <a:sysClr val="windowText" lastClr="000000"/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539552" y="3861048"/>
            <a:ext cx="7920880" cy="2592288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u="sng" dirty="0" smtClean="0">
                <a:solidFill>
                  <a:sysClr val="windowText" lastClr="000000"/>
                </a:solidFill>
              </a:rPr>
              <a:t>PRŮMYSL </a:t>
            </a:r>
            <a:r>
              <a:rPr lang="cs-CZ" sz="2800" dirty="0" smtClean="0">
                <a:solidFill>
                  <a:sysClr val="windowText" lastClr="000000"/>
                </a:solidFill>
              </a:rPr>
              <a:t>– hlavními odvětvími jsou strojírenství, potravinářství, elektrotechnický </a:t>
            </a:r>
            <a:r>
              <a:rPr lang="cs-CZ" sz="2800" dirty="0" err="1" smtClean="0">
                <a:solidFill>
                  <a:sysClr val="windowText" lastClr="000000"/>
                </a:solidFill>
              </a:rPr>
              <a:t>prům</a:t>
            </a:r>
            <a:r>
              <a:rPr lang="cs-CZ" sz="2800" dirty="0" smtClean="0">
                <a:solidFill>
                  <a:sysClr val="windowText" lastClr="000000"/>
                </a:solidFill>
              </a:rPr>
              <a:t>., farmaceutika a sklářství. Hlavními podniky jsou Zetor, Siemens, ČKD Blansko, Znovín Znojmo…</a:t>
            </a:r>
            <a:endParaRPr lang="cs-CZ" sz="2800" dirty="0">
              <a:solidFill>
                <a:sysClr val="windowText" lastClr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91369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2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500034" y="142852"/>
            <a:ext cx="7239000" cy="714380"/>
          </a:xfr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JIHOVÝCHOD ČR - MĚSTA</a:t>
            </a:r>
            <a:endParaRPr lang="cs-CZ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79512" y="1052736"/>
            <a:ext cx="8280920" cy="830997"/>
          </a:xfrm>
          <a:prstGeom prst="rect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NA ÚZEMÍ JIHOVÝCHODU ČR JE 5 OKRESŮ V KRAJI VYSOČINA A 7 OKRESŮ V JIHOMORAVSKÉM KRAJI</a:t>
            </a:r>
            <a:endParaRPr lang="cs-CZ" sz="2400" dirty="0"/>
          </a:p>
        </p:txBody>
      </p:sp>
      <p:sp>
        <p:nvSpPr>
          <p:cNvPr id="3" name="Zaoblený obdélník 2"/>
          <p:cNvSpPr/>
          <p:nvPr/>
        </p:nvSpPr>
        <p:spPr>
          <a:xfrm>
            <a:off x="755576" y="2420888"/>
            <a:ext cx="7848872" cy="4320480"/>
          </a:xfrm>
          <a:prstGeom prst="round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u="sng" dirty="0" smtClean="0"/>
              <a:t>MĚSTA:</a:t>
            </a:r>
            <a:r>
              <a:rPr lang="cs-CZ" sz="3600" dirty="0" smtClean="0"/>
              <a:t> - BRNO</a:t>
            </a:r>
          </a:p>
          <a:p>
            <a:r>
              <a:rPr lang="cs-CZ" sz="3600" dirty="0"/>
              <a:t>	</a:t>
            </a:r>
            <a:r>
              <a:rPr lang="cs-CZ" sz="3600" dirty="0" smtClean="0"/>
              <a:t>	- HODONÍN</a:t>
            </a:r>
          </a:p>
          <a:p>
            <a:r>
              <a:rPr lang="cs-CZ" sz="3600" dirty="0"/>
              <a:t>	</a:t>
            </a:r>
            <a:r>
              <a:rPr lang="cs-CZ" sz="3600" dirty="0" smtClean="0"/>
              <a:t>	- ZNOJMO</a:t>
            </a:r>
          </a:p>
          <a:p>
            <a:r>
              <a:rPr lang="cs-CZ" sz="3600" dirty="0"/>
              <a:t>	</a:t>
            </a:r>
            <a:r>
              <a:rPr lang="cs-CZ" sz="3600" dirty="0" smtClean="0"/>
              <a:t>	- VYŠKOV</a:t>
            </a:r>
          </a:p>
          <a:p>
            <a:r>
              <a:rPr lang="cs-CZ" sz="3600" dirty="0"/>
              <a:t>	</a:t>
            </a:r>
            <a:r>
              <a:rPr lang="cs-CZ" sz="3600" dirty="0" smtClean="0"/>
              <a:t>	- JIHLAVA</a:t>
            </a:r>
          </a:p>
          <a:p>
            <a:r>
              <a:rPr lang="cs-CZ" sz="3600" dirty="0"/>
              <a:t>	</a:t>
            </a:r>
            <a:r>
              <a:rPr lang="cs-CZ" sz="3600" dirty="0" smtClean="0"/>
              <a:t>	- TŘEBÍČ</a:t>
            </a:r>
          </a:p>
          <a:p>
            <a:r>
              <a:rPr lang="cs-CZ" sz="3600" dirty="0"/>
              <a:t> 	</a:t>
            </a:r>
            <a:r>
              <a:rPr lang="cs-CZ" sz="3600" dirty="0" smtClean="0"/>
              <a:t>	- HAVLÍČKŮV BROD…</a:t>
            </a:r>
          </a:p>
        </p:txBody>
      </p:sp>
    </p:spTree>
    <p:extLst>
      <p:ext uri="{BB962C8B-B14F-4D97-AF65-F5344CB8AC3E}">
        <p14:creationId xmlns:p14="http://schemas.microsoft.com/office/powerpoint/2010/main" xmlns="" val="404908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2" grpId="0" animBg="1"/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95536" y="1412776"/>
            <a:ext cx="7615262" cy="676576"/>
          </a:xfrm>
        </p:spPr>
        <p:txBody>
          <a:bodyPr>
            <a:noAutofit/>
          </a:bodyPr>
          <a:lstStyle/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		</a:t>
            </a:r>
            <a:endParaRPr lang="cs-CZ" sz="3600" dirty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91264" cy="883476"/>
          </a:xfr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JIHOVÝCHOD </a:t>
            </a:r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ČR - PAMÁTKY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86225" y="1193769"/>
            <a:ext cx="8067445" cy="2104224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Na Jihovýchodě ČR se nacházejí mnoho historických památek, z nichž některé jsou zapsány na seznam UNESCO </a:t>
            </a:r>
            <a:endParaRPr lang="cs-CZ" sz="3200" dirty="0"/>
          </a:p>
        </p:txBody>
      </p:sp>
      <p:sp>
        <p:nvSpPr>
          <p:cNvPr id="9" name="Zaoblený obdélník 8"/>
          <p:cNvSpPr/>
          <p:nvPr/>
        </p:nvSpPr>
        <p:spPr>
          <a:xfrm>
            <a:off x="107504" y="3501008"/>
            <a:ext cx="8928991" cy="3356992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3200" u="sng" dirty="0" smtClean="0"/>
              <a:t>PAMÁTKY </a:t>
            </a:r>
            <a:r>
              <a:rPr lang="cs-CZ" sz="3200" dirty="0" smtClean="0"/>
              <a:t>	- TELČ (UNESCO)</a:t>
            </a:r>
          </a:p>
          <a:p>
            <a:r>
              <a:rPr lang="cs-CZ" sz="3200" dirty="0"/>
              <a:t>	</a:t>
            </a:r>
            <a:r>
              <a:rPr lang="cs-CZ" sz="3200" dirty="0" smtClean="0"/>
              <a:t>		- ZELENÝ HORA (UNESCO)</a:t>
            </a:r>
          </a:p>
          <a:p>
            <a:r>
              <a:rPr lang="cs-CZ" sz="3200" dirty="0"/>
              <a:t>	</a:t>
            </a:r>
            <a:r>
              <a:rPr lang="cs-CZ" sz="3200" dirty="0" smtClean="0"/>
              <a:t>		- TŘEBÍČ (UNESCO)</a:t>
            </a:r>
          </a:p>
          <a:p>
            <a:r>
              <a:rPr lang="cs-CZ" sz="3200" dirty="0"/>
              <a:t>	</a:t>
            </a:r>
            <a:r>
              <a:rPr lang="cs-CZ" sz="3200" dirty="0" smtClean="0"/>
              <a:t>		- VALTICE</a:t>
            </a:r>
          </a:p>
          <a:p>
            <a:r>
              <a:rPr lang="cs-CZ" sz="3200" dirty="0"/>
              <a:t>	</a:t>
            </a:r>
            <a:r>
              <a:rPr lang="cs-CZ" sz="3200" dirty="0" smtClean="0"/>
              <a:t>		- LEDNICE</a:t>
            </a:r>
          </a:p>
          <a:p>
            <a:r>
              <a:rPr lang="cs-CZ" sz="3200" dirty="0"/>
              <a:t>	</a:t>
            </a:r>
            <a:r>
              <a:rPr lang="cs-CZ" sz="3200" dirty="0" smtClean="0"/>
              <a:t>		- ŠPILBERK</a:t>
            </a:r>
            <a:endParaRPr lang="cs-CZ" sz="3200" dirty="0"/>
          </a:p>
        </p:txBody>
      </p:sp>
      <p:pic>
        <p:nvPicPr>
          <p:cNvPr id="1026" name="Picture 2" descr="Soubor:Church of St John of Nepomuk at Zelená hora CZ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6225" y="4509120"/>
            <a:ext cx="2592289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58555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22944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Otázky a úkoly</a:t>
            </a:r>
            <a:endParaRPr lang="cs-CZ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Vývojový diagram: děrná páska 5"/>
          <p:cNvSpPr/>
          <p:nvPr/>
        </p:nvSpPr>
        <p:spPr>
          <a:xfrm>
            <a:off x="642910" y="2428868"/>
            <a:ext cx="6500858" cy="1214446"/>
          </a:xfrm>
          <a:prstGeom prst="flowChartPunchedTape">
            <a:avLst/>
          </a:prstGeom>
          <a:solidFill>
            <a:schemeClr val="bg2">
              <a:lumMod val="2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Které město je považováno za metropoli </a:t>
            </a:r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oravy?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bláček 6"/>
          <p:cNvSpPr/>
          <p:nvPr/>
        </p:nvSpPr>
        <p:spPr>
          <a:xfrm>
            <a:off x="5357818" y="571480"/>
            <a:ext cx="3643338" cy="1827094"/>
          </a:xfrm>
          <a:prstGeom prst="cloudCallou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Brno</a:t>
            </a:r>
          </a:p>
        </p:txBody>
      </p:sp>
      <p:sp>
        <p:nvSpPr>
          <p:cNvPr id="8" name="Vývojový diagram: děrná páska 7"/>
          <p:cNvSpPr/>
          <p:nvPr/>
        </p:nvSpPr>
        <p:spPr>
          <a:xfrm>
            <a:off x="714348" y="5000636"/>
            <a:ext cx="6786610" cy="1357322"/>
          </a:xfrm>
          <a:prstGeom prst="flowChartPunchedTap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Jak se jmenuje památka spjata s Janem Nepomuckým?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láček 8"/>
          <p:cNvSpPr/>
          <p:nvPr/>
        </p:nvSpPr>
        <p:spPr>
          <a:xfrm>
            <a:off x="6215042" y="3482586"/>
            <a:ext cx="2928958" cy="1541342"/>
          </a:xfrm>
          <a:prstGeom prst="cloudCallout">
            <a:avLst/>
          </a:prstGeom>
          <a:solidFill>
            <a:schemeClr val="bg2">
              <a:lumMod val="5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Kostel </a:t>
            </a:r>
            <a:r>
              <a:rPr lang="cs-CZ" sz="2400" smtClean="0">
                <a:solidFill>
                  <a:schemeClr val="tx1"/>
                </a:solidFill>
              </a:rPr>
              <a:t>na Zelené hoře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75500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7" grpId="0" animBg="1"/>
      <p:bldP spid="8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HYPERTEXTOVÉ ODKAZY</a:t>
            </a:r>
            <a:endParaRPr lang="cs-CZ" dirty="0"/>
          </a:p>
        </p:txBody>
      </p:sp>
      <p:sp>
        <p:nvSpPr>
          <p:cNvPr id="4" name="Šipka doprava 3">
            <a:hlinkClick r:id="rId2"/>
          </p:cNvPr>
          <p:cNvSpPr/>
          <p:nvPr/>
        </p:nvSpPr>
        <p:spPr>
          <a:xfrm>
            <a:off x="755576" y="1916832"/>
            <a:ext cx="7488832" cy="129614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WIKIPEDIE.ORG</a:t>
            </a:r>
            <a:endParaRPr lang="cs-CZ" dirty="0"/>
          </a:p>
        </p:txBody>
      </p:sp>
      <p:sp>
        <p:nvSpPr>
          <p:cNvPr id="5" name="Šipka doprava 4"/>
          <p:cNvSpPr/>
          <p:nvPr/>
        </p:nvSpPr>
        <p:spPr>
          <a:xfrm>
            <a:off x="755576" y="3377985"/>
            <a:ext cx="7488832" cy="1296144"/>
          </a:xfrm>
          <a:prstGeom prst="righ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ZEMĚPIS.COM</a:t>
            </a:r>
            <a:endParaRPr lang="cs-CZ" dirty="0"/>
          </a:p>
        </p:txBody>
      </p:sp>
      <p:sp>
        <p:nvSpPr>
          <p:cNvPr id="6" name="Šipka doprava 5">
            <a:hlinkClick r:id="rId3"/>
          </p:cNvPr>
          <p:cNvSpPr/>
          <p:nvPr/>
        </p:nvSpPr>
        <p:spPr>
          <a:xfrm>
            <a:off x="755576" y="4941168"/>
            <a:ext cx="7488832" cy="1296144"/>
          </a:xfrm>
          <a:prstGeom prst="righ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OBCE.SWEB.CZ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00106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300" dirty="0" smtClean="0"/>
              <a:t> </a:t>
            </a:r>
            <a:r>
              <a:rPr lang="cs-CZ" sz="1400" dirty="0" smtClean="0"/>
              <a:t>JEŘÁBEK, Milan; ANDĚL, Jiří; PEŠTOVÁ, Jana a kol. </a:t>
            </a:r>
            <a:r>
              <a:rPr lang="cs-CZ" sz="1400" i="1" dirty="0" smtClean="0"/>
              <a:t>Zeměpis 8 učebnice pro základní školy a víceletá gymnázia</a:t>
            </a:r>
            <a:r>
              <a:rPr lang="cs-CZ" sz="1400" dirty="0" smtClean="0"/>
              <a:t>. Plzeň: </a:t>
            </a:r>
            <a:r>
              <a:rPr lang="cs-CZ" sz="1400" dirty="0" err="1" smtClean="0"/>
              <a:t>Fraus</a:t>
            </a:r>
            <a:r>
              <a:rPr lang="cs-CZ" sz="1400" dirty="0" smtClean="0"/>
              <a:t>, 2006, ISBN 80-7238-486-4.</a:t>
            </a:r>
            <a:endParaRPr lang="cs-CZ" sz="1300" b="1" u="sng" dirty="0" smtClean="0"/>
          </a:p>
          <a:p>
            <a:pPr marL="0" indent="0">
              <a:buNone/>
            </a:pPr>
            <a:r>
              <a:rPr lang="cs-CZ" sz="2400" dirty="0" smtClean="0"/>
              <a:t>Obr.1. – </a:t>
            </a:r>
            <a:r>
              <a:rPr lang="az-Cyrl-AZ" sz="1400" dirty="0"/>
              <a:t>УКРАЇНА. </a:t>
            </a:r>
            <a:r>
              <a:rPr lang="cs-CZ" sz="1400" i="1" dirty="0"/>
              <a:t>wikipedia.org</a:t>
            </a:r>
            <a:r>
              <a:rPr lang="cs-CZ" sz="1400" dirty="0"/>
              <a:t> [online]. [cit. 15.9.2013]. Dostupný na WWW: http://</a:t>
            </a:r>
            <a:r>
              <a:rPr lang="cs-CZ" sz="1400" dirty="0" smtClean="0"/>
              <a:t>cs.wikipedia.org/wiki/Soubor:NUTS_CZ-Regio.png </a:t>
            </a:r>
          </a:p>
          <a:p>
            <a:pPr marL="0" indent="0">
              <a:buNone/>
            </a:pPr>
            <a:r>
              <a:rPr lang="cs-CZ" sz="2400" dirty="0" smtClean="0"/>
              <a:t>Obr.2. </a:t>
            </a:r>
            <a:r>
              <a:rPr lang="cs-CZ" sz="2400" dirty="0"/>
              <a:t>– </a:t>
            </a:r>
            <a:r>
              <a:rPr lang="cs-CZ" sz="1400" dirty="0"/>
              <a:t>ANNA PROKOPOVÁ. </a:t>
            </a:r>
            <a:r>
              <a:rPr lang="cs-CZ" sz="1400" i="1" dirty="0"/>
              <a:t>wikipedia.org</a:t>
            </a:r>
            <a:r>
              <a:rPr lang="cs-CZ" sz="1400" dirty="0"/>
              <a:t> [online]. [cit. 17.9.2013]. Dostupný na WWW: http://cs.wikipedia.org/wiki/Soubor:Church_of_St_John_of_Nepomuk_at_Zelen%C3%A1_hora_CZ.jpg </a:t>
            </a:r>
            <a:endParaRPr lang="cs-CZ" sz="1400" dirty="0" smtClean="0"/>
          </a:p>
        </p:txBody>
      </p:sp>
    </p:spTree>
    <p:extLst>
      <p:ext uri="{BB962C8B-B14F-4D97-AF65-F5344CB8AC3E}">
        <p14:creationId xmlns:p14="http://schemas.microsoft.com/office/powerpoint/2010/main" xmlns="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1823</TotalTime>
  <Words>301</Words>
  <Application>Microsoft Office PowerPoint</Application>
  <PresentationFormat>Předvádění na obrazovce (4:3)</PresentationFormat>
  <Paragraphs>72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Shluk</vt:lpstr>
      <vt:lpstr>Snímek 1</vt:lpstr>
      <vt:lpstr>Anotace</vt:lpstr>
      <vt:lpstr>ČESKO - JIHOVÝCHOD</vt:lpstr>
      <vt:lpstr>HOSPODÁŘSTVÍ</vt:lpstr>
      <vt:lpstr>JIHOVÝCHOD ČR - MĚSTA</vt:lpstr>
      <vt:lpstr>JIHOVÝCHOD ČR - PAMÁTKY</vt:lpstr>
      <vt:lpstr>Otázky a úkoly</vt:lpstr>
      <vt:lpstr>HYPERTEXTOVÉ ODKAZY</vt:lpstr>
      <vt:lpstr>Snímek 9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Dum</cp:lastModifiedBy>
  <cp:revision>206</cp:revision>
  <dcterms:created xsi:type="dcterms:W3CDTF">2011-03-22T17:13:23Z</dcterms:created>
  <dcterms:modified xsi:type="dcterms:W3CDTF">2013-11-25T13:21:55Z</dcterms:modified>
</cp:coreProperties>
</file>