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6" r:id="rId2"/>
    <p:sldId id="269" r:id="rId3"/>
    <p:sldId id="257" r:id="rId4"/>
    <p:sldId id="260" r:id="rId5"/>
    <p:sldId id="261" r:id="rId6"/>
    <p:sldId id="270" r:id="rId7"/>
    <p:sldId id="262" r:id="rId8"/>
    <p:sldId id="27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A41C"/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17.9.2013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3/3a/NUTS_CZ-Regio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1/1a/Holy_Trinity_Column-2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#P.C5.99.C3.ADroda_a_historick.C3.A9_pam.C3.A1tk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VY_32_INOVACE_25_18_Z8_Skála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32880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STŘEDNÍ MORAVA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9653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Střední Morava, hospodářství, města, památky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STŘEDNÍ MORAVA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oblastí Střední Moravy, s jejím hospodářstvím, městy a památkami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STŘEDNÍ MORAVA</a:t>
            </a:r>
            <a:endParaRPr lang="cs-CZ" dirty="0"/>
          </a:p>
        </p:txBody>
      </p:sp>
      <p:pic>
        <p:nvPicPr>
          <p:cNvPr id="1026" name="Picture 2" descr="Soubor:NUTS CZ-Regio.p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1"/>
            <a:ext cx="7620000" cy="43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75656" y="5805264"/>
            <a:ext cx="864096" cy="5040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64937" y="587262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JIHOVÝCHOD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084168" y="337797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655243" y="41082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92080" y="54359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</a:t>
            </a:r>
            <a:r>
              <a:rPr lang="cs-CZ" dirty="0" smtClean="0"/>
              <a:t> – OLOMOUCKÝ KRAJ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58052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 – ZLÍNSKÝ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9" grpId="0"/>
      <p:bldP spid="12" grpId="0"/>
      <p:bldP spid="10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HOSPODÁŘSTVÍ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39552" y="1124744"/>
            <a:ext cx="7920880" cy="2592288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ZEMĚDĚLSTVÍ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půda je zde úrodná hlavně v nížinách, kde se pěstuje ovoce a zelenina, jinak se půda zemědělsky moc nevyužívá Chová se zde skot, ovce a drůbež. 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9552" y="3861048"/>
            <a:ext cx="7920880" cy="25922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PRŮMYSL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hlavními odvětvími jsou strojírenství, potravinářství, elektrotechnický, kovodělný a gumárenský průmysl. Hlavními podniky jsou Zora, </a:t>
            </a:r>
            <a:r>
              <a:rPr lang="cs-CZ" sz="2800" dirty="0" err="1" smtClean="0">
                <a:solidFill>
                  <a:sysClr val="windowText" lastClr="000000"/>
                </a:solidFill>
              </a:rPr>
              <a:t>Pramet</a:t>
            </a:r>
            <a:r>
              <a:rPr lang="cs-CZ" sz="2800" dirty="0" smtClean="0">
                <a:solidFill>
                  <a:sysClr val="windowText" lastClr="000000"/>
                </a:solidFill>
              </a:rPr>
              <a:t>, Olomoucké tvarůžky, Baťa…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STŘEDNÍ MORAVA- MĚSTA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9512" y="1052736"/>
            <a:ext cx="8280920" cy="830997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 ÚZEMÍ STŘEDNÍ MORAVY JE 5 OKRESŮ V KRAJI OLOMOUCKÉM A </a:t>
            </a:r>
            <a:r>
              <a:rPr lang="cs-CZ" sz="2400" dirty="0"/>
              <a:t>4</a:t>
            </a:r>
            <a:r>
              <a:rPr lang="cs-CZ" sz="2400" dirty="0" smtClean="0"/>
              <a:t> OKRESY VE ZLÍNSKÉM KRAJI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2420888"/>
            <a:ext cx="7848872" cy="432048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u="sng" dirty="0" smtClean="0"/>
              <a:t>MĚSTA:</a:t>
            </a:r>
            <a:r>
              <a:rPr lang="cs-CZ" sz="3600" dirty="0" smtClean="0"/>
              <a:t> - OLOMOUC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ŠUMPERK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PŘEROV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JESENÍK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ZLÍN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VSETÍN</a:t>
            </a:r>
          </a:p>
          <a:p>
            <a:r>
              <a:rPr lang="cs-CZ" sz="3600" dirty="0"/>
              <a:t> 	</a:t>
            </a:r>
            <a:r>
              <a:rPr lang="cs-CZ" sz="3600" dirty="0" smtClean="0"/>
              <a:t>	</a:t>
            </a:r>
            <a:r>
              <a:rPr lang="cs-CZ" sz="3600" smtClean="0"/>
              <a:t>- KROMĚŘÍŽ…</a:t>
            </a:r>
            <a:endParaRPr lang="cs-CZ" sz="3600" dirty="0" smtClean="0"/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91264" cy="8834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STŘEDNÍ MORAVA- 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PAMÁTKY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6225" y="1193769"/>
            <a:ext cx="8067445" cy="2104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Na </a:t>
            </a:r>
            <a:r>
              <a:rPr lang="cs-CZ" sz="3200" dirty="0" smtClean="0"/>
              <a:t>STŘEDNÍ MORAVĚ se </a:t>
            </a:r>
            <a:r>
              <a:rPr lang="cs-CZ" sz="3200" dirty="0" smtClean="0"/>
              <a:t>nacházejí mnoho </a:t>
            </a:r>
            <a:r>
              <a:rPr lang="cs-CZ" sz="3200" dirty="0" smtClean="0"/>
              <a:t>historických a přírodních památek</a:t>
            </a:r>
            <a:r>
              <a:rPr lang="cs-CZ" sz="3200" dirty="0" smtClean="0"/>
              <a:t>, z nichž některé jsou zapsány na seznam UNESCO 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0" y="3501008"/>
            <a:ext cx="9144000" cy="3356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200" u="sng" dirty="0" smtClean="0"/>
              <a:t>PAMÁTKY </a:t>
            </a:r>
            <a:r>
              <a:rPr lang="cs-CZ" sz="3200" dirty="0" smtClean="0"/>
              <a:t>	- </a:t>
            </a:r>
            <a:r>
              <a:rPr lang="cs-CZ" sz="3200" dirty="0" smtClean="0"/>
              <a:t>SLOUP MEJSVĚTĚJŠÍ TROJICE 			   V OLOMOUCI (UNESCO</a:t>
            </a:r>
            <a:r>
              <a:rPr lang="cs-CZ" sz="3200" dirty="0" smtClean="0"/>
              <a:t>)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</a:t>
            </a:r>
            <a:r>
              <a:rPr lang="cs-CZ" sz="3200" dirty="0" smtClean="0"/>
              <a:t>PRADĚD</a:t>
            </a:r>
            <a:endParaRPr lang="cs-CZ" sz="32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	- </a:t>
            </a:r>
            <a:r>
              <a:rPr lang="cs-CZ" sz="3200" dirty="0" smtClean="0"/>
              <a:t>KARLOVA STUDÁNKA</a:t>
            </a:r>
            <a:endParaRPr lang="cs-CZ" sz="32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	- </a:t>
            </a:r>
            <a:r>
              <a:rPr lang="cs-CZ" sz="3200" dirty="0" smtClean="0"/>
              <a:t>BOUZOV</a:t>
            </a:r>
            <a:endParaRPr lang="cs-CZ" sz="32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	- </a:t>
            </a:r>
            <a:r>
              <a:rPr lang="cs-CZ" sz="3200" dirty="0" smtClean="0"/>
              <a:t>BUCHLOV</a:t>
            </a:r>
            <a:endParaRPr lang="cs-CZ" sz="32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	- </a:t>
            </a:r>
            <a:r>
              <a:rPr lang="cs-CZ" sz="3200" dirty="0" smtClean="0"/>
              <a:t>HRANICKÁ PROPAST</a:t>
            </a:r>
            <a:endParaRPr lang="cs-CZ" sz="3200" dirty="0"/>
          </a:p>
        </p:txBody>
      </p:sp>
      <p:pic>
        <p:nvPicPr>
          <p:cNvPr id="2" name="Picture 2" descr="Soubor:Holy Trinity Column-2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25" y="3974998"/>
            <a:ext cx="2143125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55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Které město je považováno za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hanáckou metropoli?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Olomouc</a:t>
            </a:r>
            <a:endParaRPr lang="cs-CZ" sz="2400" dirty="0" smtClean="0">
              <a:solidFill>
                <a:schemeClr val="tx1"/>
              </a:solidFill>
            </a:endParaRP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jmenuje nejhlubší propast ve Střední Evropě?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215042" y="3482586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Hranická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Obr.1. – </a:t>
            </a:r>
            <a:r>
              <a:rPr lang="az-Cyrl-AZ" sz="1400" dirty="0"/>
              <a:t>УКРАЇНА.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</a:t>
            </a:r>
            <a:r>
              <a:rPr lang="cs-CZ" sz="1400" dirty="0" smtClean="0"/>
              <a:t>cs.wikipedia.org/wiki/Soubor:NUTS_CZ-Regio.png </a:t>
            </a:r>
          </a:p>
          <a:p>
            <a:pPr marL="109728" indent="0">
              <a:buNone/>
            </a:pPr>
            <a:r>
              <a:rPr lang="cs-CZ" sz="2400" dirty="0" smtClean="0"/>
              <a:t>Obr.2. </a:t>
            </a:r>
            <a:r>
              <a:rPr lang="cs-CZ" sz="2400" dirty="0"/>
              <a:t>– </a:t>
            </a:r>
            <a:r>
              <a:rPr lang="cs-CZ" sz="1400" dirty="0" smtClean="0"/>
              <a:t>MICHAL </a:t>
            </a:r>
            <a:r>
              <a:rPr lang="cs-CZ" sz="1400" dirty="0"/>
              <a:t>MAŇAS. </a:t>
            </a:r>
            <a:r>
              <a:rPr lang="cs-CZ" sz="1400" i="1" dirty="0"/>
              <a:t>wikipedia.org</a:t>
            </a:r>
            <a:r>
              <a:rPr lang="cs-CZ" sz="1400" dirty="0"/>
              <a:t> [online]. [cit. 17.9.2013]. Dostupný na WWW: http://cs.wikipedia.org/wiki/Soubor:Holy_Trinity_Column-2.jpg 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1866</TotalTime>
  <Words>282</Words>
  <Application>Microsoft Office PowerPoint</Application>
  <PresentationFormat>Předvádění na obrazovce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Anotace</vt:lpstr>
      <vt:lpstr>STŘEDNÍ MORAVA</vt:lpstr>
      <vt:lpstr>HOSPODÁŘSTVÍ</vt:lpstr>
      <vt:lpstr>STŘEDNÍ MORAVA- MĚSTA</vt:lpstr>
      <vt:lpstr>STŘEDNÍ MORAVA- PAMÁTKY</vt:lpstr>
      <vt:lpstr>Otázky a úkoly</vt:lpstr>
      <vt:lpstr>HYPERTEXTOVÉ ODKAZY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212</cp:revision>
  <dcterms:created xsi:type="dcterms:W3CDTF">2011-03-22T17:13:23Z</dcterms:created>
  <dcterms:modified xsi:type="dcterms:W3CDTF">2013-09-17T09:19:50Z</dcterms:modified>
</cp:coreProperties>
</file>