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1"/>
  </p:notesMasterIdLst>
  <p:sldIdLst>
    <p:sldId id="256" r:id="rId2"/>
    <p:sldId id="269" r:id="rId3"/>
    <p:sldId id="257" r:id="rId4"/>
    <p:sldId id="260" r:id="rId5"/>
    <p:sldId id="261" r:id="rId6"/>
    <p:sldId id="270" r:id="rId7"/>
    <p:sldId id="262" r:id="rId8"/>
    <p:sldId id="27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800"/>
    <a:srgbClr val="F0A41C"/>
    <a:srgbClr val="66FF33"/>
    <a:srgbClr val="F7FC3E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766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3/3a/NUTS_CZ-Regio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0/04/Lys%C3%A1_hora_%28Beskydy_CZE%29_-_view_from_Fr%C3%BDdlant_nad_Ostravic%C3%AD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bce.sweb.cz/" TargetMode="External"/><Relationship Id="rId2" Type="http://schemas.openxmlformats.org/officeDocument/2006/relationships/hyperlink" Target="http://cs.wikipedia.org/wiki/St%C5%99edo%C4%8Desk%C3%BD_kraj#P.C5.99.C3.ADroda_a_historick.C3.A9_pam.C3.A1tk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19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VY_32_INOVACE_25_19_Z8_Skála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354937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MORAVSKOSLEZSKO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72410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err="1" smtClean="0"/>
              <a:t>Moravskoslezsko</a:t>
            </a:r>
            <a:r>
              <a:rPr lang="cs-CZ" sz="2000" dirty="0" smtClean="0"/>
              <a:t>, </a:t>
            </a:r>
            <a:r>
              <a:rPr lang="cs-CZ" sz="2000" dirty="0" smtClean="0"/>
              <a:t>hospodářství, města, památky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MORAVSKOSLEZSKO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oblastí </a:t>
            </a:r>
            <a:r>
              <a:rPr lang="cs-CZ" dirty="0" err="1" smtClean="0"/>
              <a:t>Moravskoslezska</a:t>
            </a:r>
            <a:r>
              <a:rPr lang="cs-CZ" dirty="0" smtClean="0"/>
              <a:t>, </a:t>
            </a:r>
            <a:r>
              <a:rPr lang="cs-CZ" dirty="0" smtClean="0"/>
              <a:t>s jejím hospodářstvím, městy a památkami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 a pro žáky 8. třídy</a:t>
            </a:r>
          </a:p>
          <a:p>
            <a:r>
              <a:rPr lang="cs-CZ" dirty="0" smtClean="0"/>
              <a:t>Své poznatky je dobré si doplnit v učebnici a také v přiložených hypertextových odkazech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412776"/>
            <a:ext cx="7615262" cy="67657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		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MORAVSKOSLEZSKO</a:t>
            </a:r>
            <a:endParaRPr lang="cs-CZ" dirty="0"/>
          </a:p>
        </p:txBody>
      </p:sp>
      <p:pic>
        <p:nvPicPr>
          <p:cNvPr id="1026" name="Picture 2" descr="Soubor:NUTS CZ-Regio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1"/>
            <a:ext cx="7620000" cy="436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75656" y="5805264"/>
            <a:ext cx="864096" cy="504056"/>
          </a:xfrm>
          <a:prstGeom prst="rect">
            <a:avLst/>
          </a:prstGeom>
          <a:solidFill>
            <a:srgbClr val="00A8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64937" y="5872626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dirty="0" smtClean="0"/>
              <a:t>MORAVSKOSLEZSKO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18173" y="3176733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543593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 – </a:t>
            </a:r>
            <a:r>
              <a:rPr lang="cs-CZ" dirty="0" smtClean="0"/>
              <a:t>MORAVSKOSLEZSKÝ </a:t>
            </a:r>
            <a:r>
              <a:rPr lang="cs-CZ" dirty="0" smtClean="0"/>
              <a:t>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0492" y="116632"/>
            <a:ext cx="7239000" cy="71438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HOSPODÁŘSTVÍ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39552" y="1124744"/>
            <a:ext cx="7920880" cy="2592288"/>
          </a:xfrm>
          <a:prstGeom prst="round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>
                <a:solidFill>
                  <a:sysClr val="windowText" lastClr="000000"/>
                </a:solidFill>
              </a:rPr>
              <a:t>ZEMĚDĚLSTVÍ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–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region je díky těžbě velmi poškozen i přesto se tu pěstují obilniny, kukuřice, řepka olejka… Chovají se především ovce a skot v horských oblastech.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39552" y="3861048"/>
            <a:ext cx="7920880" cy="25922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>
                <a:solidFill>
                  <a:sysClr val="windowText" lastClr="000000"/>
                </a:solidFill>
              </a:rPr>
              <a:t>PRŮMYSL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–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těžba černého uhlí na Karvinsku, s ní související těžký průmysl. Přesto však panuje v regionu jedna z nejvyšších nezaměstnaností v ČR.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MORAVSKOSLEZSKO</a:t>
            </a:r>
            <a:r>
              <a:rPr lang="cs-CZ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- </a:t>
            </a:r>
            <a:r>
              <a:rPr lang="cs-CZ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MĚSTA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9512" y="1052736"/>
            <a:ext cx="8280920" cy="830997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ÚZEMÍ </a:t>
            </a:r>
            <a:r>
              <a:rPr lang="cs-CZ" sz="2400" dirty="0" smtClean="0"/>
              <a:t>MORAVSKOSLEZSKA JE </a:t>
            </a:r>
            <a:r>
              <a:rPr lang="cs-CZ" sz="2400" dirty="0"/>
              <a:t>6</a:t>
            </a:r>
            <a:r>
              <a:rPr lang="cs-CZ" sz="2400" dirty="0" smtClean="0"/>
              <a:t> </a:t>
            </a:r>
            <a:r>
              <a:rPr lang="cs-CZ" sz="2400" dirty="0" smtClean="0"/>
              <a:t>OKRESŮ V KRAJI </a:t>
            </a:r>
            <a:r>
              <a:rPr lang="cs-CZ" sz="2400" dirty="0" smtClean="0"/>
              <a:t>MORAVSKOSLEZSKÉM</a:t>
            </a:r>
            <a:endParaRPr lang="cs-CZ" sz="2400" dirty="0"/>
          </a:p>
        </p:txBody>
      </p:sp>
      <p:sp>
        <p:nvSpPr>
          <p:cNvPr id="3" name="Zaoblený obdélník 2"/>
          <p:cNvSpPr/>
          <p:nvPr/>
        </p:nvSpPr>
        <p:spPr>
          <a:xfrm>
            <a:off x="755576" y="2420888"/>
            <a:ext cx="7848872" cy="4320480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u="sng" dirty="0" smtClean="0"/>
              <a:t>MĚSTA:</a:t>
            </a:r>
            <a:r>
              <a:rPr lang="cs-CZ" sz="3600" dirty="0" smtClean="0"/>
              <a:t> - </a:t>
            </a:r>
            <a:r>
              <a:rPr lang="cs-CZ" sz="3600" dirty="0" smtClean="0"/>
              <a:t>OSTRAVA</a:t>
            </a:r>
            <a:endParaRPr lang="cs-CZ" sz="3600" dirty="0" smtClean="0"/>
          </a:p>
          <a:p>
            <a:r>
              <a:rPr lang="cs-CZ" sz="3600" dirty="0"/>
              <a:t>	</a:t>
            </a:r>
            <a:r>
              <a:rPr lang="cs-CZ" sz="3600" dirty="0" smtClean="0"/>
              <a:t>	- </a:t>
            </a:r>
            <a:r>
              <a:rPr lang="cs-CZ" sz="3600" dirty="0" smtClean="0"/>
              <a:t>OPAVA</a:t>
            </a:r>
            <a:endParaRPr lang="cs-CZ" sz="3600" dirty="0" smtClean="0"/>
          </a:p>
          <a:p>
            <a:r>
              <a:rPr lang="cs-CZ" sz="3600" dirty="0"/>
              <a:t>	</a:t>
            </a:r>
            <a:r>
              <a:rPr lang="cs-CZ" sz="3600" dirty="0" smtClean="0"/>
              <a:t>	- </a:t>
            </a:r>
            <a:r>
              <a:rPr lang="cs-CZ" sz="3600" dirty="0" smtClean="0"/>
              <a:t>BRUNTÁL</a:t>
            </a:r>
            <a:endParaRPr lang="cs-CZ" sz="3600" dirty="0" smtClean="0"/>
          </a:p>
          <a:p>
            <a:r>
              <a:rPr lang="cs-CZ" sz="3600" dirty="0"/>
              <a:t>	</a:t>
            </a:r>
            <a:r>
              <a:rPr lang="cs-CZ" sz="3600" dirty="0" smtClean="0"/>
              <a:t>	- </a:t>
            </a:r>
            <a:r>
              <a:rPr lang="cs-CZ" sz="3600" dirty="0" smtClean="0"/>
              <a:t>KARVINÁ</a:t>
            </a:r>
            <a:endParaRPr lang="cs-CZ" sz="3600" dirty="0" smtClean="0"/>
          </a:p>
          <a:p>
            <a:r>
              <a:rPr lang="cs-CZ" sz="3600" dirty="0"/>
              <a:t>	</a:t>
            </a:r>
            <a:r>
              <a:rPr lang="cs-CZ" sz="3600" dirty="0" smtClean="0"/>
              <a:t>	- </a:t>
            </a:r>
            <a:r>
              <a:rPr lang="cs-CZ" sz="3600" dirty="0" smtClean="0"/>
              <a:t>FRÝDEK MÍSTEK</a:t>
            </a:r>
            <a:endParaRPr lang="cs-CZ" sz="3600" dirty="0" smtClean="0"/>
          </a:p>
          <a:p>
            <a:r>
              <a:rPr lang="cs-CZ" sz="3600" dirty="0"/>
              <a:t>	</a:t>
            </a:r>
            <a:r>
              <a:rPr lang="cs-CZ" sz="3600" dirty="0" smtClean="0"/>
              <a:t>	- </a:t>
            </a:r>
            <a:r>
              <a:rPr lang="cs-CZ" sz="3600" dirty="0" smtClean="0"/>
              <a:t>NOVÝ JIČÍN</a:t>
            </a:r>
            <a:endParaRPr lang="cs-CZ" sz="3600" dirty="0" smtClean="0"/>
          </a:p>
          <a:p>
            <a:r>
              <a:rPr lang="cs-CZ" sz="3600" dirty="0"/>
              <a:t> 	</a:t>
            </a:r>
            <a:r>
              <a:rPr lang="cs-CZ" sz="3600" dirty="0" smtClean="0"/>
              <a:t>	- </a:t>
            </a:r>
            <a:r>
              <a:rPr lang="cs-CZ" sz="3600" dirty="0" smtClean="0"/>
              <a:t>RÝMAŘOV</a:t>
            </a:r>
            <a:r>
              <a:rPr lang="cs-CZ" sz="3600" dirty="0" smtClean="0"/>
              <a:t>…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412776"/>
            <a:ext cx="7615262" cy="67657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		</a:t>
            </a:r>
            <a:endParaRPr lang="cs-CZ" sz="36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91264" cy="883476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MORAVSKOSLEZSKO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PAMÁTKY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86225" y="1193769"/>
            <a:ext cx="8067445" cy="210422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MORAVSKOSLEZSKO má několik </a:t>
            </a:r>
            <a:r>
              <a:rPr lang="cs-CZ" sz="3200" dirty="0" smtClean="0"/>
              <a:t>historických </a:t>
            </a:r>
            <a:r>
              <a:rPr lang="cs-CZ" sz="3200" dirty="0" smtClean="0"/>
              <a:t>památek</a:t>
            </a:r>
            <a:r>
              <a:rPr lang="cs-CZ" sz="3200" dirty="0" smtClean="0"/>
              <a:t>, </a:t>
            </a:r>
            <a:r>
              <a:rPr lang="cs-CZ" sz="3200" dirty="0" smtClean="0"/>
              <a:t>je spíše ale zaměřeno na rekreaci a přírodní památky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179512" y="3429000"/>
            <a:ext cx="8712968" cy="34290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200" u="sng" dirty="0" smtClean="0"/>
              <a:t>PAMÁTKY </a:t>
            </a:r>
            <a:r>
              <a:rPr lang="cs-CZ" sz="3200" dirty="0" smtClean="0"/>
              <a:t>	</a:t>
            </a:r>
            <a:r>
              <a:rPr lang="cs-CZ" sz="3200" dirty="0" smtClean="0"/>
              <a:t>- LYSÁ HORA</a:t>
            </a:r>
            <a:endParaRPr lang="cs-CZ" sz="3200" dirty="0" smtClean="0"/>
          </a:p>
          <a:p>
            <a:r>
              <a:rPr lang="cs-CZ" sz="3200" dirty="0"/>
              <a:t>	</a:t>
            </a:r>
            <a:r>
              <a:rPr lang="cs-CZ" sz="3200" dirty="0" smtClean="0"/>
              <a:t>		- PRADĚD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- </a:t>
            </a:r>
            <a:r>
              <a:rPr lang="cs-CZ" sz="3200" dirty="0" smtClean="0"/>
              <a:t>MUSEUM PETRA BEZRUČE</a:t>
            </a:r>
            <a:endParaRPr lang="cs-CZ" sz="3200" dirty="0" smtClean="0"/>
          </a:p>
          <a:p>
            <a:r>
              <a:rPr lang="cs-CZ" sz="3200" dirty="0"/>
              <a:t>	</a:t>
            </a:r>
            <a:r>
              <a:rPr lang="cs-CZ" sz="3200" dirty="0" smtClean="0"/>
              <a:t>		- </a:t>
            </a:r>
            <a:r>
              <a:rPr lang="cs-CZ" sz="3200" dirty="0" smtClean="0"/>
              <a:t>JESENÍKY</a:t>
            </a:r>
            <a:endParaRPr lang="cs-CZ" sz="3200" dirty="0" smtClean="0"/>
          </a:p>
          <a:p>
            <a:r>
              <a:rPr lang="cs-CZ" sz="3200" dirty="0"/>
              <a:t>	</a:t>
            </a:r>
            <a:r>
              <a:rPr lang="cs-CZ" sz="3200" dirty="0" smtClean="0"/>
              <a:t>		</a:t>
            </a:r>
            <a:r>
              <a:rPr lang="cs-CZ" sz="3200" dirty="0" smtClean="0"/>
              <a:t>-MORAVSKOSLEZSKÉ 				  BESKYDY </a:t>
            </a:r>
            <a:endParaRPr lang="cs-CZ" sz="3200" dirty="0"/>
          </a:p>
        </p:txBody>
      </p:sp>
      <p:pic>
        <p:nvPicPr>
          <p:cNvPr id="1030" name="Picture 6" descr="Soubor:Lysá hora (Beskydy CZE) - view from Frýdlant nad Ostravicí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225" y="4365104"/>
            <a:ext cx="2674085" cy="200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8555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Kolem kterého města se nejvíce těží černé uhlí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Karviná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nejvyšší hora Moravskoslezských Beskyd 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215042" y="3482586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Lysá hora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HYPERTEXTOVÉ ODKAZY</a:t>
            </a:r>
            <a:endParaRPr lang="cs-CZ" dirty="0"/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755576" y="1916832"/>
            <a:ext cx="7488832" cy="12961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WIKIPEDIE.ORG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755576" y="3377985"/>
            <a:ext cx="7488832" cy="129614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ZEMĚPIS.COM</a:t>
            </a:r>
            <a:endParaRPr lang="cs-CZ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755576" y="4941168"/>
            <a:ext cx="7488832" cy="1296144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OBCE.SWEB.CZ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10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Obr.1. – </a:t>
            </a:r>
            <a:r>
              <a:rPr lang="az-Cyrl-AZ" sz="1400" dirty="0"/>
              <a:t>УКРАЇНА. </a:t>
            </a:r>
            <a:r>
              <a:rPr lang="cs-CZ" sz="1400" i="1" dirty="0"/>
              <a:t>wikipedia.org</a:t>
            </a:r>
            <a:r>
              <a:rPr lang="cs-CZ" sz="1400" dirty="0"/>
              <a:t> [online]. [cit. 15.9.2013]. Dostupný na WWW: http://</a:t>
            </a:r>
            <a:r>
              <a:rPr lang="cs-CZ" sz="1400" dirty="0" smtClean="0"/>
              <a:t>cs.wikipedia.org/wiki/Soubor:NUTS_CZ-Regio.png </a:t>
            </a:r>
          </a:p>
          <a:p>
            <a:pPr marL="0" indent="0">
              <a:buNone/>
            </a:pPr>
            <a:r>
              <a:rPr lang="cs-CZ" sz="2400" dirty="0" smtClean="0"/>
              <a:t>Obr.2. </a:t>
            </a:r>
            <a:r>
              <a:rPr lang="cs-CZ" sz="2400" dirty="0"/>
              <a:t>– </a:t>
            </a:r>
            <a:r>
              <a:rPr lang="cs-CZ" sz="1400" dirty="0"/>
              <a:t>DAVID PALOCH. </a:t>
            </a:r>
            <a:r>
              <a:rPr lang="cs-CZ" sz="1400" i="1" dirty="0"/>
              <a:t>wikipedia.org</a:t>
            </a:r>
            <a:r>
              <a:rPr lang="cs-CZ" sz="1400" dirty="0"/>
              <a:t> [online]. [cit. 17.9.2013]. </a:t>
            </a:r>
            <a:r>
              <a:rPr lang="cs-CZ" sz="1400"/>
              <a:t>Dostupný na WWW: http://cs.wikipedia.org/wiki/Soubor:Lys%C3%A1_hora_(Beskydy_CZE)_-_view_from_Fr%C3%BDdlant_nad_Ostravic%C3%AD.jpg 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1974</TotalTime>
  <Words>256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Prezentace aplikace PowerPoint</vt:lpstr>
      <vt:lpstr>Anotace</vt:lpstr>
      <vt:lpstr>MORAVSKOSLEZSKO</vt:lpstr>
      <vt:lpstr>HOSPODÁŘSTVÍ</vt:lpstr>
      <vt:lpstr>MORAVSKOSLEZSKO- MĚSTA</vt:lpstr>
      <vt:lpstr>MORAVSKOSLEZSKO- PAMÁTKY</vt:lpstr>
      <vt:lpstr>Otázky a úkoly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220</cp:revision>
  <dcterms:created xsi:type="dcterms:W3CDTF">2011-03-22T17:13:23Z</dcterms:created>
  <dcterms:modified xsi:type="dcterms:W3CDTF">2013-09-17T10:58:36Z</dcterms:modified>
</cp:coreProperties>
</file>