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1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99"/>
    <a:srgbClr val="00004C"/>
    <a:srgbClr val="47511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7" autoAdjust="0"/>
    <p:restoredTop sz="94671" autoAdjust="0"/>
  </p:normalViewPr>
  <p:slideViewPr>
    <p:cSldViewPr>
      <p:cViewPr varScale="1">
        <p:scale>
          <a:sx n="101" d="100"/>
          <a:sy n="101" d="100"/>
        </p:scale>
        <p:origin x="-264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62" r:id="rId1"/>
    <p:sldLayoutId id="2147483963" r:id="rId2"/>
    <p:sldLayoutId id="2147483964" r:id="rId3"/>
    <p:sldLayoutId id="2147483965" r:id="rId4"/>
    <p:sldLayoutId id="2147483966" r:id="rId5"/>
    <p:sldLayoutId id="2147483967" r:id="rId6"/>
    <p:sldLayoutId id="2147483968" r:id="rId7"/>
    <p:sldLayoutId id="2147483969" r:id="rId8"/>
    <p:sldLayoutId id="2147483970" r:id="rId9"/>
    <p:sldLayoutId id="2147483971" r:id="rId10"/>
    <p:sldLayoutId id="2147483972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4000" y="402106"/>
            <a:ext cx="6096000" cy="924475"/>
          </a:xfrm>
        </p:spPr>
        <p:txBody>
          <a:bodyPr/>
          <a:lstStyle/>
          <a:p>
            <a:pPr algn="ctr"/>
            <a:endParaRPr lang="cs-CZ" sz="4800" dirty="0">
              <a:solidFill>
                <a:srgbClr val="003399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87524" y="1988840"/>
            <a:ext cx="8316924" cy="405143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>
                <a:solidFill>
                  <a:srgbClr val="003399"/>
                </a:solidFill>
              </a:rPr>
              <a:t>n</a:t>
            </a:r>
            <a:r>
              <a:rPr lang="cs-CZ" sz="2000" b="1" dirty="0" smtClean="0">
                <a:solidFill>
                  <a:srgbClr val="003399"/>
                </a:solidFill>
              </a:rPr>
              <a:t>ázev školy</a:t>
            </a:r>
            <a:r>
              <a:rPr lang="cs-CZ" sz="2000" dirty="0" smtClean="0">
                <a:solidFill>
                  <a:srgbClr val="003399"/>
                </a:solidFill>
              </a:rPr>
              <a:t>: Základní škola a Mateřská škola Prysk,            okres Česká Lípa, příspěvková organizace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srgbClr val="003399"/>
                </a:solidFill>
              </a:rPr>
              <a:t>autor</a:t>
            </a:r>
            <a:r>
              <a:rPr lang="cs-CZ" sz="2000" dirty="0" smtClean="0">
                <a:solidFill>
                  <a:srgbClr val="003399"/>
                </a:solidFill>
              </a:rPr>
              <a:t>: Helena Petrůvová</a:t>
            </a:r>
          </a:p>
          <a:p>
            <a:pPr marL="0" lvl="0" indent="0">
              <a:buNone/>
            </a:pPr>
            <a:r>
              <a:rPr lang="cs-CZ" sz="2000" b="1" dirty="0">
                <a:solidFill>
                  <a:srgbClr val="003399"/>
                </a:solidFill>
              </a:rPr>
              <a:t>n</a:t>
            </a:r>
            <a:r>
              <a:rPr lang="cs-CZ" sz="2000" b="1" dirty="0" smtClean="0">
                <a:solidFill>
                  <a:srgbClr val="003399"/>
                </a:solidFill>
              </a:rPr>
              <a:t>ázev</a:t>
            </a:r>
            <a:r>
              <a:rPr lang="cs-CZ" sz="2000" dirty="0" smtClean="0">
                <a:solidFill>
                  <a:srgbClr val="003399"/>
                </a:solidFill>
              </a:rPr>
              <a:t>: VY_52_INOVACE_04_PRVOUKA_JEHLIČNATÉ STROMY</a:t>
            </a:r>
          </a:p>
          <a:p>
            <a:pPr marL="0" lvl="0" indent="0">
              <a:buNone/>
            </a:pPr>
            <a:r>
              <a:rPr lang="cs-CZ" sz="2000" b="1" dirty="0">
                <a:solidFill>
                  <a:srgbClr val="003399"/>
                </a:solidFill>
              </a:rPr>
              <a:t>č</a:t>
            </a:r>
            <a:r>
              <a:rPr lang="cs-CZ" sz="2000" b="1" dirty="0" smtClean="0">
                <a:solidFill>
                  <a:srgbClr val="003399"/>
                </a:solidFill>
              </a:rPr>
              <a:t>íslo projektu</a:t>
            </a:r>
            <a:r>
              <a:rPr lang="cs-CZ" sz="2000" dirty="0" smtClean="0">
                <a:solidFill>
                  <a:srgbClr val="003399"/>
                </a:solidFill>
              </a:rPr>
              <a:t>: cz.1.07/1.4.00/21.1705</a:t>
            </a:r>
          </a:p>
          <a:p>
            <a:pPr marL="0" lvl="0" indent="0">
              <a:buNone/>
            </a:pPr>
            <a:r>
              <a:rPr lang="cs-CZ" sz="2000" b="1" dirty="0">
                <a:solidFill>
                  <a:srgbClr val="003399"/>
                </a:solidFill>
              </a:rPr>
              <a:t>a</a:t>
            </a:r>
            <a:r>
              <a:rPr lang="cs-CZ" sz="2000" b="1" dirty="0" smtClean="0">
                <a:solidFill>
                  <a:srgbClr val="003399"/>
                </a:solidFill>
              </a:rPr>
              <a:t>notace</a:t>
            </a:r>
            <a:r>
              <a:rPr lang="cs-CZ" sz="2000" dirty="0" smtClean="0">
                <a:solidFill>
                  <a:srgbClr val="003399"/>
                </a:solidFill>
              </a:rPr>
              <a:t>: prezentace je určena žákům 1. a 2. ročníku ZŠ        k procvičení znalostí o listnatých stromech  </a:t>
            </a:r>
          </a:p>
          <a:p>
            <a:pPr marL="0" lvl="0" indent="0">
              <a:buNone/>
            </a:pPr>
            <a:r>
              <a:rPr lang="cs-CZ" sz="2000" dirty="0">
                <a:solidFill>
                  <a:srgbClr val="003399"/>
                </a:solidFill>
              </a:rPr>
              <a:t>p</a:t>
            </a:r>
            <a:r>
              <a:rPr lang="cs-CZ" sz="2000" dirty="0" smtClean="0">
                <a:solidFill>
                  <a:srgbClr val="003399"/>
                </a:solidFill>
              </a:rPr>
              <a:t>oužita galerie Office</a:t>
            </a:r>
          </a:p>
          <a:p>
            <a:pPr marL="0" lvl="0" indent="0">
              <a:buNone/>
            </a:pPr>
            <a:r>
              <a:rPr lang="cs-CZ" sz="2000" dirty="0">
                <a:solidFill>
                  <a:srgbClr val="003399"/>
                </a:solidFill>
              </a:rPr>
              <a:t>s</a:t>
            </a:r>
            <a:r>
              <a:rPr lang="cs-CZ" sz="2000" dirty="0" smtClean="0">
                <a:solidFill>
                  <a:srgbClr val="003399"/>
                </a:solidFill>
              </a:rPr>
              <a:t>nímky 5, 6, 7 a 8 autor fotografií – Helena Petrůvová</a:t>
            </a:r>
            <a:endParaRPr lang="cs-CZ" sz="2000" dirty="0">
              <a:solidFill>
                <a:srgbClr val="003399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663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319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8"/>
            <a:ext cx="7125113" cy="6048672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JEHLIČNATÉ STROMY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xmlns="" val="6484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71600" y="1268760"/>
            <a:ext cx="7125112" cy="405143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b="1" i="1" dirty="0" smtClean="0">
                <a:solidFill>
                  <a:srgbClr val="002060"/>
                </a:solidFill>
              </a:rPr>
              <a:t>JEHLIČNATÝM STROMŮM </a:t>
            </a:r>
            <a:r>
              <a:rPr lang="cs-CZ" sz="3600" b="1" dirty="0" smtClean="0">
                <a:solidFill>
                  <a:srgbClr val="002060"/>
                </a:solidFill>
              </a:rPr>
              <a:t>POSTUPNĚ OPADÁVAJÍ JEHLICE A HNED DORŮSTAJÍ NOVÉ. JSOU TEDY STÁLE ZELENÉ. </a:t>
            </a:r>
            <a:r>
              <a:rPr lang="cs-CZ" sz="3600" b="1" dirty="0" smtClean="0">
                <a:solidFill>
                  <a:srgbClr val="002060"/>
                </a:solidFill>
              </a:rPr>
              <a:t>VÝJIMKU </a:t>
            </a:r>
            <a:r>
              <a:rPr lang="cs-CZ" sz="3600" b="1" dirty="0" smtClean="0">
                <a:solidFill>
                  <a:srgbClr val="002060"/>
                </a:solidFill>
              </a:rPr>
              <a:t>TVOŘÍ </a:t>
            </a:r>
            <a:r>
              <a:rPr lang="cs-CZ" sz="3600" b="1" i="1" dirty="0" smtClean="0">
                <a:solidFill>
                  <a:srgbClr val="002060"/>
                </a:solidFill>
              </a:rPr>
              <a:t>MODŘÍN</a:t>
            </a:r>
            <a:r>
              <a:rPr lang="cs-CZ" sz="3600" b="1" dirty="0" smtClean="0">
                <a:solidFill>
                  <a:srgbClr val="002060"/>
                </a:solidFill>
              </a:rPr>
              <a:t>-TOMU NA PODZIM OPADAJÍ VŠECHNY JEHLICE.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538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339752" y="1700808"/>
            <a:ext cx="4608512" cy="34563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400" b="1" dirty="0" smtClean="0">
                <a:solidFill>
                  <a:srgbClr val="002060"/>
                </a:solidFill>
              </a:rPr>
              <a:t>Známe tyto jehličnany…</a:t>
            </a:r>
            <a:endParaRPr lang="cs-CZ" sz="3400" b="1" dirty="0">
              <a:solidFill>
                <a:srgbClr val="002060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5562364" y="3753036"/>
            <a:ext cx="2771800" cy="28083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SMRK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0" y="4621100"/>
            <a:ext cx="4248472" cy="22369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BOROVICE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539552" y="764704"/>
            <a:ext cx="2592288" cy="172819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JEDLE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5796136" y="116632"/>
            <a:ext cx="3347864" cy="237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MODŘÍN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819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73705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TAKTO VYPADÁ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06816" y="3357389"/>
            <a:ext cx="4118926" cy="576262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rgbClr val="00004C"/>
                </a:solidFill>
              </a:rPr>
              <a:t>šiška smrku</a:t>
            </a:r>
            <a:endParaRPr lang="cs-CZ" sz="3600" b="1" dirty="0">
              <a:solidFill>
                <a:srgbClr val="00004C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4767263" cy="503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1579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76153"/>
            <a:ext cx="7125113" cy="809060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ČASTO SI JI MŮŽEME SPLÉST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3212976"/>
            <a:ext cx="2974694" cy="1080255"/>
          </a:xfrm>
        </p:spPr>
        <p:txBody>
          <a:bodyPr/>
          <a:lstStyle/>
          <a:p>
            <a:pPr algn="ctr"/>
            <a:r>
              <a:rPr lang="cs-CZ" sz="3600" b="1" dirty="0">
                <a:solidFill>
                  <a:srgbClr val="00004C"/>
                </a:solidFill>
              </a:rPr>
              <a:t>s</a:t>
            </a:r>
            <a:r>
              <a:rPr lang="cs-CZ" sz="3600" b="1" dirty="0" smtClean="0">
                <a:solidFill>
                  <a:srgbClr val="00004C"/>
                </a:solidFill>
              </a:rPr>
              <a:t>e šiškou jedle</a:t>
            </a:r>
            <a:endParaRPr lang="cs-CZ" sz="3600" b="1" dirty="0">
              <a:solidFill>
                <a:srgbClr val="00004C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9442" y="5805264"/>
            <a:ext cx="8134558" cy="5578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5" y="1412776"/>
            <a:ext cx="4829175" cy="504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1489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125113" cy="737052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DLOUHÉ JEHLICE MÁ …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80112" y="3501008"/>
            <a:ext cx="3471277" cy="576262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rgbClr val="00004C"/>
                </a:solidFill>
              </a:rPr>
              <a:t>borovice</a:t>
            </a:r>
            <a:endParaRPr lang="cs-CZ" sz="3600" b="1" dirty="0">
              <a:solidFill>
                <a:srgbClr val="00004C"/>
              </a:solidFill>
            </a:endParaRPr>
          </a:p>
        </p:txBody>
      </p:sp>
      <p:pic>
        <p:nvPicPr>
          <p:cNvPr id="3074" name="Picture 2" descr="C:\Users\08GM\Desktop\bor.bm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4989600" cy="496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39405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125113" cy="648071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JEDINÝ OPADAJÍCÍ JEHLIČNAN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3501008"/>
            <a:ext cx="3471277" cy="576262"/>
          </a:xfrm>
        </p:spPr>
        <p:txBody>
          <a:bodyPr/>
          <a:lstStyle/>
          <a:p>
            <a:pPr algn="ctr"/>
            <a:r>
              <a:rPr lang="cs-CZ" sz="3600" b="1" dirty="0">
                <a:solidFill>
                  <a:srgbClr val="00004C"/>
                </a:solidFill>
              </a:rPr>
              <a:t>m</a:t>
            </a:r>
            <a:r>
              <a:rPr lang="cs-CZ" sz="3600" b="1" dirty="0" smtClean="0">
                <a:solidFill>
                  <a:srgbClr val="00004C"/>
                </a:solidFill>
              </a:rPr>
              <a:t>odřín</a:t>
            </a:r>
            <a:endParaRPr lang="cs-CZ" sz="3600" b="1" dirty="0">
              <a:solidFill>
                <a:srgbClr val="00004C"/>
              </a:solidFill>
            </a:endParaRPr>
          </a:p>
        </p:txBody>
      </p:sp>
      <p:pic>
        <p:nvPicPr>
          <p:cNvPr id="4098" name="Picture 2" descr="C:\Users\08GM\Desktop\kjkjh.bm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12776"/>
            <a:ext cx="4754394" cy="515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982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Úkoly na závěr</a:t>
            </a:r>
            <a:br>
              <a:rPr lang="cs-CZ" sz="3600" b="1" dirty="0" smtClean="0">
                <a:solidFill>
                  <a:srgbClr val="002060"/>
                </a:solidFill>
              </a:rPr>
            </a:b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7416824" cy="341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003399"/>
                </a:solidFill>
              </a:rPr>
              <a:t>Jak se mění jehličnaté stromy na podzim?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003399"/>
                </a:solidFill>
              </a:rPr>
              <a:t> </a:t>
            </a:r>
            <a:r>
              <a:rPr lang="cs-CZ" sz="3200" b="1" dirty="0" smtClean="0">
                <a:solidFill>
                  <a:srgbClr val="003399"/>
                </a:solidFill>
              </a:rPr>
              <a:t>                                 </a:t>
            </a:r>
            <a:endParaRPr lang="cs-CZ" sz="3200" b="1" dirty="0">
              <a:solidFill>
                <a:srgbClr val="003399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395536" y="1124744"/>
            <a:ext cx="7992888" cy="757969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100" b="1" dirty="0" smtClean="0">
                <a:solidFill>
                  <a:srgbClr val="003399"/>
                </a:solidFill>
              </a:rPr>
              <a:t>Vyjmenuj </a:t>
            </a:r>
          </a:p>
          <a:p>
            <a:pPr marL="0" indent="0" algn="ctr">
              <a:buNone/>
            </a:pPr>
            <a:r>
              <a:rPr lang="cs-CZ" sz="3100" b="1" dirty="0" smtClean="0">
                <a:solidFill>
                  <a:srgbClr val="003399"/>
                </a:solidFill>
              </a:rPr>
              <a:t> 3 listnaté a 3 jehličnaté stromy.</a:t>
            </a:r>
            <a:endParaRPr lang="cs-CZ" sz="3100" b="1" dirty="0">
              <a:solidFill>
                <a:srgbClr val="003399"/>
              </a:solidFill>
            </a:endParaRPr>
          </a:p>
        </p:txBody>
      </p:sp>
      <p:pic>
        <p:nvPicPr>
          <p:cNvPr id="6146" name="Picture 2" descr="C:\Users\08GM\AppData\Local\Microsoft\Windows\Temporary Internet Files\Content.IE5\HYLTD0DE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1" y="188640"/>
            <a:ext cx="237626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174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3399"/>
                </a:solidFill>
              </a:rPr>
              <a:t>Co se vyrábí ze dřeva? </a:t>
            </a:r>
            <a:endParaRPr lang="cs-CZ" b="1" dirty="0">
              <a:solidFill>
                <a:srgbClr val="0033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08GM\AppData\Local\Microsoft\Windows\Temporary Internet Files\Content.IE5\R5DYL6IX\MC900192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39660"/>
            <a:ext cx="4672013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GM\AppData\Local\Microsoft\Windows\Temporary Internet Files\Content.IE5\DE4CGPLA\MC9003523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110225"/>
            <a:ext cx="2192061" cy="316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GM\AppData\Local\Microsoft\Windows\Temporary Internet Files\Content.IE5\IR8SAAOO\MC900013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5894" y="1678562"/>
            <a:ext cx="3136021" cy="389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GM\AppData\Local\Microsoft\Windows\Temporary Internet Files\Content.IE5\K0O7W0UI\MC9003797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171" y="1882002"/>
            <a:ext cx="2847379" cy="273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GM\AppData\Local\Microsoft\Windows\Temporary Internet Files\Content.IE5\HYLTD0DE\MC9003906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9850" y="1885970"/>
            <a:ext cx="4392488" cy="377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08GM\AppData\Local\Microsoft\Windows\Temporary Internet Files\Content.IE5\AM1I8PN9\MC9003523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762" y="1882002"/>
            <a:ext cx="2375654" cy="407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8GM\AppData\Local\Microsoft\Windows\Temporary Internet Files\Content.IE5\R5DYL6IX\MC9002326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24976"/>
            <a:ext cx="3456384" cy="2650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497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7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190</TotalTime>
  <Words>145</Words>
  <Application>Microsoft Office PowerPoint</Application>
  <PresentationFormat>Předvádění na obrazovce (4:3)</PresentationFormat>
  <Paragraphs>28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Snímek 1</vt:lpstr>
      <vt:lpstr>JEHLIČNATÉ STROMY</vt:lpstr>
      <vt:lpstr>Snímek 3</vt:lpstr>
      <vt:lpstr>Snímek 4</vt:lpstr>
      <vt:lpstr>TAKTO VYPADÁ</vt:lpstr>
      <vt:lpstr>ČASTO SI JI MŮŽEME SPLÉST</vt:lpstr>
      <vt:lpstr>DLOUHÉ JEHLICE MÁ …</vt:lpstr>
      <vt:lpstr>JEDINÝ OPADAJÍCÍ JEHLIČNAN</vt:lpstr>
      <vt:lpstr>Úkoly na závěr </vt:lpstr>
      <vt:lpstr>Co se vyrábí ze dřeva?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JEHLIČNATÉ STROMY</dc:title>
  <dc:creator>08GM</dc:creator>
  <cp:lastModifiedBy>Dum</cp:lastModifiedBy>
  <cp:revision>27</cp:revision>
  <dcterms:created xsi:type="dcterms:W3CDTF">2012-01-23T19:33:48Z</dcterms:created>
  <dcterms:modified xsi:type="dcterms:W3CDTF">2012-03-19T17:57:27Z</dcterms:modified>
</cp:coreProperties>
</file>