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1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5CBB5DC-C878-4A90-9829-D8E43D371CA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9A1ECCA-7F76-480F-B80A-927DEFFB6C6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wmf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>
                <a:solidFill>
                  <a:schemeClr val="accent1"/>
                </a:solidFill>
              </a:rPr>
              <a:t>Název školy</a:t>
            </a:r>
            <a:r>
              <a:rPr lang="cs-CZ" sz="2000" b="1" dirty="0" smtClean="0">
                <a:solidFill>
                  <a:schemeClr val="accent1"/>
                </a:solidFill>
              </a:rPr>
              <a:t>:  </a:t>
            </a:r>
            <a:r>
              <a:rPr lang="cs-CZ" sz="2000" dirty="0" smtClean="0"/>
              <a:t>Základní </a:t>
            </a:r>
            <a:r>
              <a:rPr lang="cs-CZ" sz="2000" dirty="0"/>
              <a:t>škola a Mateřská škola </a:t>
            </a:r>
            <a:r>
              <a:rPr lang="cs-CZ" sz="2000" dirty="0" smtClean="0"/>
              <a:t>Prysk , okres </a:t>
            </a:r>
            <a:r>
              <a:rPr lang="cs-CZ" sz="2000" dirty="0"/>
              <a:t>Česká Lípa</a:t>
            </a:r>
            <a:r>
              <a:rPr lang="cs-CZ" sz="2000" dirty="0" smtClean="0"/>
              <a:t>, příspěvková </a:t>
            </a:r>
            <a:r>
              <a:rPr lang="cs-CZ" sz="2000" dirty="0"/>
              <a:t>organizace</a:t>
            </a:r>
            <a:br>
              <a:rPr lang="cs-CZ" sz="2000" dirty="0"/>
            </a:br>
            <a:r>
              <a:rPr lang="cs-CZ" sz="2000" b="1" dirty="0" smtClean="0">
                <a:solidFill>
                  <a:schemeClr val="accent1"/>
                </a:solidFill>
              </a:rPr>
              <a:t>Autor : </a:t>
            </a:r>
            <a:r>
              <a:rPr lang="cs-CZ" sz="2000" dirty="0" smtClean="0"/>
              <a:t>Eva </a:t>
            </a:r>
            <a:r>
              <a:rPr lang="cs-CZ" sz="2000" dirty="0"/>
              <a:t>Vavřinová</a:t>
            </a:r>
            <a:br>
              <a:rPr lang="cs-CZ" sz="2000" dirty="0"/>
            </a:br>
            <a:r>
              <a:rPr lang="cs-CZ" sz="2000" b="1" dirty="0">
                <a:solidFill>
                  <a:schemeClr val="accent1"/>
                </a:solidFill>
              </a:rPr>
              <a:t>Název </a:t>
            </a:r>
            <a:r>
              <a:rPr lang="cs-CZ" sz="2000" b="1" dirty="0" smtClean="0">
                <a:solidFill>
                  <a:schemeClr val="accent1"/>
                </a:solidFill>
              </a:rPr>
              <a:t>materiálu:</a:t>
            </a:r>
            <a:r>
              <a:rPr lang="cs-CZ" sz="2000" b="1" dirty="0" smtClean="0"/>
              <a:t>VY_52_INOVACE_13 </a:t>
            </a:r>
            <a:r>
              <a:rPr lang="cs-CZ" sz="2000" b="1" dirty="0"/>
              <a:t>_ENVIRONMENTÁLNÍ </a:t>
            </a:r>
            <a:r>
              <a:rPr lang="cs-CZ" sz="2000" b="1" dirty="0" err="1" smtClean="0"/>
              <a:t>VÝCHOVA_Třídění</a:t>
            </a:r>
            <a:r>
              <a:rPr lang="cs-CZ" sz="2000" b="1" dirty="0" smtClean="0"/>
              <a:t> odpadu I.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2123728" y="3789040"/>
            <a:ext cx="50943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/>
                </a:solidFill>
              </a:rPr>
              <a:t>Číslo </a:t>
            </a:r>
            <a:r>
              <a:rPr lang="cs-CZ" b="1" dirty="0" smtClean="0">
                <a:solidFill>
                  <a:schemeClr val="accent1"/>
                </a:solidFill>
              </a:rPr>
              <a:t>projektu : </a:t>
            </a:r>
            <a:r>
              <a:rPr lang="cs-CZ" b="1" dirty="0" smtClean="0">
                <a:solidFill>
                  <a:schemeClr val="tx1"/>
                </a:solidFill>
              </a:rPr>
              <a:t>CZ</a:t>
            </a:r>
            <a:r>
              <a:rPr lang="cs-CZ" b="1" dirty="0" smtClean="0">
                <a:solidFill>
                  <a:schemeClr val="tx1"/>
                </a:solidFill>
              </a:rPr>
              <a:t>. </a:t>
            </a:r>
            <a:r>
              <a:rPr lang="cs-CZ" dirty="0" smtClean="0">
                <a:solidFill>
                  <a:schemeClr val="tx1"/>
                </a:solidFill>
              </a:rPr>
              <a:t>1.07/1.4.00/21.1705</a:t>
            </a:r>
          </a:p>
          <a:p>
            <a:r>
              <a:rPr lang="cs-CZ" b="1" dirty="0" smtClean="0">
                <a:solidFill>
                  <a:schemeClr val="accent1"/>
                </a:solidFill>
              </a:rPr>
              <a:t>Anotace</a:t>
            </a:r>
            <a:r>
              <a:rPr lang="cs-CZ" b="1" dirty="0" smtClean="0">
                <a:solidFill>
                  <a:schemeClr val="accent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</a:rPr>
              <a:t>Prezentace </a:t>
            </a:r>
            <a:r>
              <a:rPr lang="cs-CZ" dirty="0" smtClean="0">
                <a:solidFill>
                  <a:schemeClr val="tx1"/>
                </a:solidFill>
              </a:rPr>
              <a:t>je určena žákům 3.,4.,a 5.ročníku k opakování učiva o třídění odpadu</a:t>
            </a:r>
          </a:p>
          <a:p>
            <a:r>
              <a:rPr lang="cs-CZ" b="1" dirty="0" smtClean="0">
                <a:solidFill>
                  <a:schemeClr val="accent1"/>
                </a:solidFill>
              </a:rPr>
              <a:t>Zdroj</a:t>
            </a:r>
            <a:r>
              <a:rPr lang="cs-CZ" b="1" dirty="0" smtClean="0">
                <a:solidFill>
                  <a:schemeClr val="accent1"/>
                </a:solidFill>
              </a:rPr>
              <a:t>: </a:t>
            </a:r>
            <a:r>
              <a:rPr lang="cs-CZ" dirty="0" err="1" smtClean="0"/>
              <a:t>clipart</a:t>
            </a:r>
            <a:r>
              <a:rPr lang="cs-CZ" dirty="0" smtClean="0"/>
              <a:t> </a:t>
            </a:r>
            <a:r>
              <a:rPr lang="cs-CZ" dirty="0" smtClean="0"/>
              <a:t>OFFICE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238403" cy="1213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32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035299"/>
            <a:ext cx="7772400" cy="1828800"/>
          </a:xfrm>
        </p:spPr>
        <p:txBody>
          <a:bodyPr>
            <a:normAutofit fontScale="90000"/>
          </a:bodyPr>
          <a:lstStyle/>
          <a:p>
            <a:r>
              <a:rPr lang="cs-CZ" sz="6600" dirty="0" smtClean="0"/>
              <a:t>Třídění odpadu I.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08DM\AppData\Local\Microsoft\Windows\Temporary Internet Files\Content.IE5\RCH3M1FC\MP90040695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17032"/>
            <a:ext cx="4373587" cy="291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M\AppData\Local\Microsoft\Windows\Temporary Internet Files\Content.IE5\XT7QPDR0\MC900215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764704"/>
            <a:ext cx="1872208" cy="206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M\AppData\Local\Microsoft\Windows\Temporary Internet Files\Content.IE5\ZJ7PINED\MP90043737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61048"/>
            <a:ext cx="3272408" cy="2184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89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8183880" cy="1051560"/>
          </a:xfrm>
        </p:spPr>
        <p:txBody>
          <a:bodyPr>
            <a:normAutofit/>
          </a:bodyPr>
          <a:lstStyle/>
          <a:p>
            <a:r>
              <a:rPr lang="cs-CZ" sz="6000" dirty="0" smtClean="0"/>
              <a:t>Odpad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4889" y="2324100"/>
            <a:ext cx="8173536" cy="229741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Odpad tvoří věci ,kterých se lidé zbavují</a:t>
            </a:r>
          </a:p>
          <a:p>
            <a:r>
              <a:rPr lang="cs-CZ" dirty="0" smtClean="0"/>
              <a:t>Přibývá lidstva , přibývá i odpad</a:t>
            </a:r>
          </a:p>
          <a:p>
            <a:r>
              <a:rPr lang="cs-CZ" dirty="0" smtClean="0"/>
              <a:t>Pokud nechceme udělat ze Země jednu velkou </a:t>
            </a:r>
            <a:r>
              <a:rPr lang="cs-CZ" dirty="0" err="1" smtClean="0"/>
              <a:t>popelnici,musíme</a:t>
            </a:r>
            <a:r>
              <a:rPr lang="cs-CZ" dirty="0" smtClean="0"/>
              <a:t> snížit množství odpadu </a:t>
            </a:r>
            <a:endParaRPr lang="cs-CZ" dirty="0"/>
          </a:p>
        </p:txBody>
      </p:sp>
      <p:pic>
        <p:nvPicPr>
          <p:cNvPr id="3075" name="Picture 3" descr="C:\Users\08DM\AppData\Local\Microsoft\Windows\Temporary Internet Files\Content.IE5\XT7QPDR0\MC9002304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48680"/>
            <a:ext cx="1077912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DM\AppData\Local\Microsoft\Windows\Temporary Internet Files\Content.IE5\RCH3M1FC\MC9002153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437112"/>
            <a:ext cx="1306512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M\AppData\Local\Microsoft\Windows\Temporary Internet Files\Content.IE5\RZ6HI13C\MP90039015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48680"/>
            <a:ext cx="2577483" cy="183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DM\AppData\Local\Microsoft\Windows\Temporary Internet Files\Content.IE5\XT7QPDR0\MP90043721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854" y="4086547"/>
            <a:ext cx="2336852" cy="175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08DM\AppData\Local\Microsoft\Windows\Temporary Internet Files\Content.IE5\RCH3M1FC\MP90043719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831" y="4086547"/>
            <a:ext cx="2773728" cy="184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27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Druhy odpadu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2812" y="789080"/>
            <a:ext cx="5688585" cy="3104635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Podle původu dělíme odpad:</a:t>
            </a:r>
          </a:p>
          <a:p>
            <a:r>
              <a:rPr lang="cs-CZ" dirty="0"/>
              <a:t>n</a:t>
            </a:r>
            <a:r>
              <a:rPr lang="cs-CZ" dirty="0" smtClean="0"/>
              <a:t>a odpad z těžby</a:t>
            </a:r>
          </a:p>
          <a:p>
            <a:r>
              <a:rPr lang="cs-CZ" dirty="0"/>
              <a:t>p</a:t>
            </a:r>
            <a:r>
              <a:rPr lang="cs-CZ" dirty="0" smtClean="0"/>
              <a:t>růmyslový odpad</a:t>
            </a:r>
          </a:p>
          <a:p>
            <a:r>
              <a:rPr lang="cs-CZ" dirty="0"/>
              <a:t>z</a:t>
            </a:r>
            <a:r>
              <a:rPr lang="cs-CZ" dirty="0" smtClean="0"/>
              <a:t>emědělský odpad</a:t>
            </a:r>
          </a:p>
          <a:p>
            <a:r>
              <a:rPr lang="cs-CZ" dirty="0"/>
              <a:t>k</a:t>
            </a:r>
            <a:r>
              <a:rPr lang="cs-CZ" dirty="0" smtClean="0"/>
              <a:t>omunální odpad</a:t>
            </a:r>
          </a:p>
          <a:p>
            <a:endParaRPr lang="cs-CZ" dirty="0"/>
          </a:p>
        </p:txBody>
      </p:sp>
      <p:pic>
        <p:nvPicPr>
          <p:cNvPr id="4098" name="Picture 2" descr="C:\Users\08DM\AppData\Local\Microsoft\Windows\Temporary Internet Files\Content.IE5\RZ6HI13C\MC9003106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726" y="3668198"/>
            <a:ext cx="1801813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DM\AppData\Local\Microsoft\Windows\Temporary Internet Files\Content.IE5\RCH3M1FC\MC90043385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69650"/>
            <a:ext cx="1164790" cy="1164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DM\AppData\Local\Microsoft\Windows\Temporary Internet Files\Content.IE5\RZ6HI13C\MP90043738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827" y="1268760"/>
            <a:ext cx="1163498" cy="174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DM\AppData\Local\Microsoft\Windows\Temporary Internet Files\Content.IE5\RZ6HI13C\MP90022753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293931"/>
            <a:ext cx="1200926" cy="1783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8DM\AppData\Local\Microsoft\Windows\Temporary Internet Files\Content.IE5\ZJ7PINED\MC900233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37230"/>
            <a:ext cx="1360443" cy="132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42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Množství odpadu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Odpad můžeme snížit :</a:t>
            </a:r>
          </a:p>
          <a:p>
            <a:r>
              <a:rPr lang="cs-CZ" dirty="0"/>
              <a:t>r</a:t>
            </a:r>
            <a:r>
              <a:rPr lang="cs-CZ" dirty="0" smtClean="0"/>
              <a:t>ozumným nakupováním</a:t>
            </a:r>
          </a:p>
          <a:p>
            <a:r>
              <a:rPr lang="cs-CZ" dirty="0"/>
              <a:t>t</a:t>
            </a:r>
            <a:r>
              <a:rPr lang="cs-CZ" dirty="0" smtClean="0"/>
              <a:t>říděním odpadu</a:t>
            </a:r>
          </a:p>
          <a:p>
            <a:r>
              <a:rPr lang="cs-CZ" dirty="0"/>
              <a:t>s</a:t>
            </a:r>
            <a:r>
              <a:rPr lang="cs-CZ" dirty="0" smtClean="0"/>
              <a:t>mysluplným využitím věcí</a:t>
            </a:r>
            <a:endParaRPr lang="cs-CZ" dirty="0"/>
          </a:p>
        </p:txBody>
      </p:sp>
      <p:pic>
        <p:nvPicPr>
          <p:cNvPr id="5124" name="Picture 4" descr="C:\Users\08DM\AppData\Local\Microsoft\Windows\Temporary Internet Files\Content.IE5\RZ6HI13C\MP9004090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061" y="654496"/>
            <a:ext cx="2460967" cy="368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08DM\AppData\Local\Microsoft\Windows\Temporary Internet Files\Content.IE5\ZJ7PINED\MP9004088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140968"/>
            <a:ext cx="1911921" cy="191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08DM\AppData\Local\Microsoft\Windows\Temporary Internet Files\Content.IE5\RCH3M1FC\MC9004374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924944"/>
            <a:ext cx="2032000" cy="195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08DM\AppData\Local\Microsoft\Windows\Temporary Internet Files\Content.IE5\XT7QPDR0\MC90043750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228" y="4344144"/>
            <a:ext cx="18288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199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Význam třídění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Správně vytříděný odpad se stává surovinou pro další využití a snižuje množství </a:t>
            </a:r>
            <a:r>
              <a:rPr lang="cs-CZ" dirty="0" err="1" smtClean="0"/>
              <a:t>odpadu,který</a:t>
            </a:r>
            <a:r>
              <a:rPr lang="cs-CZ" dirty="0" smtClean="0"/>
              <a:t> končí na skládce</a:t>
            </a:r>
            <a:endParaRPr lang="cs-CZ" dirty="0"/>
          </a:p>
        </p:txBody>
      </p:sp>
      <p:pic>
        <p:nvPicPr>
          <p:cNvPr id="6148" name="Picture 4" descr="C:\Users\08DM\AppData\Local\Microsoft\Windows\Temporary Internet Files\Content.IE5\RCH3M1FC\MP9003138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3139080"/>
            <a:ext cx="2263019" cy="1501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08DM\AppData\Local\Microsoft\Windows\Temporary Internet Files\Content.IE5\XT7QPDR0\MP90039014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9729"/>
            <a:ext cx="2146797" cy="3009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08DM\AppData\Local\Microsoft\Windows\Temporary Internet Files\Content.IE5\ZJ7PINED\MP90028933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89729"/>
            <a:ext cx="2383536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11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Využití tříděného odpadu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Recyklace</a:t>
            </a:r>
          </a:p>
          <a:p>
            <a:r>
              <a:rPr lang="cs-CZ" dirty="0" smtClean="0"/>
              <a:t>Kompostování</a:t>
            </a:r>
          </a:p>
          <a:p>
            <a:r>
              <a:rPr lang="cs-CZ" dirty="0" smtClean="0"/>
              <a:t>Výroba paliv</a:t>
            </a:r>
          </a:p>
          <a:p>
            <a:r>
              <a:rPr lang="cs-CZ" dirty="0" smtClean="0"/>
              <a:t>Přímé spalování</a:t>
            </a:r>
            <a:endParaRPr lang="cs-CZ" dirty="0"/>
          </a:p>
        </p:txBody>
      </p:sp>
      <p:pic>
        <p:nvPicPr>
          <p:cNvPr id="7172" name="Picture 4" descr="C:\Users\08DM\AppData\Local\Microsoft\Windows\Temporary Internet Files\Content.IE5\XT7QPDR0\MP9004373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764704"/>
            <a:ext cx="3200400" cy="240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08DM\AppData\Local\Microsoft\Windows\Temporary Internet Files\Content.IE5\RZ6HI13C\MP90040883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80928"/>
            <a:ext cx="2182552" cy="218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Users\08DM\AppData\Local\Microsoft\Windows\Temporary Internet Files\Content.IE5\ZJ7PINED\MP90039044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57021"/>
            <a:ext cx="2738628" cy="195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C:\Users\08DM\AppData\Local\Microsoft\Windows\Temporary Internet Files\Content.IE5\RZ6HI13C\MC9000600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24944"/>
            <a:ext cx="2716742" cy="239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77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/>
              <a:t>I ty můžeš přispět k </a:t>
            </a:r>
            <a:r>
              <a:rPr lang="cs-CZ" sz="6000" smtClean="0"/>
              <a:t>snížení množství </a:t>
            </a:r>
            <a:r>
              <a:rPr lang="cs-CZ" sz="6000" dirty="0" err="1" smtClean="0"/>
              <a:t>odpadu.Třídění</a:t>
            </a:r>
            <a:r>
              <a:rPr lang="cs-CZ" sz="6000" dirty="0" smtClean="0"/>
              <a:t> má </a:t>
            </a:r>
            <a:r>
              <a:rPr lang="cs-CZ" sz="6000" dirty="0"/>
              <a:t/>
            </a:r>
            <a:br>
              <a:rPr lang="cs-CZ" sz="6000" dirty="0"/>
            </a:br>
            <a:r>
              <a:rPr lang="cs-CZ" sz="6000" dirty="0" smtClean="0"/>
              <a:t>smysl.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340768"/>
            <a:ext cx="5437232" cy="3377536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8194" name="Picture 2" descr="C:\Users\08DM\AppData\Local\Microsoft\Windows\Temporary Internet Files\Content.IE5\RZ6HI13C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120" y="4437112"/>
            <a:ext cx="1528192" cy="15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16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107</TotalTime>
  <Words>141</Words>
  <Application>Microsoft Office PowerPoint</Application>
  <PresentationFormat>Předvádění na obrazovce (4:3)</PresentationFormat>
  <Paragraphs>29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Třídění odpadu I.</vt:lpstr>
      <vt:lpstr>Odpad</vt:lpstr>
      <vt:lpstr>Druhy odpadu</vt:lpstr>
      <vt:lpstr>Množství odpadu</vt:lpstr>
      <vt:lpstr>Význam třídění</vt:lpstr>
      <vt:lpstr>Využití tříděného odpadu</vt:lpstr>
      <vt:lpstr>I ty můžeš přispět k snížení množství odpadu.Třídění má  smysl.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Třídění odpadu</dc:title>
  <dc:creator>08DM</dc:creator>
  <cp:lastModifiedBy>08DM</cp:lastModifiedBy>
  <cp:revision>15</cp:revision>
  <dcterms:created xsi:type="dcterms:W3CDTF">2012-03-03T16:21:34Z</dcterms:created>
  <dcterms:modified xsi:type="dcterms:W3CDTF">2012-03-06T21:06:24Z</dcterms:modified>
</cp:coreProperties>
</file>