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8" r:id="rId4"/>
    <p:sldId id="259" r:id="rId5"/>
    <p:sldId id="260" r:id="rId6"/>
    <p:sldId id="261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40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584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87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729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02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116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01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7033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365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105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764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3A7EB-8A2D-4606-BE26-7EF5C0635B7D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9E2DB-8E56-43D2-A975-AE0D6E803B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669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6545"/>
            <a:ext cx="5600700" cy="104775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4611" y="1496863"/>
            <a:ext cx="3754777" cy="345638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899953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Hrátky s angličtinou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VY_32_INOVACE_14_Small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big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850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95536" y="332656"/>
            <a:ext cx="6552728" cy="1368152"/>
          </a:xfrm>
          <a:prstGeom prst="wedgeRoundRectCallout">
            <a:avLst>
              <a:gd name="adj1" fmla="val -22827"/>
              <a:gd name="adj2" fmla="val 274143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SMALL, BIG</a:t>
            </a:r>
            <a:endParaRPr lang="cs-CZ" sz="8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2483768" y="5877272"/>
            <a:ext cx="6552728" cy="891480"/>
          </a:xfrm>
          <a:prstGeom prst="wedgeRoundRectCallout">
            <a:avLst>
              <a:gd name="adj1" fmla="val -24488"/>
              <a:gd name="adj2" fmla="val -62511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Andrea Hornová </a:t>
            </a:r>
            <a:r>
              <a:rPr lang="cs-CZ" sz="4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Kajgrová</a:t>
            </a:r>
            <a:endParaRPr lang="cs-CZ" sz="4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233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D:\z Hartamy\pics\nadejkov_10_3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1643"/>
            <a:ext cx="9144000" cy="6889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0" y="5489848"/>
            <a:ext cx="9144000" cy="1368152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This</a:t>
            </a:r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8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is</a:t>
            </a:r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a </a:t>
            </a:r>
            <a:r>
              <a:rPr lang="cs-CZ" sz="8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small</a:t>
            </a:r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dog.</a:t>
            </a:r>
            <a:endParaRPr lang="cs-CZ" sz="8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0" y="4581128"/>
            <a:ext cx="4572000" cy="764704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Toto je malý pes.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03429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z Hartamy\pics\kacenka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0" y="5489848"/>
            <a:ext cx="9144000" cy="1368152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These are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two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small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cats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</a:t>
            </a:r>
            <a:endParaRPr lang="cs-CZ" sz="6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2330422" y="116632"/>
            <a:ext cx="6804248" cy="764704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Toto jsou dvě malé kočky.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5729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z Hartamy\pics\kv_rybniky_10_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0" y="5489848"/>
            <a:ext cx="9144000" cy="1368152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This</a:t>
            </a:r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80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is</a:t>
            </a:r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a big dog.</a:t>
            </a:r>
            <a:endParaRPr lang="cs-CZ" sz="8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0" y="4581128"/>
            <a:ext cx="4860032" cy="764704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Toto je velký pes.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40095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z Hartamy\pics\vlasenice_10_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947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0" y="5489848"/>
            <a:ext cx="9144000" cy="1368152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These are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three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big </a:t>
            </a:r>
            <a:r>
              <a:rPr lang="cs-CZ" sz="66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dogs</a:t>
            </a:r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</a:t>
            </a:r>
            <a:endParaRPr lang="cs-CZ" sz="6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3419872" y="116632"/>
            <a:ext cx="5714798" cy="764704"/>
          </a:xfrm>
          <a:prstGeom prst="wedgeRoundRectCallout">
            <a:avLst>
              <a:gd name="adj1" fmla="val -24654"/>
              <a:gd name="adj2" fmla="val 48178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Tam jsou tři velcí psi.</a:t>
            </a:r>
            <a:endParaRPr lang="cs-CZ" sz="4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3615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D:\z Hartamy\pics\coppa_cabana_peki2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395536" y="332656"/>
            <a:ext cx="6552728" cy="1368152"/>
          </a:xfrm>
          <a:prstGeom prst="wedgeRoundRectCallout">
            <a:avLst>
              <a:gd name="adj1" fmla="val -22827"/>
              <a:gd name="adj2" fmla="val 274143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Zdroje</a:t>
            </a:r>
            <a:endParaRPr lang="cs-CZ" sz="8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491880" y="6237312"/>
            <a:ext cx="5544616" cy="531440"/>
          </a:xfrm>
          <a:prstGeom prst="wedgeRoundRectCallout">
            <a:avLst>
              <a:gd name="adj1" fmla="val -28218"/>
              <a:gd name="adj2" fmla="val -95285"/>
              <a:gd name="adj3" fmla="val 16667"/>
            </a:avLst>
          </a:prstGeom>
          <a:solidFill>
            <a:schemeClr val="accent2">
              <a:lumMod val="50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vlastní zdroje, zhartamy.wz.cz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0489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75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2011-08-23T22:32:30Z</dcterms:created>
  <dcterms:modified xsi:type="dcterms:W3CDTF">2011-09-22T11:28:20Z</dcterms:modified>
</cp:coreProperties>
</file>