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022AB9E-1045-4255-8FDE-49A807545E09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6AE5F71-92D4-4F5F-8F25-2B3A1D8771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FE82A3-B8F4-47A8-9BBC-AC4B1847E4A6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36D97566-A1F7-4AA4-83BD-EACFE681BF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BAE309-CE91-43E0-BCAB-605CF92D9CEC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6CF6F5-A881-4F4F-A1B1-3CCE19F9B4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A3B73F-18C3-4C44-BD78-380034FF6B67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AA6A46E8-8E40-4EBD-B613-E173BA0A41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1D1EFF-131E-44DC-B3DF-8CB62A5D1C55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E03374-CD1A-4822-8694-8B57B3D295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Ovál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F902D0-1B90-452B-8A63-79DDE9537D85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96809F8A-374C-4195-AC67-5AE19958CB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2D8A6-2D9D-45E9-9356-DC6D08E1487D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4AFDBE-F83C-4089-A47F-C6B7E3E631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A1C51-967C-425F-8D6F-D43D94D33C1B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D176C15-1278-4631-ABDD-D13CFFA5DB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9DB294B-074A-44A8-BFEC-BF6F04B293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F78E1F-78F6-449D-BF60-0CCA9764F79A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FB9238-4F93-47AF-B438-88D4DADE14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96B998-B304-4311-9072-F4DC70A2F603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1B5E6-164A-4A3B-9B65-92C57E701329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3CE1D-3628-4751-9202-843138459A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ál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9B7C03-F946-4EFC-BE36-CB00F37D80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7C948D-EA02-430D-91A1-68F57F8CA5B3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5B9D8EA-847B-44D6-BAA2-6B9D4E2B2176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4758E0A-6F8E-4CC5-BFF8-88B393BEFE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14338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4339" name="Obdélník 3"/>
          <p:cNvSpPr>
            <a:spLocks noChangeArrowheads="1"/>
          </p:cNvSpPr>
          <p:nvPr/>
        </p:nvSpPr>
        <p:spPr bwMode="auto">
          <a:xfrm>
            <a:off x="2286000" y="2274888"/>
            <a:ext cx="457200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chemeClr val="accent1"/>
                </a:solidFill>
                <a:latin typeface="Georgia" pitchFamily="18" charset="0"/>
              </a:rPr>
              <a:t>Název školy : </a:t>
            </a:r>
            <a:r>
              <a:rPr lang="cs-CZ">
                <a:solidFill>
                  <a:schemeClr val="accent1"/>
                </a:solidFill>
                <a:latin typeface="Georgia" pitchFamily="18" charset="0"/>
              </a:rPr>
              <a:t>Základní </a:t>
            </a:r>
            <a:r>
              <a:rPr lang="cs-CZ">
                <a:latin typeface="Georgia" pitchFamily="18" charset="0"/>
              </a:rPr>
              <a:t>škola a Mateřská škola Prysk,okres Česká Lípa,příspěvková organizace</a:t>
            </a:r>
            <a:br>
              <a:rPr lang="cs-CZ">
                <a:latin typeface="Georgia" pitchFamily="18" charset="0"/>
              </a:rPr>
            </a:br>
            <a:r>
              <a:rPr lang="cs-CZ" b="1">
                <a:solidFill>
                  <a:schemeClr val="accent1"/>
                </a:solidFill>
                <a:latin typeface="Georgia" pitchFamily="18" charset="0"/>
              </a:rPr>
              <a:t>Autor : </a:t>
            </a:r>
            <a:r>
              <a:rPr lang="cs-CZ">
                <a:latin typeface="Georgia" pitchFamily="18" charset="0"/>
              </a:rPr>
              <a:t>Eva Vavřinová</a:t>
            </a:r>
            <a:br>
              <a:rPr lang="cs-CZ">
                <a:latin typeface="Georgia" pitchFamily="18" charset="0"/>
              </a:rPr>
            </a:br>
            <a:r>
              <a:rPr lang="cs-CZ" b="1">
                <a:solidFill>
                  <a:schemeClr val="accent1"/>
                </a:solidFill>
                <a:latin typeface="Georgia" pitchFamily="18" charset="0"/>
              </a:rPr>
              <a:t>Název materiálu : </a:t>
            </a:r>
          </a:p>
          <a:p>
            <a:r>
              <a:rPr lang="cs-CZ" b="1">
                <a:latin typeface="Georgia" pitchFamily="18" charset="0"/>
              </a:rPr>
              <a:t>VY_52_INOVACE_19 _ENVIRONMENTÁLNÍ VÝCHOVA_Recyklace skla</a:t>
            </a:r>
            <a:endParaRPr lang="cs-CZ">
              <a:latin typeface="Georgia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11413" y="4724400"/>
            <a:ext cx="4572000" cy="173990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>
                <a:solidFill>
                  <a:srgbClr val="A9432B"/>
                </a:solidFill>
                <a:latin typeface="Georgia" pitchFamily="18" charset="0"/>
              </a:rPr>
              <a:t>Číslo projektu:CZ </a:t>
            </a:r>
            <a:r>
              <a:rPr lang="cs-CZ" b="1">
                <a:latin typeface="Georgia" pitchFamily="18" charset="0"/>
              </a:rPr>
              <a:t>.</a:t>
            </a:r>
            <a:r>
              <a:rPr lang="cs-CZ">
                <a:latin typeface="Georgia" pitchFamily="18" charset="0"/>
              </a:rPr>
              <a:t>1.07/1.4.00/21.1705</a:t>
            </a:r>
          </a:p>
          <a:p>
            <a:r>
              <a:rPr lang="cs-CZ" b="1">
                <a:solidFill>
                  <a:srgbClr val="A9432B"/>
                </a:solidFill>
                <a:latin typeface="Georgia" pitchFamily="18" charset="0"/>
              </a:rPr>
              <a:t>Anotace:</a:t>
            </a:r>
            <a:r>
              <a:rPr lang="cs-CZ">
                <a:latin typeface="Georgia" pitchFamily="18" charset="0"/>
              </a:rPr>
              <a:t>Prezentace je určena žákům 3.,</a:t>
            </a:r>
            <a:r>
              <a:rPr lang="cs-CZ"/>
              <a:t> </a:t>
            </a:r>
            <a:r>
              <a:rPr lang="cs-CZ">
                <a:latin typeface="Georgia" pitchFamily="18" charset="0"/>
              </a:rPr>
              <a:t>4.,a 5.</a:t>
            </a:r>
            <a:r>
              <a:rPr lang="cs-CZ"/>
              <a:t> </a:t>
            </a:r>
            <a:r>
              <a:rPr lang="cs-CZ">
                <a:latin typeface="Georgia" pitchFamily="18" charset="0"/>
              </a:rPr>
              <a:t>ročníku k navození učiva o recyklaci skla</a:t>
            </a:r>
          </a:p>
          <a:p>
            <a:r>
              <a:rPr lang="cs-CZ">
                <a:solidFill>
                  <a:srgbClr val="A9432B"/>
                </a:solidFill>
                <a:latin typeface="Georgia" pitchFamily="18" charset="0"/>
              </a:rPr>
              <a:t>Zdroj:</a:t>
            </a:r>
            <a:r>
              <a:rPr lang="cs-CZ">
                <a:latin typeface="Georgia" pitchFamily="18" charset="0"/>
              </a:rPr>
              <a:t>clipart OFFICE,foto kontejnerů-Eva Vavřinová</a:t>
            </a:r>
          </a:p>
        </p:txBody>
      </p:sp>
      <p:pic>
        <p:nvPicPr>
          <p:cNvPr id="14341" name="Obrázek 5" descr="Obrázek1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404813"/>
            <a:ext cx="4824413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smtClean="0">
                <a:solidFill>
                  <a:srgbClr val="7B9899"/>
                </a:solidFill>
              </a:rPr>
              <a:t>Sklo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Základní surovinou pro výrobu skla je křemičitý (sklářský ) písek</a:t>
            </a:r>
          </a:p>
        </p:txBody>
      </p:sp>
      <p:pic>
        <p:nvPicPr>
          <p:cNvPr id="1026" name="Picture 2" descr="C:\Users\08DM\AppData\Local\Microsoft\Windows\Temporary Internet Files\Content.IE5\ZJ7PINED\MP90020133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2619375"/>
            <a:ext cx="1730375" cy="2620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08DM\AppData\Local\Microsoft\Windows\Temporary Internet Files\Content.IE5\RZ6HI13C\MC90041265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43213" y="2700338"/>
            <a:ext cx="3027362" cy="245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08DM\AppData\Local\Microsoft\Windows\Temporary Internet Files\Content.IE5\RCH3M1FC\MP90043917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51500" y="2540000"/>
            <a:ext cx="2781300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smtClean="0">
                <a:solidFill>
                  <a:srgbClr val="7B9899"/>
                </a:solidFill>
              </a:rPr>
              <a:t>Výroba skla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Písek se s dalšími přísadami roztaví za vysoké teploty</a:t>
            </a:r>
          </a:p>
          <a:p>
            <a:r>
              <a:rPr lang="cs-CZ" smtClean="0"/>
              <a:t>( 1500 stupňů Celsia ) ve sklářské peci</a:t>
            </a:r>
          </a:p>
        </p:txBody>
      </p:sp>
      <p:pic>
        <p:nvPicPr>
          <p:cNvPr id="16387" name="Picture 3" descr="C:\Users\08DM\AppData\Local\Microsoft\Windows\Temporary Internet Files\Content.IE5\RZ6HI13C\MP90017864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2636838"/>
            <a:ext cx="3657600" cy="242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smtClean="0">
                <a:solidFill>
                  <a:srgbClr val="7B9899"/>
                </a:solidFill>
              </a:rPr>
              <a:t>Využití skla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z="2800" smtClean="0"/>
              <a:t>Ze skla se vyrábí: obaly na nápoje,</a:t>
            </a:r>
            <a:r>
              <a:rPr lang="cs-CZ" sz="2800" smtClean="0">
                <a:latin typeface="Arial" charset="0"/>
              </a:rPr>
              <a:t> </a:t>
            </a:r>
            <a:r>
              <a:rPr lang="cs-CZ" sz="2800" smtClean="0"/>
              <a:t>nádobí,</a:t>
            </a:r>
            <a:r>
              <a:rPr lang="cs-CZ" sz="2800" smtClean="0">
                <a:latin typeface="Arial" charset="0"/>
              </a:rPr>
              <a:t> </a:t>
            </a:r>
            <a:r>
              <a:rPr lang="cs-CZ" sz="2800" smtClean="0"/>
              <a:t>lustry, okna,</a:t>
            </a:r>
            <a:r>
              <a:rPr lang="cs-CZ" sz="2800" smtClean="0">
                <a:latin typeface="Arial" charset="0"/>
              </a:rPr>
              <a:t> </a:t>
            </a:r>
            <a:r>
              <a:rPr lang="cs-CZ" sz="2800" smtClean="0"/>
              <a:t>šperky …..</a:t>
            </a:r>
          </a:p>
        </p:txBody>
      </p:sp>
      <p:pic>
        <p:nvPicPr>
          <p:cNvPr id="3074" name="Picture 2" descr="C:\Users\08DM\AppData\Local\Microsoft\Windows\Temporary Internet Files\Content.IE5\RCH3M1FC\MC90035427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95513" y="3789363"/>
            <a:ext cx="25352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5" descr="C:\Users\08DM\AppData\Local\Microsoft\Windows\Temporary Internet Files\Content.IE5\XT7QPDR0\MP90040064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57738" y="1989138"/>
            <a:ext cx="3238500" cy="4049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 descr="C:\Users\08DM\AppData\Local\Microsoft\Windows\Temporary Internet Files\Content.IE5\ZJ7PINED\MP90040516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9388" y="2909888"/>
            <a:ext cx="2093912" cy="3128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 descr="C:\Users\08DM\AppData\Local\Microsoft\Windows\Temporary Internet Files\Content.IE5\ZJ7PINED\MC90029055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49600" y="1939925"/>
            <a:ext cx="1565275" cy="184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smtClean="0">
                <a:solidFill>
                  <a:srgbClr val="7B9899"/>
                </a:solidFill>
              </a:rPr>
              <a:t>Recyklace skla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Sklo lze recyklovat  </a:t>
            </a:r>
            <a:r>
              <a:rPr lang="cs-CZ" sz="4000" smtClean="0"/>
              <a:t>neomezeně</a:t>
            </a:r>
          </a:p>
          <a:p>
            <a:r>
              <a:rPr lang="cs-CZ" sz="2800" smtClean="0"/>
              <a:t>Sklo se rozdrtí, očistí a přidá ke směsi  z písku</a:t>
            </a:r>
          </a:p>
          <a:p>
            <a:endParaRPr lang="cs-CZ" sz="4000" smtClean="0"/>
          </a:p>
        </p:txBody>
      </p:sp>
      <p:sp>
        <p:nvSpPr>
          <p:cNvPr id="4" name="Ovál 3"/>
          <p:cNvSpPr/>
          <p:nvPr/>
        </p:nvSpPr>
        <p:spPr>
          <a:xfrm>
            <a:off x="2276475" y="3775075"/>
            <a:ext cx="1431925" cy="98583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0070C0"/>
                </a:solidFill>
              </a:rPr>
              <a:t>Střepy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995738" y="3795713"/>
            <a:ext cx="1584325" cy="985837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0070C0"/>
                </a:solidFill>
              </a:rPr>
              <a:t>Střepy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7399338" y="3832225"/>
            <a:ext cx="1368425" cy="914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0070C0"/>
                </a:solidFill>
              </a:rPr>
              <a:t>Písek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Recyklace skla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Z vytříděných lahví se vyrábí  obalové sklo</a:t>
            </a:r>
          </a:p>
        </p:txBody>
      </p:sp>
      <p:pic>
        <p:nvPicPr>
          <p:cNvPr id="4098" name="Picture 2" descr="C:\Users\08DM\AppData\Local\Microsoft\Windows\Temporary Internet Files\Content.IE5\XT7QPDR0\MP90043416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2276475"/>
            <a:ext cx="5010150" cy="3652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 descr="C:\Users\08DM\AppData\Local\Microsoft\Windows\Temporary Internet Files\Content.IE5\RCH3M1FC\MC90009017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96138" y="1628775"/>
            <a:ext cx="1393825" cy="1039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smtClean="0">
                <a:solidFill>
                  <a:srgbClr val="7B9899"/>
                </a:solidFill>
              </a:rPr>
              <a:t>Třídění skla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/>
          <a:srcRect l="14601" t="5119" r="11075" b="14076"/>
          <a:stretch>
            <a:fillRect/>
          </a:stretch>
        </p:blipFill>
        <p:spPr bwMode="auto">
          <a:xfrm>
            <a:off x="969963" y="2133600"/>
            <a:ext cx="2922587" cy="340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 flipH="1">
            <a:off x="5189538" y="2133600"/>
            <a:ext cx="2695575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Georgia" pitchFamily="18" charset="0"/>
              </a:rPr>
              <a:t>Sklo patří do zeleného kontejneru</a:t>
            </a:r>
          </a:p>
        </p:txBody>
      </p:sp>
      <p:sp>
        <p:nvSpPr>
          <p:cNvPr id="20484" name="Zástupný symbol pro obsah 1"/>
          <p:cNvSpPr>
            <a:spLocks noGrp="1"/>
          </p:cNvSpPr>
          <p:nvPr>
            <p:ph sz="quarter" idx="1"/>
          </p:nvPr>
        </p:nvSpPr>
        <p:spPr>
          <a:xfrm>
            <a:off x="395288" y="1550988"/>
            <a:ext cx="8504237" cy="4572000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smtClean="0">
                <a:solidFill>
                  <a:srgbClr val="7B9899"/>
                </a:solidFill>
              </a:rPr>
              <a:t>Zelený kontejner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smtClean="0"/>
          </a:p>
          <a:p>
            <a:r>
              <a:rPr lang="cs-CZ" smtClean="0"/>
              <a:t>Do zeleného kontejneru můžeme vhazovat barevné sklo, například lahve od vína, alkoholických</a:t>
            </a:r>
            <a:r>
              <a:rPr lang="cs-CZ" smtClean="0">
                <a:latin typeface="Arial" charset="0"/>
              </a:rPr>
              <a:t>               </a:t>
            </a:r>
            <a:r>
              <a:rPr lang="cs-CZ" smtClean="0"/>
              <a:t>i nealkoholických nápojů. Vhodit do zeleného kontejneru můžete také tabulové sklo z oken </a:t>
            </a:r>
            <a:r>
              <a:rPr lang="cs-CZ" smtClean="0">
                <a:latin typeface="Arial" charset="0"/>
              </a:rPr>
              <a:t>                  </a:t>
            </a:r>
            <a:r>
              <a:rPr lang="cs-CZ" smtClean="0"/>
              <a:t>a ze dveří</a:t>
            </a:r>
          </a:p>
          <a:p>
            <a:endParaRPr lang="cs-CZ" smtClean="0"/>
          </a:p>
        </p:txBody>
      </p:sp>
      <p:pic>
        <p:nvPicPr>
          <p:cNvPr id="21507" name="Picture 4" descr="C:\Users\08DM\AppData\Local\Microsoft\Windows\Temporary Internet Files\Content.IE5\GKOJLYYU\MC90021520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63938" y="3727450"/>
            <a:ext cx="2303462" cy="2414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smtClean="0">
                <a:solidFill>
                  <a:srgbClr val="7B9899"/>
                </a:solidFill>
              </a:rPr>
              <a:t>Zelený kontejner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750" y="1557338"/>
            <a:ext cx="8064500" cy="4608512"/>
          </a:xfrm>
        </p:spPr>
        <p:txBody>
          <a:bodyPr/>
          <a:lstStyle/>
          <a:p>
            <a:endParaRPr lang="cs-CZ" smtClean="0"/>
          </a:p>
          <a:p>
            <a:r>
              <a:rPr lang="cs-CZ" smtClean="0"/>
              <a:t>Do těchto nádob nepatří keramika a porcelán. Nepatří sem ani autosklo, zrcadla nebo třeba drátované sklo. 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Vratné zálohované sklo patří zpět do obchodu.</a:t>
            </a:r>
          </a:p>
          <a:p>
            <a:endParaRPr lang="cs-CZ" smtClean="0"/>
          </a:p>
        </p:txBody>
      </p:sp>
      <p:pic>
        <p:nvPicPr>
          <p:cNvPr id="22531" name="Picture 2" descr="C:\Users\08DM\AppData\Local\Microsoft\Windows\Temporary Internet Files\Content.IE5\E8R4BAD9\MC90042344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3681413"/>
            <a:ext cx="1824037" cy="966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 descr="C:\Users\08DM\AppData\Local\Microsoft\Windows\Temporary Internet Files\Content.IE5\GKOJLYYU\MC90023268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48488" y="2944813"/>
            <a:ext cx="1225550" cy="194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 descr="C:\Users\08DM\AppData\Local\Microsoft\Windows\Temporary Internet Files\Content.IE5\QHBVETKV\MC90035237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7538" y="3246438"/>
            <a:ext cx="911225" cy="146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Bílý kontejner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marL="0" indent="0">
              <a:buFont typeface="Wingdings 2" pitchFamily="18" charset="2"/>
              <a:buNone/>
            </a:pPr>
            <a:endParaRPr lang="cs-CZ" sz="2400" smtClean="0"/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1916113"/>
            <a:ext cx="2687637" cy="4030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6" name="TextovéPole 5"/>
          <p:cNvSpPr txBox="1">
            <a:spLocks noChangeArrowheads="1"/>
          </p:cNvSpPr>
          <p:nvPr/>
        </p:nvSpPr>
        <p:spPr bwMode="auto">
          <a:xfrm flipH="1">
            <a:off x="3316288" y="2708275"/>
            <a:ext cx="5000625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Georgia" pitchFamily="18" charset="0"/>
              </a:rPr>
              <a:t>Do bílého kontejneru  patří sklo čiré,  sklenice od kečupů, marmelád či zavařenin a rozbité skleničky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smtClean="0">
                <a:solidFill>
                  <a:srgbClr val="7B9899"/>
                </a:solidFill>
              </a:rPr>
              <a:t>Už to umím?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Napiš, co můžeš vhodit do kontejneru na sklo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smtClean="0">
                <a:solidFill>
                  <a:srgbClr val="7B9899"/>
                </a:solidFill>
              </a:rPr>
              <a:t>Výborně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9218" name="Picture 2" descr="C:\Users\08DM\AppData\Local\Microsoft\Windows\Temporary Internet Files\Content.IE5\GKOJLYYU\MC90042315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9113" y="1773238"/>
            <a:ext cx="3529012" cy="352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92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120</TotalTime>
  <Words>201</Words>
  <Application>Microsoft Office PowerPoint</Application>
  <PresentationFormat>On-screen Show (4:3)</PresentationFormat>
  <Paragraphs>37</Paragraphs>
  <Slides>12</Slides>
  <Notes>0</Notes>
  <HiddenSlides>1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12</vt:i4>
      </vt:variant>
    </vt:vector>
  </HeadingPairs>
  <TitlesOfParts>
    <vt:vector size="29" baseType="lpstr">
      <vt:lpstr>Georgia</vt:lpstr>
      <vt:lpstr>Arial</vt:lpstr>
      <vt:lpstr>Wingdings 2</vt:lpstr>
      <vt:lpstr>Wingdings</vt:lpstr>
      <vt:lpstr>Calibri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Snímek 1</vt:lpstr>
      <vt:lpstr>Sklo</vt:lpstr>
      <vt:lpstr>Výroba skla</vt:lpstr>
      <vt:lpstr>Využití skla</vt:lpstr>
      <vt:lpstr>Recyklace skla</vt:lpstr>
      <vt:lpstr>Recyklace skla</vt:lpstr>
      <vt:lpstr>Třídění skla</vt:lpstr>
      <vt:lpstr>Zelený kontejner</vt:lpstr>
      <vt:lpstr>Zelený kontejner</vt:lpstr>
      <vt:lpstr>Bílý kontejner</vt:lpstr>
      <vt:lpstr>Už to umím?</vt:lpstr>
      <vt:lpstr>Výborně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08DM</dc:creator>
  <cp:lastModifiedBy>DUM</cp:lastModifiedBy>
  <cp:revision>16</cp:revision>
  <dcterms:created xsi:type="dcterms:W3CDTF">2012-03-03T18:02:47Z</dcterms:created>
  <dcterms:modified xsi:type="dcterms:W3CDTF">2012-03-19T18:21:58Z</dcterms:modified>
</cp:coreProperties>
</file>