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8"/>
  </p:notesMasterIdLst>
  <p:sldIdLst>
    <p:sldId id="256" r:id="rId2"/>
    <p:sldId id="269" r:id="rId3"/>
    <p:sldId id="257" r:id="rId4"/>
    <p:sldId id="271" r:id="rId5"/>
    <p:sldId id="258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FF33"/>
    <a:srgbClr val="FFFF66"/>
    <a:srgbClr val="996E0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252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5338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VY_32_INOVACE_28_01_HV7_Skála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41553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Putování za lidovou písní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45143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Lidová píseň, vznik, původ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714480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Putování za lidovou písní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178595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/>
          </a:bodyPr>
          <a:lstStyle/>
          <a:p>
            <a:r>
              <a:rPr lang="cs-CZ" sz="2000" dirty="0" smtClean="0"/>
              <a:t>Materiál seznamuje žáky s lidovou písničkou, jejím vznikem a původem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Obsah je pro žáky 7. ročníku a je určen pro interaktivní tabuli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Lidová písnička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2910" y="1571612"/>
            <a:ext cx="7358114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– je to píseň, u které není znám její původní autor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2928934"/>
            <a:ext cx="7358114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- ukazuje, jaký je kraj či země, kde vznikla, jací jsou lidé…</a:t>
            </a:r>
            <a:endParaRPr lang="cs-CZ" sz="3600" dirty="0"/>
          </a:p>
        </p:txBody>
      </p:sp>
      <p:pic>
        <p:nvPicPr>
          <p:cNvPr id="3" name="Picture 2" descr="C:\Documents and Settings\Slavka\Local Settings\Temporary Internet Files\Content.IE5\S0G07125\MM900285288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4572008"/>
            <a:ext cx="1428760" cy="1782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578423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cs-CZ" sz="3600" dirty="0" smtClean="0"/>
              <a:t>Odchod chlapců na vojnu</a:t>
            </a:r>
          </a:p>
          <a:p>
            <a:pPr>
              <a:buFontTx/>
              <a:buChar char="-"/>
            </a:pPr>
            <a:r>
              <a:rPr lang="cs-CZ" sz="3600" dirty="0" smtClean="0"/>
              <a:t>Ukolébavky</a:t>
            </a:r>
          </a:p>
          <a:p>
            <a:pPr>
              <a:buFontTx/>
              <a:buChar char="-"/>
            </a:pPr>
            <a:r>
              <a:rPr lang="cs-CZ" sz="3600" dirty="0" smtClean="0"/>
              <a:t>Z lásky</a:t>
            </a:r>
          </a:p>
          <a:p>
            <a:pPr>
              <a:buFontTx/>
              <a:buChar char="-"/>
            </a:pPr>
            <a:r>
              <a:rPr lang="cs-CZ" sz="3600" dirty="0" smtClean="0"/>
              <a:t>Při práci</a:t>
            </a:r>
          </a:p>
          <a:p>
            <a:pPr>
              <a:buFontTx/>
              <a:buChar char="-"/>
            </a:pPr>
            <a:r>
              <a:rPr lang="cs-CZ" sz="3600" dirty="0" smtClean="0"/>
              <a:t>Při oslavách</a:t>
            </a:r>
          </a:p>
          <a:p>
            <a:pPr>
              <a:buFontTx/>
              <a:buChar char="-"/>
            </a:pPr>
            <a:r>
              <a:rPr lang="cs-CZ" sz="3600" dirty="0" smtClean="0"/>
              <a:t>Koledy</a:t>
            </a:r>
          </a:p>
          <a:p>
            <a:pPr>
              <a:buFontTx/>
              <a:buChar char="-"/>
            </a:pPr>
            <a:endParaRPr lang="cs-CZ" sz="3600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Lidová písnička</a:t>
            </a:r>
            <a:endParaRPr lang="cs-CZ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1357298"/>
            <a:ext cx="750099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Lidové písně vznikaly při různých příležitostech</a:t>
            </a:r>
            <a:endParaRPr lang="cs-CZ" sz="2400" dirty="0"/>
          </a:p>
        </p:txBody>
      </p:sp>
      <p:pic>
        <p:nvPicPr>
          <p:cNvPr id="2050" name="Picture 2" descr="C:\Documents and Settings\Slavka\Local Settings\Temporary Internet Files\Content.IE5\64D9BFW0\MM900336405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3643314"/>
            <a:ext cx="2300300" cy="2300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Sběratelé lidových písní</a:t>
            </a:r>
            <a:endParaRPr lang="cs-CZ" u="sng" dirty="0"/>
          </a:p>
        </p:txBody>
      </p:sp>
      <p:sp>
        <p:nvSpPr>
          <p:cNvPr id="7" name="Zástupný symbol pro obsah 1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357842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cs-CZ" sz="3600" dirty="0" smtClean="0"/>
              <a:t>Karel Jaromír Erben</a:t>
            </a:r>
          </a:p>
          <a:p>
            <a:pPr>
              <a:buFontTx/>
              <a:buChar char="-"/>
            </a:pPr>
            <a:endParaRPr lang="cs-CZ" sz="3600" dirty="0" smtClean="0"/>
          </a:p>
          <a:p>
            <a:pPr>
              <a:buFontTx/>
              <a:buChar char="-"/>
            </a:pPr>
            <a:r>
              <a:rPr lang="cs-CZ" sz="3600" dirty="0" smtClean="0"/>
              <a:t>Leoš Janáček</a:t>
            </a:r>
          </a:p>
          <a:p>
            <a:pPr>
              <a:buFontTx/>
              <a:buChar char="-"/>
            </a:pPr>
            <a:endParaRPr lang="cs-CZ" sz="3600" dirty="0" smtClean="0"/>
          </a:p>
          <a:p>
            <a:pPr>
              <a:buFontTx/>
              <a:buChar char="-"/>
            </a:pPr>
            <a:r>
              <a:rPr lang="cs-CZ" sz="3600" dirty="0" smtClean="0"/>
              <a:t>František Ladislav </a:t>
            </a:r>
            <a:r>
              <a:rPr lang="cs-CZ" sz="3600" dirty="0" err="1" smtClean="0"/>
              <a:t>Čelakovský</a:t>
            </a:r>
            <a:endParaRPr lang="cs-CZ" sz="3600" dirty="0" smtClean="0"/>
          </a:p>
          <a:p>
            <a:pPr>
              <a:buFontTx/>
              <a:buChar char="-"/>
            </a:pPr>
            <a:endParaRPr lang="cs-CZ" sz="3600" dirty="0" smtClean="0"/>
          </a:p>
        </p:txBody>
      </p:sp>
    </p:spTree>
    <p:extLst>
      <p:ext uri="{BB962C8B-B14F-4D97-AF65-F5344CB8AC3E}">
        <p14:creationId xmlns=""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Zdeněk a kol. </a:t>
            </a:r>
            <a:r>
              <a:rPr lang="cs-CZ" sz="1200" i="1" dirty="0" smtClean="0"/>
              <a:t>Hudební výchova pro 7. ročník základní školy</a:t>
            </a:r>
            <a:r>
              <a:rPr lang="cs-CZ" sz="1200" dirty="0" smtClean="0"/>
              <a:t>. Praha 2: pedagogické, 1998, ISBN 80-7235-048-X.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sz="2400" dirty="0" smtClean="0"/>
              <a:t>Ilustrace -</a:t>
            </a:r>
            <a:r>
              <a:rPr lang="en-US" sz="2400" dirty="0" smtClean="0"/>
              <a:t> </a:t>
            </a:r>
            <a:r>
              <a:rPr lang="en-US" sz="1200" dirty="0" smtClean="0"/>
              <a:t>AUTOR NEUVEDEN. </a:t>
            </a:r>
            <a:r>
              <a:rPr lang="en-US" sz="1200" i="1" dirty="0" smtClean="0"/>
              <a:t>Office</a:t>
            </a:r>
            <a:r>
              <a:rPr lang="en-US" sz="1200" dirty="0" smtClean="0"/>
              <a:t> [online]. [cit. </a:t>
            </a:r>
            <a:r>
              <a:rPr lang="cs-CZ" sz="1200" smtClean="0"/>
              <a:t>3</a:t>
            </a:r>
            <a:r>
              <a:rPr lang="en-US" sz="1200" smtClean="0"/>
              <a:t>.10.2012</a:t>
            </a:r>
            <a:r>
              <a:rPr lang="en-US" sz="1200" dirty="0" smtClean="0"/>
              <a:t>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&lt;www.office.microsoft.com&gt;.</a:t>
            </a:r>
            <a:endParaRPr lang="cs-CZ" sz="1200" dirty="0" smtClean="0"/>
          </a:p>
        </p:txBody>
      </p:sp>
    </p:spTree>
    <p:extLst>
      <p:ext uri="{BB962C8B-B14F-4D97-AF65-F5344CB8AC3E}">
        <p14:creationId xmlns=""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1701</TotalTime>
  <Words>170</Words>
  <Application>Microsoft Office PowerPoint</Application>
  <PresentationFormat>Předvádění na obrazovce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Snímek 1</vt:lpstr>
      <vt:lpstr>Anotace:</vt:lpstr>
      <vt:lpstr>Lidová písnička</vt:lpstr>
      <vt:lpstr>Lidová písnička</vt:lpstr>
      <vt:lpstr>Sběratelé lidových písní</vt:lpstr>
      <vt:lpstr>Snímek 6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Bonny13</cp:lastModifiedBy>
  <cp:revision>173</cp:revision>
  <dcterms:created xsi:type="dcterms:W3CDTF">2011-03-22T17:13:23Z</dcterms:created>
  <dcterms:modified xsi:type="dcterms:W3CDTF">2012-10-30T16:39:54Z</dcterms:modified>
</cp:coreProperties>
</file>